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6" r:id="rId4"/>
    <p:sldId id="295" r:id="rId5"/>
    <p:sldId id="291" r:id="rId6"/>
    <p:sldId id="290" r:id="rId7"/>
    <p:sldId id="293" r:id="rId8"/>
    <p:sldId id="292" r:id="rId9"/>
    <p:sldId id="294" r:id="rId10"/>
    <p:sldId id="28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3F1C-5C5B-4895-A9BB-A3CB636E2FDD}" v="1421" dt="2020-09-14T11:06:01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57805" autoAdjust="0"/>
  </p:normalViewPr>
  <p:slideViewPr>
    <p:cSldViewPr snapToGrid="0">
      <p:cViewPr varScale="1">
        <p:scale>
          <a:sx n="61" d="100"/>
          <a:sy n="61" d="100"/>
        </p:scale>
        <p:origin x="2528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Purgatorio" userId="9fa739bcfd9c7476" providerId="LiveId" clId="{065C3F1C-5C5B-4895-A9BB-A3CB636E2FDD}"/>
    <pc:docChg chg="undo redo custSel addSld delSld modSld">
      <pc:chgData name="Giulio Purgatorio" userId="9fa739bcfd9c7476" providerId="LiveId" clId="{065C3F1C-5C5B-4895-A9BB-A3CB636E2FDD}" dt="2020-09-14T11:06:01.121" v="20853"/>
      <pc:docMkLst>
        <pc:docMk/>
      </pc:docMkLst>
      <pc:sldChg chg="modSp mod setBg">
        <pc:chgData name="Giulio Purgatorio" userId="9fa739bcfd9c7476" providerId="LiveId" clId="{065C3F1C-5C5B-4895-A9BB-A3CB636E2FDD}" dt="2020-09-13T12:06:22.934" v="18522" actId="1076"/>
        <pc:sldMkLst>
          <pc:docMk/>
          <pc:sldMk cId="2732481860" sldId="257"/>
        </pc:sldMkLst>
        <pc:spChg chg="mod">
          <ac:chgData name="Giulio Purgatorio" userId="9fa739bcfd9c7476" providerId="LiveId" clId="{065C3F1C-5C5B-4895-A9BB-A3CB636E2FDD}" dt="2020-09-13T12:06:18.253" v="18520" actId="1076"/>
          <ac:spMkLst>
            <pc:docMk/>
            <pc:sldMk cId="2732481860" sldId="257"/>
            <ac:spMk id="2" creationId="{84522DBB-7849-4A0F-8364-A8657395587D}"/>
          </ac:spMkLst>
        </pc:spChg>
        <pc:spChg chg="mod">
          <ac:chgData name="Giulio Purgatorio" userId="9fa739bcfd9c7476" providerId="LiveId" clId="{065C3F1C-5C5B-4895-A9BB-A3CB636E2FDD}" dt="2020-09-13T12:06:16.222" v="18519" actId="1076"/>
          <ac:spMkLst>
            <pc:docMk/>
            <pc:sldMk cId="2732481860" sldId="257"/>
            <ac:spMk id="4" creationId="{3E3ACE8A-157E-42E2-A3B5-104359B6B95C}"/>
          </ac:spMkLst>
        </pc:spChg>
        <pc:spChg chg="mod">
          <ac:chgData name="Giulio Purgatorio" userId="9fa739bcfd9c7476" providerId="LiveId" clId="{065C3F1C-5C5B-4895-A9BB-A3CB636E2FDD}" dt="2020-09-13T12:06:20.558" v="18521" actId="1076"/>
          <ac:spMkLst>
            <pc:docMk/>
            <pc:sldMk cId="2732481860" sldId="257"/>
            <ac:spMk id="9" creationId="{181B7897-17DC-46FB-AE46-8540F481B1A7}"/>
          </ac:spMkLst>
        </pc:spChg>
        <pc:picChg chg="mod">
          <ac:chgData name="Giulio Purgatorio" userId="9fa739bcfd9c7476" providerId="LiveId" clId="{065C3F1C-5C5B-4895-A9BB-A3CB636E2FDD}" dt="2020-09-13T12:06:22.934" v="18522" actId="1076"/>
          <ac:picMkLst>
            <pc:docMk/>
            <pc:sldMk cId="2732481860" sldId="257"/>
            <ac:picMk id="8" creationId="{D86791A4-46FD-45E0-9D05-20D7942C7FA1}"/>
          </ac:picMkLst>
        </pc:picChg>
      </pc:sldChg>
      <pc:sldChg chg="addSp delSp modSp mod modTransition setBg modAnim">
        <pc:chgData name="Giulio Purgatorio" userId="9fa739bcfd9c7476" providerId="LiveId" clId="{065C3F1C-5C5B-4895-A9BB-A3CB636E2FDD}" dt="2020-09-13T19:54:49.995" v="18777"/>
        <pc:sldMkLst>
          <pc:docMk/>
          <pc:sldMk cId="2581550112" sldId="264"/>
        </pc:sldMkLst>
        <pc:spChg chg="add del">
          <ac:chgData name="Giulio Purgatorio" userId="9fa739bcfd9c7476" providerId="LiveId" clId="{065C3F1C-5C5B-4895-A9BB-A3CB636E2FDD}" dt="2020-09-13T12:07:03.326" v="18524" actId="478"/>
          <ac:spMkLst>
            <pc:docMk/>
            <pc:sldMk cId="2581550112" sldId="264"/>
            <ac:spMk id="2" creationId="{C326BBBF-6064-4F38-B380-F8B921B7BEC8}"/>
          </ac:spMkLst>
        </pc:spChg>
        <pc:spChg chg="mod">
          <ac:chgData name="Giulio Purgatorio" userId="9fa739bcfd9c7476" providerId="LiveId" clId="{065C3F1C-5C5B-4895-A9BB-A3CB636E2FDD}" dt="2020-09-12T01:00:28.536" v="15633" actId="207"/>
          <ac:spMkLst>
            <pc:docMk/>
            <pc:sldMk cId="2581550112" sldId="264"/>
            <ac:spMk id="8" creationId="{E0928C6A-A129-4F68-983E-2EA8672F5714}"/>
          </ac:spMkLst>
        </pc:spChg>
        <pc:spChg chg="mod">
          <ac:chgData name="Giulio Purgatorio" userId="9fa739bcfd9c7476" providerId="LiveId" clId="{065C3F1C-5C5B-4895-A9BB-A3CB636E2FDD}" dt="2020-09-12T01:07:50.507" v="15763" actId="115"/>
          <ac:spMkLst>
            <pc:docMk/>
            <pc:sldMk cId="2581550112" sldId="264"/>
            <ac:spMk id="9" creationId="{2A35E0EB-E577-4B5D-A253-C0B4918F2201}"/>
          </ac:spMkLst>
        </pc:spChg>
        <pc:spChg chg="mod">
          <ac:chgData name="Giulio Purgatorio" userId="9fa739bcfd9c7476" providerId="LiveId" clId="{065C3F1C-5C5B-4895-A9BB-A3CB636E2FDD}" dt="2020-09-12T00:59:05.577" v="15627" actId="1076"/>
          <ac:spMkLst>
            <pc:docMk/>
            <pc:sldMk cId="2581550112" sldId="264"/>
            <ac:spMk id="10" creationId="{8F661B53-F7A0-4566-92A5-62C0868F041E}"/>
          </ac:spMkLst>
        </pc:spChg>
        <pc:spChg chg="mod">
          <ac:chgData name="Giulio Purgatorio" userId="9fa739bcfd9c7476" providerId="LiveId" clId="{065C3F1C-5C5B-4895-A9BB-A3CB636E2FDD}" dt="2020-09-12T01:00:38.504" v="15634" actId="207"/>
          <ac:spMkLst>
            <pc:docMk/>
            <pc:sldMk cId="2581550112" sldId="264"/>
            <ac:spMk id="16" creationId="{165D98CF-D63A-47B1-8216-670ABB83EB4A}"/>
          </ac:spMkLst>
        </pc:spChg>
        <pc:spChg chg="mod">
          <ac:chgData name="Giulio Purgatorio" userId="9fa739bcfd9c7476" providerId="LiveId" clId="{065C3F1C-5C5B-4895-A9BB-A3CB636E2FDD}" dt="2020-09-12T00:59:10.401" v="15628" actId="1076"/>
          <ac:spMkLst>
            <pc:docMk/>
            <pc:sldMk cId="2581550112" sldId="264"/>
            <ac:spMk id="17" creationId="{BE4B96DD-C9D6-4F46-A20A-1B96AECCA17C}"/>
          </ac:spMkLst>
        </pc:spChg>
        <pc:cxnChg chg="mod">
          <ac:chgData name="Giulio Purgatorio" userId="9fa739bcfd9c7476" providerId="LiveId" clId="{065C3F1C-5C5B-4895-A9BB-A3CB636E2FDD}" dt="2020-09-12T01:00:22.624" v="15632" actId="1076"/>
          <ac:cxnSpMkLst>
            <pc:docMk/>
            <pc:sldMk cId="2581550112" sldId="264"/>
            <ac:cxnSpMk id="15" creationId="{E2A3A042-BF68-4746-85DC-FCC5EC0897BC}"/>
          </ac:cxnSpMkLst>
        </pc:cxnChg>
      </pc:sldChg>
      <pc:sldChg chg="addSp modSp del mod">
        <pc:chgData name="Giulio Purgatorio" userId="9fa739bcfd9c7476" providerId="LiveId" clId="{065C3F1C-5C5B-4895-A9BB-A3CB636E2FDD}" dt="2020-09-13T09:09:06.019" v="16963" actId="47"/>
        <pc:sldMkLst>
          <pc:docMk/>
          <pc:sldMk cId="3688485790" sldId="265"/>
        </pc:sldMkLst>
        <pc:spChg chg="mod">
          <ac:chgData name="Giulio Purgatorio" userId="9fa739bcfd9c7476" providerId="LiveId" clId="{065C3F1C-5C5B-4895-A9BB-A3CB636E2FDD}" dt="2020-09-12T01:00:42.313" v="15635" actId="207"/>
          <ac:spMkLst>
            <pc:docMk/>
            <pc:sldMk cId="3688485790" sldId="265"/>
            <ac:spMk id="8" creationId="{26A601B4-C1F6-4242-8E95-DAF974048F7D}"/>
          </ac:spMkLst>
        </pc:spChg>
        <pc:spChg chg="mod">
          <ac:chgData name="Giulio Purgatorio" userId="9fa739bcfd9c7476" providerId="LiveId" clId="{065C3F1C-5C5B-4895-A9BB-A3CB636E2FDD}" dt="2020-09-12T01:01:29.258" v="15642" actId="1076"/>
          <ac:spMkLst>
            <pc:docMk/>
            <pc:sldMk cId="3688485790" sldId="265"/>
            <ac:spMk id="9" creationId="{F28BCCF8-F2FB-4580-8388-8EF4765DE1A8}"/>
          </ac:spMkLst>
        </pc:spChg>
        <pc:spChg chg="mod">
          <ac:chgData name="Giulio Purgatorio" userId="9fa739bcfd9c7476" providerId="LiveId" clId="{065C3F1C-5C5B-4895-A9BB-A3CB636E2FDD}" dt="2020-09-12T01:01:12.778" v="15640" actId="2711"/>
          <ac:spMkLst>
            <pc:docMk/>
            <pc:sldMk cId="3688485790" sldId="265"/>
            <ac:spMk id="10" creationId="{7D4DC780-0D01-4CE3-978B-5C915D26943E}"/>
          </ac:spMkLst>
        </pc:spChg>
        <pc:spChg chg="mod">
          <ac:chgData name="Giulio Purgatorio" userId="9fa739bcfd9c7476" providerId="LiveId" clId="{065C3F1C-5C5B-4895-A9BB-A3CB636E2FDD}" dt="2020-09-12T13:34:11.023" v="16293" actId="20577"/>
          <ac:spMkLst>
            <pc:docMk/>
            <pc:sldMk cId="3688485790" sldId="265"/>
            <ac:spMk id="11" creationId="{757ACF04-77D0-4579-8C65-D90E9D6B37C7}"/>
          </ac:spMkLst>
        </pc:spChg>
        <pc:spChg chg="add mod">
          <ac:chgData name="Giulio Purgatorio" userId="9fa739bcfd9c7476" providerId="LiveId" clId="{065C3F1C-5C5B-4895-A9BB-A3CB636E2FDD}" dt="2020-09-12T01:01:52.976" v="15646" actId="207"/>
          <ac:spMkLst>
            <pc:docMk/>
            <pc:sldMk cId="3688485790" sldId="265"/>
            <ac:spMk id="12" creationId="{2D12B54E-7148-4869-88F3-07CFB78B1C17}"/>
          </ac:spMkLst>
        </pc:spChg>
        <pc:spChg chg="add mod">
          <ac:chgData name="Giulio Purgatorio" userId="9fa739bcfd9c7476" providerId="LiveId" clId="{065C3F1C-5C5B-4895-A9BB-A3CB636E2FDD}" dt="2020-09-12T14:06:27.597" v="16476" actId="207"/>
          <ac:spMkLst>
            <pc:docMk/>
            <pc:sldMk cId="3688485790" sldId="265"/>
            <ac:spMk id="13" creationId="{1B1D5A23-5E66-4BCC-AB7A-23683A246A4F}"/>
          </ac:spMkLst>
        </pc:spChg>
      </pc:sldChg>
      <pc:sldChg chg="modSp mod modTransition setBg modAnim">
        <pc:chgData name="Giulio Purgatorio" userId="9fa739bcfd9c7476" providerId="LiveId" clId="{065C3F1C-5C5B-4895-A9BB-A3CB636E2FDD}" dt="2020-09-13T19:56:05.101" v="18792"/>
        <pc:sldMkLst>
          <pc:docMk/>
          <pc:sldMk cId="3065208993" sldId="266"/>
        </pc:sldMkLst>
        <pc:spChg chg="mod">
          <ac:chgData name="Giulio Purgatorio" userId="9fa739bcfd9c7476" providerId="LiveId" clId="{065C3F1C-5C5B-4895-A9BB-A3CB636E2FDD}" dt="2020-09-12T01:03:56.584" v="15667" actId="1076"/>
          <ac:spMkLst>
            <pc:docMk/>
            <pc:sldMk cId="3065208993" sldId="266"/>
            <ac:spMk id="8" creationId="{04FF84D6-EC49-44ED-9827-1E7013610288}"/>
          </ac:spMkLst>
        </pc:spChg>
        <pc:spChg chg="mod">
          <ac:chgData name="Giulio Purgatorio" userId="9fa739bcfd9c7476" providerId="LiveId" clId="{065C3F1C-5C5B-4895-A9BB-A3CB636E2FDD}" dt="2020-09-12T01:04:00.601" v="15668" actId="1076"/>
          <ac:spMkLst>
            <pc:docMk/>
            <pc:sldMk cId="3065208993" sldId="266"/>
            <ac:spMk id="9" creationId="{6DAB008C-D9BB-4FDB-83D8-DC76F560F89A}"/>
          </ac:spMkLst>
        </pc:spChg>
        <pc:spChg chg="mod">
          <ac:chgData name="Giulio Purgatorio" userId="9fa739bcfd9c7476" providerId="LiveId" clId="{065C3F1C-5C5B-4895-A9BB-A3CB636E2FDD}" dt="2020-09-12T01:02:16.273" v="15653" actId="1076"/>
          <ac:spMkLst>
            <pc:docMk/>
            <pc:sldMk cId="3065208993" sldId="266"/>
            <ac:spMk id="10" creationId="{9740DDE2-E776-40DC-A16D-A21AA6BCCA0D}"/>
          </ac:spMkLst>
        </pc:spChg>
        <pc:spChg chg="mod">
          <ac:chgData name="Giulio Purgatorio" userId="9fa739bcfd9c7476" providerId="LiveId" clId="{065C3F1C-5C5B-4895-A9BB-A3CB636E2FDD}" dt="2020-09-12T01:02:27.880" v="15655" actId="14100"/>
          <ac:spMkLst>
            <pc:docMk/>
            <pc:sldMk cId="3065208993" sldId="266"/>
            <ac:spMk id="11" creationId="{F2C55F9C-6F3D-49E1-8A00-AC97A15E5C63}"/>
          </ac:spMkLst>
        </pc:spChg>
        <pc:spChg chg="mod">
          <ac:chgData name="Giulio Purgatorio" userId="9fa739bcfd9c7476" providerId="LiveId" clId="{065C3F1C-5C5B-4895-A9BB-A3CB636E2FDD}" dt="2020-09-13T12:08:15.118" v="18653" actId="1076"/>
          <ac:spMkLst>
            <pc:docMk/>
            <pc:sldMk cId="3065208993" sldId="266"/>
            <ac:spMk id="12" creationId="{08667717-D377-457F-B87C-02AD1C330D97}"/>
          </ac:spMkLst>
        </pc:spChg>
        <pc:spChg chg="mod">
          <ac:chgData name="Giulio Purgatorio" userId="9fa739bcfd9c7476" providerId="LiveId" clId="{065C3F1C-5C5B-4895-A9BB-A3CB636E2FDD}" dt="2020-09-12T01:04:04.560" v="15669" actId="1076"/>
          <ac:spMkLst>
            <pc:docMk/>
            <pc:sldMk cId="3065208993" sldId="266"/>
            <ac:spMk id="13" creationId="{8D1AB734-F383-4109-A8B3-35573952FFE9}"/>
          </ac:spMkLst>
        </pc:spChg>
      </pc:sldChg>
      <pc:sldChg chg="addSp delSp modSp mod modTransition setBg modAnim modNotesTx">
        <pc:chgData name="Giulio Purgatorio" userId="9fa739bcfd9c7476" providerId="LiveId" clId="{065C3F1C-5C5B-4895-A9BB-A3CB636E2FDD}" dt="2020-09-13T20:01:31.069" v="18854"/>
        <pc:sldMkLst>
          <pc:docMk/>
          <pc:sldMk cId="2287248561" sldId="267"/>
        </pc:sldMkLst>
        <pc:spChg chg="mod">
          <ac:chgData name="Giulio Purgatorio" userId="9fa739bcfd9c7476" providerId="LiveId" clId="{065C3F1C-5C5B-4895-A9BB-A3CB636E2FDD}" dt="2020-09-12T01:08:00.289" v="15765" actId="1076"/>
          <ac:spMkLst>
            <pc:docMk/>
            <pc:sldMk cId="2287248561" sldId="267"/>
            <ac:spMk id="8" creationId="{D44A017E-4D7B-4BA9-84C7-04930A2528F8}"/>
          </ac:spMkLst>
        </pc:spChg>
        <pc:spChg chg="add mod">
          <ac:chgData name="Giulio Purgatorio" userId="9fa739bcfd9c7476" providerId="LiveId" clId="{065C3F1C-5C5B-4895-A9BB-A3CB636E2FDD}" dt="2020-09-12T01:04:32.608" v="15677" actId="1076"/>
          <ac:spMkLst>
            <pc:docMk/>
            <pc:sldMk cId="2287248561" sldId="267"/>
            <ac:spMk id="9" creationId="{B11BF44E-FA9E-4868-99FC-5C3BA1C28F36}"/>
          </ac:spMkLst>
        </pc:spChg>
        <pc:spChg chg="add mod">
          <ac:chgData name="Giulio Purgatorio" userId="9fa739bcfd9c7476" providerId="LiveId" clId="{065C3F1C-5C5B-4895-A9BB-A3CB636E2FDD}" dt="2020-09-12T01:04:48.008" v="15679" actId="207"/>
          <ac:spMkLst>
            <pc:docMk/>
            <pc:sldMk cId="2287248561" sldId="267"/>
            <ac:spMk id="10" creationId="{E878FBEA-1C2A-432F-AABE-BAB2B545145D}"/>
          </ac:spMkLst>
        </pc:spChg>
        <pc:spChg chg="add del mod">
          <ac:chgData name="Giulio Purgatorio" userId="9fa739bcfd9c7476" providerId="LiveId" clId="{065C3F1C-5C5B-4895-A9BB-A3CB636E2FDD}" dt="2020-09-10T08:32:16.714" v="654" actId="478"/>
          <ac:spMkLst>
            <pc:docMk/>
            <pc:sldMk cId="2287248561" sldId="267"/>
            <ac:spMk id="11" creationId="{4B6DC27D-A04A-402B-B259-D1A42D7F8064}"/>
          </ac:spMkLst>
        </pc:spChg>
        <pc:spChg chg="add del mod">
          <ac:chgData name="Giulio Purgatorio" userId="9fa739bcfd9c7476" providerId="LiveId" clId="{065C3F1C-5C5B-4895-A9BB-A3CB636E2FDD}" dt="2020-09-10T08:32:18.218" v="656" actId="478"/>
          <ac:spMkLst>
            <pc:docMk/>
            <pc:sldMk cId="2287248561" sldId="267"/>
            <ac:spMk id="12" creationId="{887820C3-BC1A-4FE8-968D-F6254043BDD6}"/>
          </ac:spMkLst>
        </pc:spChg>
        <pc:spChg chg="add del mod">
          <ac:chgData name="Giulio Purgatorio" userId="9fa739bcfd9c7476" providerId="LiveId" clId="{065C3F1C-5C5B-4895-A9BB-A3CB636E2FDD}" dt="2020-09-10T08:25:01.517" v="534" actId="478"/>
          <ac:spMkLst>
            <pc:docMk/>
            <pc:sldMk cId="2287248561" sldId="267"/>
            <ac:spMk id="13" creationId="{6CB9C07A-69D0-49B3-B0AF-2C6871054ED4}"/>
          </ac:spMkLst>
        </pc:spChg>
        <pc:spChg chg="add del mod">
          <ac:chgData name="Giulio Purgatorio" userId="9fa739bcfd9c7476" providerId="LiveId" clId="{065C3F1C-5C5B-4895-A9BB-A3CB636E2FDD}" dt="2020-09-10T08:58:34.848" v="910" actId="478"/>
          <ac:spMkLst>
            <pc:docMk/>
            <pc:sldMk cId="2287248561" sldId="267"/>
            <ac:spMk id="14" creationId="{D72ECF68-7F18-4017-998F-3CD62561AB73}"/>
          </ac:spMkLst>
        </pc:spChg>
        <pc:spChg chg="add mod">
          <ac:chgData name="Giulio Purgatorio" userId="9fa739bcfd9c7476" providerId="LiveId" clId="{065C3F1C-5C5B-4895-A9BB-A3CB636E2FDD}" dt="2020-09-12T01:06:03.800" v="15692" actId="207"/>
          <ac:spMkLst>
            <pc:docMk/>
            <pc:sldMk cId="2287248561" sldId="267"/>
            <ac:spMk id="15" creationId="{82D95586-EB6F-4EA8-AA4E-7C44428CD88B}"/>
          </ac:spMkLst>
        </pc:spChg>
        <pc:spChg chg="add mod">
          <ac:chgData name="Giulio Purgatorio" userId="9fa739bcfd9c7476" providerId="LiveId" clId="{065C3F1C-5C5B-4895-A9BB-A3CB636E2FDD}" dt="2020-09-12T01:06:05.947" v="15693" actId="207"/>
          <ac:spMkLst>
            <pc:docMk/>
            <pc:sldMk cId="2287248561" sldId="267"/>
            <ac:spMk id="16" creationId="{76C374DF-C3F6-41E8-8F56-53AB3C27F9BD}"/>
          </ac:spMkLst>
        </pc:spChg>
        <pc:picChg chg="add del mod">
          <ac:chgData name="Giulio Purgatorio" userId="9fa739bcfd9c7476" providerId="LiveId" clId="{065C3F1C-5C5B-4895-A9BB-A3CB636E2FDD}" dt="2020-09-11T14:32:45.544" v="13462" actId="478"/>
          <ac:picMkLst>
            <pc:docMk/>
            <pc:sldMk cId="2287248561" sldId="267"/>
            <ac:picMk id="2" creationId="{16EEC284-B214-4F9A-AB54-C20C07D5EC49}"/>
          </ac:picMkLst>
        </pc:picChg>
        <pc:picChg chg="add del mod">
          <ac:chgData name="Giulio Purgatorio" userId="9fa739bcfd9c7476" providerId="LiveId" clId="{065C3F1C-5C5B-4895-A9BB-A3CB636E2FDD}" dt="2020-09-11T14:32:59.889" v="13465" actId="478"/>
          <ac:picMkLst>
            <pc:docMk/>
            <pc:sldMk cId="2287248561" sldId="267"/>
            <ac:picMk id="3" creationId="{303D230F-12C5-4C13-8B2C-E00226124D47}"/>
          </ac:picMkLst>
        </pc:picChg>
        <pc:picChg chg="add mod">
          <ac:chgData name="Giulio Purgatorio" userId="9fa739bcfd9c7476" providerId="LiveId" clId="{065C3F1C-5C5B-4895-A9BB-A3CB636E2FDD}" dt="2020-09-12T01:05:43.176" v="15691" actId="1076"/>
          <ac:picMkLst>
            <pc:docMk/>
            <pc:sldMk cId="2287248561" sldId="267"/>
            <ac:picMk id="4" creationId="{89077AD4-CA94-40E2-BA2B-63E448E280A3}"/>
          </ac:picMkLst>
        </pc:picChg>
        <pc:picChg chg="add mod">
          <ac:chgData name="Giulio Purgatorio" userId="9fa739bcfd9c7476" providerId="LiveId" clId="{065C3F1C-5C5B-4895-A9BB-A3CB636E2FDD}" dt="2020-09-12T01:05:28.897" v="15690" actId="1076"/>
          <ac:picMkLst>
            <pc:docMk/>
            <pc:sldMk cId="2287248561" sldId="267"/>
            <ac:picMk id="11" creationId="{E70BA710-6F16-4606-9016-ACFC2ED54B99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02:05.999" v="18855"/>
        <pc:sldMkLst>
          <pc:docMk/>
          <pc:sldMk cId="1626966116" sldId="268"/>
        </pc:sldMkLst>
        <pc:spChg chg="add mod">
          <ac:chgData name="Giulio Purgatorio" userId="9fa739bcfd9c7476" providerId="LiveId" clId="{065C3F1C-5C5B-4895-A9BB-A3CB636E2FDD}" dt="2020-09-12T01:14:44.152" v="15812" actId="1076"/>
          <ac:spMkLst>
            <pc:docMk/>
            <pc:sldMk cId="1626966116" sldId="268"/>
            <ac:spMk id="2" creationId="{CBF78A34-88BB-43FA-A040-56B75A53A315}"/>
          </ac:spMkLst>
        </pc:spChg>
        <pc:spChg chg="add mod">
          <ac:chgData name="Giulio Purgatorio" userId="9fa739bcfd9c7476" providerId="LiveId" clId="{065C3F1C-5C5B-4895-A9BB-A3CB636E2FDD}" dt="2020-09-12T01:09:27.114" v="15780" actId="14100"/>
          <ac:spMkLst>
            <pc:docMk/>
            <pc:sldMk cId="1626966116" sldId="268"/>
            <ac:spMk id="3" creationId="{285B110B-584C-48FF-A9D3-B2100A84EEAF}"/>
          </ac:spMkLst>
        </pc:spChg>
        <pc:spChg chg="add mod">
          <ac:chgData name="Giulio Purgatorio" userId="9fa739bcfd9c7476" providerId="LiveId" clId="{065C3F1C-5C5B-4895-A9BB-A3CB636E2FDD}" dt="2020-09-12T01:08:30.849" v="15772" actId="207"/>
          <ac:spMkLst>
            <pc:docMk/>
            <pc:sldMk cId="1626966116" sldId="268"/>
            <ac:spMk id="8" creationId="{CB8B6E35-31AB-430E-B774-DB317F8593B4}"/>
          </ac:spMkLst>
        </pc:spChg>
        <pc:spChg chg="add mod">
          <ac:chgData name="Giulio Purgatorio" userId="9fa739bcfd9c7476" providerId="LiveId" clId="{065C3F1C-5C5B-4895-A9BB-A3CB636E2FDD}" dt="2020-09-12T13:18:17.400" v="16290" actId="404"/>
          <ac:spMkLst>
            <pc:docMk/>
            <pc:sldMk cId="1626966116" sldId="268"/>
            <ac:spMk id="9" creationId="{23FDE512-AFD4-456D-8521-25CC63BDC55F}"/>
          </ac:spMkLst>
        </pc:spChg>
        <pc:spChg chg="add mod">
          <ac:chgData name="Giulio Purgatorio" userId="9fa739bcfd9c7476" providerId="LiveId" clId="{065C3F1C-5C5B-4895-A9BB-A3CB636E2FDD}" dt="2020-09-12T01:12:45.040" v="15799" actId="1076"/>
          <ac:spMkLst>
            <pc:docMk/>
            <pc:sldMk cId="1626966116" sldId="268"/>
            <ac:spMk id="10" creationId="{EFA64594-FD21-48AA-A349-BBE76F5A6BA2}"/>
          </ac:spMkLst>
        </pc:spChg>
        <pc:spChg chg="add mod">
          <ac:chgData name="Giulio Purgatorio" userId="9fa739bcfd9c7476" providerId="LiveId" clId="{065C3F1C-5C5B-4895-A9BB-A3CB636E2FDD}" dt="2020-09-12T01:12:48.384" v="15800" actId="1076"/>
          <ac:spMkLst>
            <pc:docMk/>
            <pc:sldMk cId="1626966116" sldId="268"/>
            <ac:spMk id="12" creationId="{0F039CFD-BEBE-4FC6-8D0D-53DDFB9424C8}"/>
          </ac:spMkLst>
        </pc:spChg>
        <pc:spChg chg="add mod">
          <ac:chgData name="Giulio Purgatorio" userId="9fa739bcfd9c7476" providerId="LiveId" clId="{065C3F1C-5C5B-4895-A9BB-A3CB636E2FDD}" dt="2020-09-12T01:09:17.545" v="15777" actId="14100"/>
          <ac:spMkLst>
            <pc:docMk/>
            <pc:sldMk cId="1626966116" sldId="268"/>
            <ac:spMk id="14" creationId="{F87CDD44-A1F0-4333-8187-CDA9E0810063}"/>
          </ac:spMkLst>
        </pc:spChg>
        <pc:picChg chg="add del mod">
          <ac:chgData name="Giulio Purgatorio" userId="9fa739bcfd9c7476" providerId="LiveId" clId="{065C3F1C-5C5B-4895-A9BB-A3CB636E2FDD}" dt="2020-09-12T01:10:29.385" v="15789" actId="478"/>
          <ac:picMkLst>
            <pc:docMk/>
            <pc:sldMk cId="1626966116" sldId="268"/>
            <ac:picMk id="4" creationId="{40A53F65-3E6C-4DFE-A0FE-8C4591BF5ADC}"/>
          </ac:picMkLst>
        </pc:picChg>
        <pc:picChg chg="add del mod">
          <ac:chgData name="Giulio Purgatorio" userId="9fa739bcfd9c7476" providerId="LiveId" clId="{065C3F1C-5C5B-4895-A9BB-A3CB636E2FDD}" dt="2020-09-11T14:34:06.713" v="13472" actId="478"/>
          <ac:picMkLst>
            <pc:docMk/>
            <pc:sldMk cId="1626966116" sldId="268"/>
            <ac:picMk id="4" creationId="{A6010ACD-4907-4075-A15A-36D566486142}"/>
          </ac:picMkLst>
        </pc:picChg>
        <pc:picChg chg="add del">
          <ac:chgData name="Giulio Purgatorio" userId="9fa739bcfd9c7476" providerId="LiveId" clId="{065C3F1C-5C5B-4895-A9BB-A3CB636E2FDD}" dt="2020-09-12T01:11:00.728" v="15791" actId="478"/>
          <ac:picMkLst>
            <pc:docMk/>
            <pc:sldMk cId="1626966116" sldId="268"/>
            <ac:picMk id="11" creationId="{21357A41-1DDE-4F9A-B9E5-9FA6F382028C}"/>
          </ac:picMkLst>
        </pc:picChg>
        <pc:picChg chg="add del mod">
          <ac:chgData name="Giulio Purgatorio" userId="9fa739bcfd9c7476" providerId="LiveId" clId="{065C3F1C-5C5B-4895-A9BB-A3CB636E2FDD}" dt="2020-09-11T14:33:38.720" v="13468" actId="478"/>
          <ac:picMkLst>
            <pc:docMk/>
            <pc:sldMk cId="1626966116" sldId="268"/>
            <ac:picMk id="11" creationId="{D5618692-CC83-4898-80B7-BDA2AE15A744}"/>
          </ac:picMkLst>
        </pc:picChg>
        <pc:picChg chg="add del mod">
          <ac:chgData name="Giulio Purgatorio" userId="9fa739bcfd9c7476" providerId="LiveId" clId="{065C3F1C-5C5B-4895-A9BB-A3CB636E2FDD}" dt="2020-09-11T14:34:24.873" v="13474" actId="478"/>
          <ac:picMkLst>
            <pc:docMk/>
            <pc:sldMk cId="1626966116" sldId="268"/>
            <ac:picMk id="13" creationId="{4E7696F5-4C4B-46C9-BCEB-560A4BC2ECBE}"/>
          </ac:picMkLst>
        </pc:picChg>
        <pc:picChg chg="add mod">
          <ac:chgData name="Giulio Purgatorio" userId="9fa739bcfd9c7476" providerId="LiveId" clId="{065C3F1C-5C5B-4895-A9BB-A3CB636E2FDD}" dt="2020-09-12T01:12:36.393" v="15798" actId="14100"/>
          <ac:picMkLst>
            <pc:docMk/>
            <pc:sldMk cId="1626966116" sldId="268"/>
            <ac:picMk id="13" creationId="{B0907EB2-05A5-4DE3-A25D-CA2F62A0B777}"/>
          </ac:picMkLst>
        </pc:picChg>
        <pc:picChg chg="add del mod">
          <ac:chgData name="Giulio Purgatorio" userId="9fa739bcfd9c7476" providerId="LiveId" clId="{065C3F1C-5C5B-4895-A9BB-A3CB636E2FDD}" dt="2020-09-12T01:12:05.265" v="15794" actId="478"/>
          <ac:picMkLst>
            <pc:docMk/>
            <pc:sldMk cId="1626966116" sldId="268"/>
            <ac:picMk id="15" creationId="{4D18F4D3-768F-42CB-9A58-6D4CF962AFB8}"/>
          </ac:picMkLst>
        </pc:picChg>
        <pc:picChg chg="add mod">
          <ac:chgData name="Giulio Purgatorio" userId="9fa739bcfd9c7476" providerId="LiveId" clId="{065C3F1C-5C5B-4895-A9BB-A3CB636E2FDD}" dt="2020-09-12T01:09:43.376" v="15782" actId="1076"/>
          <ac:picMkLst>
            <pc:docMk/>
            <pc:sldMk cId="1626966116" sldId="268"/>
            <ac:picMk id="16" creationId="{6A1F904A-A959-408D-970E-2151334D6EC3}"/>
          </ac:picMkLst>
        </pc:picChg>
        <pc:picChg chg="add mod">
          <ac:chgData name="Giulio Purgatorio" userId="9fa739bcfd9c7476" providerId="LiveId" clId="{065C3F1C-5C5B-4895-A9BB-A3CB636E2FDD}" dt="2020-09-12T01:12:19.624" v="15797" actId="1076"/>
          <ac:picMkLst>
            <pc:docMk/>
            <pc:sldMk cId="1626966116" sldId="268"/>
            <ac:picMk id="17" creationId="{386376C4-3820-4A12-BD40-7DA3560CC25F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02:45.235" v="18861"/>
        <pc:sldMkLst>
          <pc:docMk/>
          <pc:sldMk cId="2973711068" sldId="269"/>
        </pc:sldMkLst>
        <pc:spChg chg="add mod">
          <ac:chgData name="Giulio Purgatorio" userId="9fa739bcfd9c7476" providerId="LiveId" clId="{065C3F1C-5C5B-4895-A9BB-A3CB636E2FDD}" dt="2020-09-12T01:14:33.457" v="15810" actId="1076"/>
          <ac:spMkLst>
            <pc:docMk/>
            <pc:sldMk cId="2973711068" sldId="269"/>
            <ac:spMk id="8" creationId="{CD2D39D8-56A2-462D-A5DA-8D676AC557FF}"/>
          </ac:spMkLst>
        </pc:spChg>
        <pc:spChg chg="add mod">
          <ac:chgData name="Giulio Purgatorio" userId="9fa739bcfd9c7476" providerId="LiveId" clId="{065C3F1C-5C5B-4895-A9BB-A3CB636E2FDD}" dt="2020-09-12T01:14:30.152" v="15809" actId="1076"/>
          <ac:spMkLst>
            <pc:docMk/>
            <pc:sldMk cId="2973711068" sldId="269"/>
            <ac:spMk id="9" creationId="{BDF89E27-5F09-4297-8DFF-0B2CC4A5D499}"/>
          </ac:spMkLst>
        </pc:spChg>
        <pc:spChg chg="add del mod">
          <ac:chgData name="Giulio Purgatorio" userId="9fa739bcfd9c7476" providerId="LiveId" clId="{065C3F1C-5C5B-4895-A9BB-A3CB636E2FDD}" dt="2020-09-11T12:52:13.926" v="6712"/>
          <ac:spMkLst>
            <pc:docMk/>
            <pc:sldMk cId="2973711068" sldId="269"/>
            <ac:spMk id="10" creationId="{29AEA05A-50A3-4B2A-9A07-C56F65C8A46E}"/>
          </ac:spMkLst>
        </pc:spChg>
        <pc:picChg chg="add del mod">
          <ac:chgData name="Giulio Purgatorio" userId="9fa739bcfd9c7476" providerId="LiveId" clId="{065C3F1C-5C5B-4895-A9BB-A3CB636E2FDD}" dt="2020-09-11T14:34:44.737" v="13477" actId="478"/>
          <ac:picMkLst>
            <pc:docMk/>
            <pc:sldMk cId="2973711068" sldId="269"/>
            <ac:picMk id="2" creationId="{7C01C329-EDF5-4BC1-9FD9-52E7FA29500E}"/>
          </ac:picMkLst>
        </pc:picChg>
        <pc:picChg chg="add mod">
          <ac:chgData name="Giulio Purgatorio" userId="9fa739bcfd9c7476" providerId="LiveId" clId="{065C3F1C-5C5B-4895-A9BB-A3CB636E2FDD}" dt="2020-09-12T01:14:37.201" v="15811" actId="1076"/>
          <ac:picMkLst>
            <pc:docMk/>
            <pc:sldMk cId="2973711068" sldId="269"/>
            <ac:picMk id="3" creationId="{DB18F137-5733-4B73-B139-C21DBB9B5AEE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07:00.140" v="18918"/>
        <pc:sldMkLst>
          <pc:docMk/>
          <pc:sldMk cId="4170415837" sldId="270"/>
        </pc:sldMkLst>
        <pc:spChg chg="add mod">
          <ac:chgData name="Giulio Purgatorio" userId="9fa739bcfd9c7476" providerId="LiveId" clId="{065C3F1C-5C5B-4895-A9BB-A3CB636E2FDD}" dt="2020-09-12T01:16:03.297" v="15827" actId="207"/>
          <ac:spMkLst>
            <pc:docMk/>
            <pc:sldMk cId="4170415837" sldId="270"/>
            <ac:spMk id="8" creationId="{ABE558E7-7F2C-4637-913F-E83A45743EC3}"/>
          </ac:spMkLst>
        </pc:spChg>
        <pc:spChg chg="add del mod">
          <ac:chgData name="Giulio Purgatorio" userId="9fa739bcfd9c7476" providerId="LiveId" clId="{065C3F1C-5C5B-4895-A9BB-A3CB636E2FDD}" dt="2020-09-10T14:27:43.932" v="3303" actId="478"/>
          <ac:spMkLst>
            <pc:docMk/>
            <pc:sldMk cId="4170415837" sldId="270"/>
            <ac:spMk id="9" creationId="{FDA8C796-0831-483B-BFA8-77E6979A7C91}"/>
          </ac:spMkLst>
        </pc:spChg>
        <pc:spChg chg="add del mod">
          <ac:chgData name="Giulio Purgatorio" userId="9fa739bcfd9c7476" providerId="LiveId" clId="{065C3F1C-5C5B-4895-A9BB-A3CB636E2FDD}" dt="2020-09-10T14:28:06.507" v="3306" actId="478"/>
          <ac:spMkLst>
            <pc:docMk/>
            <pc:sldMk cId="4170415837" sldId="270"/>
            <ac:spMk id="10" creationId="{88C35055-8B79-4D2E-9838-008A86C4344F}"/>
          </ac:spMkLst>
        </pc:spChg>
        <pc:spChg chg="add mod">
          <ac:chgData name="Giulio Purgatorio" userId="9fa739bcfd9c7476" providerId="LiveId" clId="{065C3F1C-5C5B-4895-A9BB-A3CB636E2FDD}" dt="2020-09-13T12:08:42.308" v="18656" actId="1076"/>
          <ac:spMkLst>
            <pc:docMk/>
            <pc:sldMk cId="4170415837" sldId="270"/>
            <ac:spMk id="11" creationId="{7A554266-3259-434C-9D3C-FBDE5D386FE7}"/>
          </ac:spMkLst>
        </pc:spChg>
        <pc:spChg chg="add mod">
          <ac:chgData name="Giulio Purgatorio" userId="9fa739bcfd9c7476" providerId="LiveId" clId="{065C3F1C-5C5B-4895-A9BB-A3CB636E2FDD}" dt="2020-09-12T01:20:30.608" v="15912" actId="1076"/>
          <ac:spMkLst>
            <pc:docMk/>
            <pc:sldMk cId="4170415837" sldId="270"/>
            <ac:spMk id="12" creationId="{7288308E-9219-4A48-9015-71F693B46705}"/>
          </ac:spMkLst>
        </pc:spChg>
        <pc:spChg chg="add mod">
          <ac:chgData name="Giulio Purgatorio" userId="9fa739bcfd9c7476" providerId="LiveId" clId="{065C3F1C-5C5B-4895-A9BB-A3CB636E2FDD}" dt="2020-09-12T01:20:47.442" v="15916" actId="403"/>
          <ac:spMkLst>
            <pc:docMk/>
            <pc:sldMk cId="4170415837" sldId="270"/>
            <ac:spMk id="15" creationId="{0782CD99-6CCA-4B4B-BBE7-32A1448511A6}"/>
          </ac:spMkLst>
        </pc:spChg>
        <pc:spChg chg="add mod">
          <ac:chgData name="Giulio Purgatorio" userId="9fa739bcfd9c7476" providerId="LiveId" clId="{065C3F1C-5C5B-4895-A9BB-A3CB636E2FDD}" dt="2020-09-12T01:20:20.224" v="15910" actId="1076"/>
          <ac:spMkLst>
            <pc:docMk/>
            <pc:sldMk cId="4170415837" sldId="270"/>
            <ac:spMk id="16" creationId="{48D9CC8F-44DB-4BA6-BF96-EA7EBB9547EC}"/>
          </ac:spMkLst>
        </pc:spChg>
        <pc:spChg chg="add mod">
          <ac:chgData name="Giulio Purgatorio" userId="9fa739bcfd9c7476" providerId="LiveId" clId="{065C3F1C-5C5B-4895-A9BB-A3CB636E2FDD}" dt="2020-09-12T01:20:12.287" v="15908" actId="1076"/>
          <ac:spMkLst>
            <pc:docMk/>
            <pc:sldMk cId="4170415837" sldId="270"/>
            <ac:spMk id="18" creationId="{3A222B15-0EA9-42FA-BC03-6765D8EFE4B3}"/>
          </ac:spMkLst>
        </pc:spChg>
        <pc:picChg chg="add del mod">
          <ac:chgData name="Giulio Purgatorio" userId="9fa739bcfd9c7476" providerId="LiveId" clId="{065C3F1C-5C5B-4895-A9BB-A3CB636E2FDD}" dt="2020-09-11T14:35:31.985" v="13482" actId="478"/>
          <ac:picMkLst>
            <pc:docMk/>
            <pc:sldMk cId="4170415837" sldId="270"/>
            <ac:picMk id="2" creationId="{81DA76DB-E192-46DD-A77B-9E4513329BE0}"/>
          </ac:picMkLst>
        </pc:picChg>
        <pc:picChg chg="add del mod">
          <ac:chgData name="Giulio Purgatorio" userId="9fa739bcfd9c7476" providerId="LiveId" clId="{065C3F1C-5C5B-4895-A9BB-A3CB636E2FDD}" dt="2020-09-10T15:27:12.598" v="3572" actId="478"/>
          <ac:picMkLst>
            <pc:docMk/>
            <pc:sldMk cId="4170415837" sldId="270"/>
            <ac:picMk id="3" creationId="{F6C5E8C5-3E8B-4731-A866-F84378246813}"/>
          </ac:picMkLst>
        </pc:picChg>
        <pc:picChg chg="add mod">
          <ac:chgData name="Giulio Purgatorio" userId="9fa739bcfd9c7476" providerId="LiveId" clId="{065C3F1C-5C5B-4895-A9BB-A3CB636E2FDD}" dt="2020-09-13T12:08:54.069" v="18658" actId="1076"/>
          <ac:picMkLst>
            <pc:docMk/>
            <pc:sldMk cId="4170415837" sldId="270"/>
            <ac:picMk id="3" creationId="{FA714D5B-49D3-49FB-954D-AC295F19F22B}"/>
          </ac:picMkLst>
        </pc:picChg>
        <pc:picChg chg="add del mod">
          <ac:chgData name="Giulio Purgatorio" userId="9fa739bcfd9c7476" providerId="LiveId" clId="{065C3F1C-5C5B-4895-A9BB-A3CB636E2FDD}" dt="2020-09-10T15:27:11.951" v="3571" actId="478"/>
          <ac:picMkLst>
            <pc:docMk/>
            <pc:sldMk cId="4170415837" sldId="270"/>
            <ac:picMk id="4" creationId="{61CC1046-2446-4E7C-9DCE-25CCFCE98BF3}"/>
          </ac:picMkLst>
        </pc:picChg>
        <pc:picChg chg="add del mod">
          <ac:chgData name="Giulio Purgatorio" userId="9fa739bcfd9c7476" providerId="LiveId" clId="{065C3F1C-5C5B-4895-A9BB-A3CB636E2FDD}" dt="2020-09-11T14:36:49.033" v="13492" actId="478"/>
          <ac:picMkLst>
            <pc:docMk/>
            <pc:sldMk cId="4170415837" sldId="270"/>
            <ac:picMk id="4" creationId="{EAE8D50A-276E-4AEC-9D74-24821824607B}"/>
          </ac:picMkLst>
        </pc:picChg>
        <pc:picChg chg="add del mod">
          <ac:chgData name="Giulio Purgatorio" userId="9fa739bcfd9c7476" providerId="LiveId" clId="{065C3F1C-5C5B-4895-A9BB-A3CB636E2FDD}" dt="2020-09-11T14:36:48.226" v="13491" actId="478"/>
          <ac:picMkLst>
            <pc:docMk/>
            <pc:sldMk cId="4170415837" sldId="270"/>
            <ac:picMk id="9" creationId="{CD09D0AA-0C6F-4051-AB97-E2C05B06D4AB}"/>
          </ac:picMkLst>
        </pc:picChg>
        <pc:picChg chg="add mod">
          <ac:chgData name="Giulio Purgatorio" userId="9fa739bcfd9c7476" providerId="LiveId" clId="{065C3F1C-5C5B-4895-A9BB-A3CB636E2FDD}" dt="2020-09-12T01:20:37.656" v="15913" actId="1076"/>
          <ac:picMkLst>
            <pc:docMk/>
            <pc:sldMk cId="4170415837" sldId="270"/>
            <ac:picMk id="10" creationId="{9BD30964-68AC-47D5-B39F-FC9E2F262800}"/>
          </ac:picMkLst>
        </pc:picChg>
        <pc:picChg chg="add del mod">
          <ac:chgData name="Giulio Purgatorio" userId="9fa739bcfd9c7476" providerId="LiveId" clId="{065C3F1C-5C5B-4895-A9BB-A3CB636E2FDD}" dt="2020-09-11T14:36:33.232" v="13490" actId="478"/>
          <ac:picMkLst>
            <pc:docMk/>
            <pc:sldMk cId="4170415837" sldId="270"/>
            <ac:picMk id="13" creationId="{3B7CEC76-A3E5-40AD-8B76-0E707F48CCE0}"/>
          </ac:picMkLst>
        </pc:picChg>
        <pc:picChg chg="add mod">
          <ac:chgData name="Giulio Purgatorio" userId="9fa739bcfd9c7476" providerId="LiveId" clId="{065C3F1C-5C5B-4895-A9BB-A3CB636E2FDD}" dt="2020-09-12T01:20:26.585" v="15911" actId="1076"/>
          <ac:picMkLst>
            <pc:docMk/>
            <pc:sldMk cId="4170415837" sldId="270"/>
            <ac:picMk id="14" creationId="{A36AB606-7B20-4C71-90FF-0850985490F2}"/>
          </ac:picMkLst>
        </pc:picChg>
        <pc:picChg chg="add del mod">
          <ac:chgData name="Giulio Purgatorio" userId="9fa739bcfd9c7476" providerId="LiveId" clId="{065C3F1C-5C5B-4895-A9BB-A3CB636E2FDD}" dt="2020-09-11T14:37:20.330" v="13497" actId="478"/>
          <ac:picMkLst>
            <pc:docMk/>
            <pc:sldMk cId="4170415837" sldId="270"/>
            <ac:picMk id="15" creationId="{1E9EC132-7AE6-4017-B0E2-19171F34EAB9}"/>
          </ac:picMkLst>
        </pc:picChg>
        <pc:picChg chg="add del mod">
          <ac:chgData name="Giulio Purgatorio" userId="9fa739bcfd9c7476" providerId="LiveId" clId="{065C3F1C-5C5B-4895-A9BB-A3CB636E2FDD}" dt="2020-09-11T14:37:42.351" v="13501" actId="478"/>
          <ac:picMkLst>
            <pc:docMk/>
            <pc:sldMk cId="4170415837" sldId="270"/>
            <ac:picMk id="17" creationId="{4B4386DA-1CC5-4BB2-8123-548702E383DA}"/>
          </ac:picMkLst>
        </pc:picChg>
        <pc:picChg chg="add mod">
          <ac:chgData name="Giulio Purgatorio" userId="9fa739bcfd9c7476" providerId="LiveId" clId="{065C3F1C-5C5B-4895-A9BB-A3CB636E2FDD}" dt="2020-09-12T01:20:16.792" v="15909" actId="1076"/>
          <ac:picMkLst>
            <pc:docMk/>
            <pc:sldMk cId="4170415837" sldId="270"/>
            <ac:picMk id="19" creationId="{2CC02CA4-06C6-4CB0-9BA5-316D82DDF426}"/>
          </ac:picMkLst>
        </pc:picChg>
      </pc:sldChg>
      <pc:sldChg chg="addSp delSp modSp del mod modNotesTx">
        <pc:chgData name="Giulio Purgatorio" userId="9fa739bcfd9c7476" providerId="LiveId" clId="{065C3F1C-5C5B-4895-A9BB-A3CB636E2FDD}" dt="2020-09-13T09:22:49.213" v="18513" actId="47"/>
        <pc:sldMkLst>
          <pc:docMk/>
          <pc:sldMk cId="1406527008" sldId="271"/>
        </pc:sldMkLst>
        <pc:spChg chg="add del mod">
          <ac:chgData name="Giulio Purgatorio" userId="9fa739bcfd9c7476" providerId="LiveId" clId="{065C3F1C-5C5B-4895-A9BB-A3CB636E2FDD}" dt="2020-09-13T09:21:15.307" v="18484" actId="21"/>
          <ac:spMkLst>
            <pc:docMk/>
            <pc:sldMk cId="1406527008" sldId="271"/>
            <ac:spMk id="8" creationId="{75EDA247-F446-411E-AA45-5B4CEC1E29AF}"/>
          </ac:spMkLst>
        </pc:spChg>
        <pc:spChg chg="add mod">
          <ac:chgData name="Giulio Purgatorio" userId="9fa739bcfd9c7476" providerId="LiveId" clId="{065C3F1C-5C5B-4895-A9BB-A3CB636E2FDD}" dt="2020-09-12T01:21:52.424" v="15925" actId="1076"/>
          <ac:spMkLst>
            <pc:docMk/>
            <pc:sldMk cId="1406527008" sldId="271"/>
            <ac:spMk id="9" creationId="{3EBA20AA-A9F5-4A01-B380-48B2FAE41718}"/>
          </ac:spMkLst>
        </pc:spChg>
        <pc:spChg chg="add mod">
          <ac:chgData name="Giulio Purgatorio" userId="9fa739bcfd9c7476" providerId="LiveId" clId="{065C3F1C-5C5B-4895-A9BB-A3CB636E2FDD}" dt="2020-09-12T01:21:57.312" v="15926" actId="1076"/>
          <ac:spMkLst>
            <pc:docMk/>
            <pc:sldMk cId="1406527008" sldId="271"/>
            <ac:spMk id="10" creationId="{3A00AEE9-C96A-4511-A08B-34C9F7DDE979}"/>
          </ac:spMkLst>
        </pc:spChg>
        <pc:spChg chg="add mod">
          <ac:chgData name="Giulio Purgatorio" userId="9fa739bcfd9c7476" providerId="LiveId" clId="{065C3F1C-5C5B-4895-A9BB-A3CB636E2FDD}" dt="2020-09-12T01:22:09.329" v="15928" actId="1076"/>
          <ac:spMkLst>
            <pc:docMk/>
            <pc:sldMk cId="1406527008" sldId="271"/>
            <ac:spMk id="11" creationId="{68F52683-693A-466D-B217-464609D03B49}"/>
          </ac:spMkLst>
        </pc:spChg>
        <pc:spChg chg="add mod">
          <ac:chgData name="Giulio Purgatorio" userId="9fa739bcfd9c7476" providerId="LiveId" clId="{065C3F1C-5C5B-4895-A9BB-A3CB636E2FDD}" dt="2020-09-12T01:22:22.415" v="15931" actId="1076"/>
          <ac:spMkLst>
            <pc:docMk/>
            <pc:sldMk cId="1406527008" sldId="271"/>
            <ac:spMk id="12" creationId="{73FF294B-D9C5-4C09-BCE6-76507435A148}"/>
          </ac:spMkLst>
        </pc:spChg>
        <pc:spChg chg="add del mod">
          <ac:chgData name="Giulio Purgatorio" userId="9fa739bcfd9c7476" providerId="LiveId" clId="{065C3F1C-5C5B-4895-A9BB-A3CB636E2FDD}" dt="2020-09-13T09:21:56.698" v="18498" actId="21"/>
          <ac:spMkLst>
            <pc:docMk/>
            <pc:sldMk cId="1406527008" sldId="271"/>
            <ac:spMk id="14" creationId="{B2903D6F-80D5-4044-987A-F526622D812F}"/>
          </ac:spMkLst>
        </pc:spChg>
        <pc:spChg chg="add del mod">
          <ac:chgData name="Giulio Purgatorio" userId="9fa739bcfd9c7476" providerId="LiveId" clId="{065C3F1C-5C5B-4895-A9BB-A3CB636E2FDD}" dt="2020-09-13T09:22:05.243" v="18501" actId="21"/>
          <ac:spMkLst>
            <pc:docMk/>
            <pc:sldMk cId="1406527008" sldId="271"/>
            <ac:spMk id="15" creationId="{BD0F465D-12E9-46FE-A0C6-02B0333FE34A}"/>
          </ac:spMkLst>
        </pc:spChg>
        <pc:spChg chg="add mod">
          <ac:chgData name="Giulio Purgatorio" userId="9fa739bcfd9c7476" providerId="LiveId" clId="{065C3F1C-5C5B-4895-A9BB-A3CB636E2FDD}" dt="2020-09-12T14:06:18.173" v="16475" actId="207"/>
          <ac:spMkLst>
            <pc:docMk/>
            <pc:sldMk cId="1406527008" sldId="271"/>
            <ac:spMk id="22" creationId="{B56A6A89-18E5-4953-9704-B34F65D3B368}"/>
          </ac:spMkLst>
        </pc:spChg>
        <pc:picChg chg="add del mod">
          <ac:chgData name="Giulio Purgatorio" userId="9fa739bcfd9c7476" providerId="LiveId" clId="{065C3F1C-5C5B-4895-A9BB-A3CB636E2FDD}" dt="2020-09-11T14:38:06.608" v="13505" actId="478"/>
          <ac:picMkLst>
            <pc:docMk/>
            <pc:sldMk cId="1406527008" sldId="271"/>
            <ac:picMk id="2" creationId="{C354099F-3EA2-463A-A744-4D32F2300256}"/>
          </ac:picMkLst>
        </pc:picChg>
        <pc:picChg chg="add del mod">
          <ac:chgData name="Giulio Purgatorio" userId="9fa739bcfd9c7476" providerId="LiveId" clId="{065C3F1C-5C5B-4895-A9BB-A3CB636E2FDD}" dt="2020-09-11T14:38:40.049" v="13508" actId="478"/>
          <ac:picMkLst>
            <pc:docMk/>
            <pc:sldMk cId="1406527008" sldId="271"/>
            <ac:picMk id="3" creationId="{835F510B-B699-4200-96D3-A3321EF92F98}"/>
          </ac:picMkLst>
        </pc:picChg>
        <pc:picChg chg="add del mod">
          <ac:chgData name="Giulio Purgatorio" userId="9fa739bcfd9c7476" providerId="LiveId" clId="{065C3F1C-5C5B-4895-A9BB-A3CB636E2FDD}" dt="2020-09-11T14:39:06.817" v="13514" actId="478"/>
          <ac:picMkLst>
            <pc:docMk/>
            <pc:sldMk cId="1406527008" sldId="271"/>
            <ac:picMk id="4" creationId="{F4A2E780-9C4F-40A9-A2D8-74A0D33B1635}"/>
          </ac:picMkLst>
        </pc:picChg>
        <pc:picChg chg="add del mod">
          <ac:chgData name="Giulio Purgatorio" userId="9fa739bcfd9c7476" providerId="LiveId" clId="{065C3F1C-5C5B-4895-A9BB-A3CB636E2FDD}" dt="2020-09-11T14:39:30.962" v="13520" actId="478"/>
          <ac:picMkLst>
            <pc:docMk/>
            <pc:sldMk cId="1406527008" sldId="271"/>
            <ac:picMk id="13" creationId="{AC92B204-9E2A-483F-A250-811D882BEC2C}"/>
          </ac:picMkLst>
        </pc:picChg>
        <pc:picChg chg="add del mod">
          <ac:chgData name="Giulio Purgatorio" userId="9fa739bcfd9c7476" providerId="LiveId" clId="{065C3F1C-5C5B-4895-A9BB-A3CB636E2FDD}" dt="2020-09-11T14:39:58.888" v="13526" actId="478"/>
          <ac:picMkLst>
            <pc:docMk/>
            <pc:sldMk cId="1406527008" sldId="271"/>
            <ac:picMk id="16" creationId="{27C0AC25-57F6-4957-BE57-8B040AFA41E2}"/>
          </ac:picMkLst>
        </pc:picChg>
        <pc:picChg chg="add del mod">
          <ac:chgData name="Giulio Purgatorio" userId="9fa739bcfd9c7476" providerId="LiveId" clId="{065C3F1C-5C5B-4895-A9BB-A3CB636E2FDD}" dt="2020-09-13T09:21:35.555" v="18493" actId="21"/>
          <ac:picMkLst>
            <pc:docMk/>
            <pc:sldMk cId="1406527008" sldId="271"/>
            <ac:picMk id="17" creationId="{D8B51AED-8E62-4DCA-A100-84C1DB643FBC}"/>
          </ac:picMkLst>
        </pc:picChg>
        <pc:picChg chg="add mod">
          <ac:chgData name="Giulio Purgatorio" userId="9fa739bcfd9c7476" providerId="LiveId" clId="{065C3F1C-5C5B-4895-A9BB-A3CB636E2FDD}" dt="2020-09-12T01:22:03.897" v="15927" actId="1076"/>
          <ac:picMkLst>
            <pc:docMk/>
            <pc:sldMk cId="1406527008" sldId="271"/>
            <ac:picMk id="18" creationId="{690D0ECE-3310-4CD0-841C-3570DB3D67CA}"/>
          </ac:picMkLst>
        </pc:picChg>
        <pc:picChg chg="add mod">
          <ac:chgData name="Giulio Purgatorio" userId="9fa739bcfd9c7476" providerId="LiveId" clId="{065C3F1C-5C5B-4895-A9BB-A3CB636E2FDD}" dt="2020-09-12T01:22:17.617" v="15930" actId="1076"/>
          <ac:picMkLst>
            <pc:docMk/>
            <pc:sldMk cId="1406527008" sldId="271"/>
            <ac:picMk id="19" creationId="{DD1CC172-B6C5-4E89-9BE9-BE6170461A25}"/>
          </ac:picMkLst>
        </pc:picChg>
        <pc:picChg chg="add mod">
          <ac:chgData name="Giulio Purgatorio" userId="9fa739bcfd9c7476" providerId="LiveId" clId="{065C3F1C-5C5B-4895-A9BB-A3CB636E2FDD}" dt="2020-09-12T01:22:28.200" v="15932" actId="1076"/>
          <ac:picMkLst>
            <pc:docMk/>
            <pc:sldMk cId="1406527008" sldId="271"/>
            <ac:picMk id="20" creationId="{3C47F51A-781E-4AC8-9D9D-100FDAF98A86}"/>
          </ac:picMkLst>
        </pc:picChg>
        <pc:picChg chg="add del mod">
          <ac:chgData name="Giulio Purgatorio" userId="9fa739bcfd9c7476" providerId="LiveId" clId="{065C3F1C-5C5B-4895-A9BB-A3CB636E2FDD}" dt="2020-09-13T09:22:10.651" v="18504" actId="21"/>
          <ac:picMkLst>
            <pc:docMk/>
            <pc:sldMk cId="1406527008" sldId="271"/>
            <ac:picMk id="21" creationId="{ACECEBB3-EE04-414B-BCB3-55D2AC8DF562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14:40.939" v="19010"/>
        <pc:sldMkLst>
          <pc:docMk/>
          <pc:sldMk cId="692842568" sldId="272"/>
        </pc:sldMkLst>
        <pc:spChg chg="add mod">
          <ac:chgData name="Giulio Purgatorio" userId="9fa739bcfd9c7476" providerId="LiveId" clId="{065C3F1C-5C5B-4895-A9BB-A3CB636E2FDD}" dt="2020-09-13T12:12:29.149" v="18690" actId="1076"/>
          <ac:spMkLst>
            <pc:docMk/>
            <pc:sldMk cId="692842568" sldId="272"/>
            <ac:spMk id="8" creationId="{E125BE30-77F9-48C5-A679-59E436AD8C68}"/>
          </ac:spMkLst>
        </pc:spChg>
        <pc:spChg chg="add del mod">
          <ac:chgData name="Giulio Purgatorio" userId="9fa739bcfd9c7476" providerId="LiveId" clId="{065C3F1C-5C5B-4895-A9BB-A3CB636E2FDD}" dt="2020-09-11T12:34:43.844" v="5559" actId="478"/>
          <ac:spMkLst>
            <pc:docMk/>
            <pc:sldMk cId="692842568" sldId="272"/>
            <ac:spMk id="9" creationId="{92A56CC1-E1FB-4AA3-8732-EA98D4C75F31}"/>
          </ac:spMkLst>
        </pc:spChg>
        <pc:spChg chg="add del mod">
          <ac:chgData name="Giulio Purgatorio" userId="9fa739bcfd9c7476" providerId="LiveId" clId="{065C3F1C-5C5B-4895-A9BB-A3CB636E2FDD}" dt="2020-09-13T09:21:27.808" v="18489" actId="478"/>
          <ac:spMkLst>
            <pc:docMk/>
            <pc:sldMk cId="692842568" sldId="272"/>
            <ac:spMk id="10" creationId="{7D4458A3-D5F6-4FF7-8D09-707A93A078B8}"/>
          </ac:spMkLst>
        </pc:spChg>
        <pc:spChg chg="add del mod">
          <ac:chgData name="Giulio Purgatorio" userId="9fa739bcfd9c7476" providerId="LiveId" clId="{065C3F1C-5C5B-4895-A9BB-A3CB636E2FDD}" dt="2020-09-13T09:21:28.839" v="18490" actId="478"/>
          <ac:spMkLst>
            <pc:docMk/>
            <pc:sldMk cId="692842568" sldId="272"/>
            <ac:spMk id="11" creationId="{27EE18D5-0C59-448D-AC2E-7304D147418E}"/>
          </ac:spMkLst>
        </pc:spChg>
        <pc:spChg chg="add del mod">
          <ac:chgData name="Giulio Purgatorio" userId="9fa739bcfd9c7476" providerId="LiveId" clId="{065C3F1C-5C5B-4895-A9BB-A3CB636E2FDD}" dt="2020-09-13T09:21:31.720" v="18492" actId="478"/>
          <ac:spMkLst>
            <pc:docMk/>
            <pc:sldMk cId="692842568" sldId="272"/>
            <ac:spMk id="12" creationId="{9F4F70BE-C5ED-4984-98A5-593290B51108}"/>
          </ac:spMkLst>
        </pc:spChg>
        <pc:spChg chg="add mod">
          <ac:chgData name="Giulio Purgatorio" userId="9fa739bcfd9c7476" providerId="LiveId" clId="{065C3F1C-5C5B-4895-A9BB-A3CB636E2FDD}" dt="2020-09-13T09:21:21.145" v="18486" actId="1076"/>
          <ac:spMkLst>
            <pc:docMk/>
            <pc:sldMk cId="692842568" sldId="272"/>
            <ac:spMk id="13" creationId="{99BCA9FF-319B-4CEE-A5E1-8ED30297C361}"/>
          </ac:spMkLst>
        </pc:spChg>
        <pc:spChg chg="add mod">
          <ac:chgData name="Giulio Purgatorio" userId="9fa739bcfd9c7476" providerId="LiveId" clId="{065C3F1C-5C5B-4895-A9BB-A3CB636E2FDD}" dt="2020-09-13T09:22:00.705" v="18500" actId="1076"/>
          <ac:spMkLst>
            <pc:docMk/>
            <pc:sldMk cId="692842568" sldId="272"/>
            <ac:spMk id="15" creationId="{FEA4E3C9-BDEB-4746-87BA-5A3BE8221112}"/>
          </ac:spMkLst>
        </pc:spChg>
        <pc:spChg chg="add mod">
          <ac:chgData name="Giulio Purgatorio" userId="9fa739bcfd9c7476" providerId="LiveId" clId="{065C3F1C-5C5B-4895-A9BB-A3CB636E2FDD}" dt="2020-09-13T09:22:08.656" v="18503" actId="1076"/>
          <ac:spMkLst>
            <pc:docMk/>
            <pc:sldMk cId="692842568" sldId="272"/>
            <ac:spMk id="16" creationId="{2C7923CA-0DF9-4B32-A1D5-5E34511795EC}"/>
          </ac:spMkLst>
        </pc:spChg>
        <pc:picChg chg="add del mod">
          <ac:chgData name="Giulio Purgatorio" userId="9fa739bcfd9c7476" providerId="LiveId" clId="{065C3F1C-5C5B-4895-A9BB-A3CB636E2FDD}" dt="2020-09-11T12:36:29.996" v="5620" actId="478"/>
          <ac:picMkLst>
            <pc:docMk/>
            <pc:sldMk cId="692842568" sldId="272"/>
            <ac:picMk id="2" creationId="{2236866B-5CA5-4E95-B5A4-DA97A351D829}"/>
          </ac:picMkLst>
        </pc:picChg>
        <pc:picChg chg="add del mod">
          <ac:chgData name="Giulio Purgatorio" userId="9fa739bcfd9c7476" providerId="LiveId" clId="{065C3F1C-5C5B-4895-A9BB-A3CB636E2FDD}" dt="2020-09-11T12:36:29.404" v="5619" actId="478"/>
          <ac:picMkLst>
            <pc:docMk/>
            <pc:sldMk cId="692842568" sldId="272"/>
            <ac:picMk id="3" creationId="{460798D7-D635-4556-BB45-C6B63ADDC180}"/>
          </ac:picMkLst>
        </pc:picChg>
        <pc:picChg chg="add del mod">
          <ac:chgData name="Giulio Purgatorio" userId="9fa739bcfd9c7476" providerId="LiveId" clId="{065C3F1C-5C5B-4895-A9BB-A3CB636E2FDD}" dt="2020-09-11T14:41:55.361" v="13539" actId="478"/>
          <ac:picMkLst>
            <pc:docMk/>
            <pc:sldMk cId="692842568" sldId="272"/>
            <ac:picMk id="4" creationId="{BA2C4964-2DA8-46BB-89FF-071037EE7123}"/>
          </ac:picMkLst>
        </pc:picChg>
        <pc:picChg chg="add del mod">
          <ac:chgData name="Giulio Purgatorio" userId="9fa739bcfd9c7476" providerId="LiveId" clId="{065C3F1C-5C5B-4895-A9BB-A3CB636E2FDD}" dt="2020-09-11T14:42:51.144" v="13550" actId="478"/>
          <ac:picMkLst>
            <pc:docMk/>
            <pc:sldMk cId="692842568" sldId="272"/>
            <ac:picMk id="12" creationId="{96AD6DDB-2E67-445A-8842-9B2EB6FB1680}"/>
          </ac:picMkLst>
        </pc:picChg>
        <pc:picChg chg="add del mod">
          <ac:chgData name="Giulio Purgatorio" userId="9fa739bcfd9c7476" providerId="LiveId" clId="{065C3F1C-5C5B-4895-A9BB-A3CB636E2FDD}" dt="2020-09-11T14:42:51.553" v="13551" actId="478"/>
          <ac:picMkLst>
            <pc:docMk/>
            <pc:sldMk cId="692842568" sldId="272"/>
            <ac:picMk id="13" creationId="{54BB1A5C-DD89-45DA-BA98-FFC94DC4EBEF}"/>
          </ac:picMkLst>
        </pc:picChg>
        <pc:picChg chg="add mod">
          <ac:chgData name="Giulio Purgatorio" userId="9fa739bcfd9c7476" providerId="LiveId" clId="{065C3F1C-5C5B-4895-A9BB-A3CB636E2FDD}" dt="2020-09-13T09:21:40.479" v="18495" actId="1076"/>
          <ac:picMkLst>
            <pc:docMk/>
            <pc:sldMk cId="692842568" sldId="272"/>
            <ac:picMk id="14" creationId="{25314B09-D3B1-4F6D-859A-5203DDE53EAE}"/>
          </ac:picMkLst>
        </pc:picChg>
        <pc:picChg chg="add del mod">
          <ac:chgData name="Giulio Purgatorio" userId="9fa739bcfd9c7476" providerId="LiveId" clId="{065C3F1C-5C5B-4895-A9BB-A3CB636E2FDD}" dt="2020-09-11T14:43:09.241" v="13556" actId="478"/>
          <ac:picMkLst>
            <pc:docMk/>
            <pc:sldMk cId="692842568" sldId="272"/>
            <ac:picMk id="14" creationId="{C5D9FAD2-035B-46CF-B2B4-DFCBA495857E}"/>
          </ac:picMkLst>
        </pc:picChg>
        <pc:picChg chg="add del mod">
          <ac:chgData name="Giulio Purgatorio" userId="9fa739bcfd9c7476" providerId="LiveId" clId="{065C3F1C-5C5B-4895-A9BB-A3CB636E2FDD}" dt="2020-09-11T14:41:00.136" v="13532" actId="478"/>
          <ac:picMkLst>
            <pc:docMk/>
            <pc:sldMk cId="692842568" sldId="272"/>
            <ac:picMk id="15" creationId="{9179A29C-B66C-4C6E-8641-CE7F2ED94DDE}"/>
          </ac:picMkLst>
        </pc:picChg>
        <pc:picChg chg="add del mod">
          <ac:chgData name="Giulio Purgatorio" userId="9fa739bcfd9c7476" providerId="LiveId" clId="{065C3F1C-5C5B-4895-A9BB-A3CB636E2FDD}" dt="2020-09-11T14:42:20.737" v="13544" actId="478"/>
          <ac:picMkLst>
            <pc:docMk/>
            <pc:sldMk cId="692842568" sldId="272"/>
            <ac:picMk id="16" creationId="{300901F8-1F77-499A-8174-A9867B28E143}"/>
          </ac:picMkLst>
        </pc:picChg>
        <pc:picChg chg="add del mod">
          <ac:chgData name="Giulio Purgatorio" userId="9fa739bcfd9c7476" providerId="LiveId" clId="{065C3F1C-5C5B-4895-A9BB-A3CB636E2FDD}" dt="2020-09-11T14:42:21.280" v="13545" actId="478"/>
          <ac:picMkLst>
            <pc:docMk/>
            <pc:sldMk cId="692842568" sldId="272"/>
            <ac:picMk id="17" creationId="{23DDB0BA-A371-4E31-9F9C-6C27DBFD48A8}"/>
          </ac:picMkLst>
        </pc:picChg>
        <pc:picChg chg="add mod">
          <ac:chgData name="Giulio Purgatorio" userId="9fa739bcfd9c7476" providerId="LiveId" clId="{065C3F1C-5C5B-4895-A9BB-A3CB636E2FDD}" dt="2020-09-13T09:22:14.800" v="18506" actId="1076"/>
          <ac:picMkLst>
            <pc:docMk/>
            <pc:sldMk cId="692842568" sldId="272"/>
            <ac:picMk id="17" creationId="{6C872456-FA9D-456D-BD84-9A18D390D01B}"/>
          </ac:picMkLst>
        </pc:picChg>
        <pc:picChg chg="add del mod">
          <ac:chgData name="Giulio Purgatorio" userId="9fa739bcfd9c7476" providerId="LiveId" clId="{065C3F1C-5C5B-4895-A9BB-A3CB636E2FDD}" dt="2020-09-13T09:21:26.632" v="18488" actId="478"/>
          <ac:picMkLst>
            <pc:docMk/>
            <pc:sldMk cId="692842568" sldId="272"/>
            <ac:picMk id="18" creationId="{CB01AF29-67D2-47BF-8EDF-871DDA91E152}"/>
          </ac:picMkLst>
        </pc:picChg>
        <pc:picChg chg="add del mod">
          <ac:chgData name="Giulio Purgatorio" userId="9fa739bcfd9c7476" providerId="LiveId" clId="{065C3F1C-5C5B-4895-A9BB-A3CB636E2FDD}" dt="2020-09-11T14:42:56.632" v="13555" actId="478"/>
          <ac:picMkLst>
            <pc:docMk/>
            <pc:sldMk cId="692842568" sldId="272"/>
            <ac:picMk id="19" creationId="{C39A7C45-A1FF-497E-8E8B-720B6A382ED5}"/>
          </ac:picMkLst>
        </pc:picChg>
        <pc:picChg chg="add del mod">
          <ac:chgData name="Giulio Purgatorio" userId="9fa739bcfd9c7476" providerId="LiveId" clId="{065C3F1C-5C5B-4895-A9BB-A3CB636E2FDD}" dt="2020-09-11T14:42:56.298" v="13554" actId="478"/>
          <ac:picMkLst>
            <pc:docMk/>
            <pc:sldMk cId="692842568" sldId="272"/>
            <ac:picMk id="20" creationId="{8B2B6736-5BE8-452A-B995-B0D169DA4ADF}"/>
          </ac:picMkLst>
        </pc:picChg>
        <pc:picChg chg="add del mod">
          <ac:chgData name="Giulio Purgatorio" userId="9fa739bcfd9c7476" providerId="LiveId" clId="{065C3F1C-5C5B-4895-A9BB-A3CB636E2FDD}" dt="2020-09-13T09:21:30.207" v="18491" actId="478"/>
          <ac:picMkLst>
            <pc:docMk/>
            <pc:sldMk cId="692842568" sldId="272"/>
            <ac:picMk id="21" creationId="{6388D567-1369-45E5-9740-A8E17083530C}"/>
          </ac:picMkLst>
        </pc:picChg>
        <pc:picChg chg="add mod">
          <ac:chgData name="Giulio Purgatorio" userId="9fa739bcfd9c7476" providerId="LiveId" clId="{065C3F1C-5C5B-4895-A9BB-A3CB636E2FDD}" dt="2020-09-13T09:21:42.727" v="18496" actId="1076"/>
          <ac:picMkLst>
            <pc:docMk/>
            <pc:sldMk cId="692842568" sldId="272"/>
            <ac:picMk id="22" creationId="{697A723E-4FE9-49C7-AC6E-8E3F58D050FD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10:53.603" v="18979"/>
        <pc:sldMkLst>
          <pc:docMk/>
          <pc:sldMk cId="3703264853" sldId="273"/>
        </pc:sldMkLst>
        <pc:spChg chg="add mod">
          <ac:chgData name="Giulio Purgatorio" userId="9fa739bcfd9c7476" providerId="LiveId" clId="{065C3F1C-5C5B-4895-A9BB-A3CB636E2FDD}" dt="2020-09-12T01:26:49.480" v="15959" actId="1076"/>
          <ac:spMkLst>
            <pc:docMk/>
            <pc:sldMk cId="3703264853" sldId="273"/>
            <ac:spMk id="8" creationId="{C0538166-A123-49C9-81E0-2979A0C468DC}"/>
          </ac:spMkLst>
        </pc:spChg>
        <pc:spChg chg="add mod">
          <ac:chgData name="Giulio Purgatorio" userId="9fa739bcfd9c7476" providerId="LiveId" clId="{065C3F1C-5C5B-4895-A9BB-A3CB636E2FDD}" dt="2020-09-12T01:26:54.032" v="15960" actId="1076"/>
          <ac:spMkLst>
            <pc:docMk/>
            <pc:sldMk cId="3703264853" sldId="273"/>
            <ac:spMk id="9" creationId="{57836BC7-C4F1-44B7-8822-B12FC32CE574}"/>
          </ac:spMkLst>
        </pc:spChg>
        <pc:spChg chg="add mod">
          <ac:chgData name="Giulio Purgatorio" userId="9fa739bcfd9c7476" providerId="LiveId" clId="{065C3F1C-5C5B-4895-A9BB-A3CB636E2FDD}" dt="2020-09-12T01:26:02.104" v="15953" actId="1076"/>
          <ac:spMkLst>
            <pc:docMk/>
            <pc:sldMk cId="3703264853" sldId="273"/>
            <ac:spMk id="10" creationId="{996AE79D-A791-488D-A8D9-315725209FA2}"/>
          </ac:spMkLst>
        </pc:spChg>
        <pc:spChg chg="add del mod">
          <ac:chgData name="Giulio Purgatorio" userId="9fa739bcfd9c7476" providerId="LiveId" clId="{065C3F1C-5C5B-4895-A9BB-A3CB636E2FDD}" dt="2020-09-11T14:27:30.490" v="13435" actId="478"/>
          <ac:spMkLst>
            <pc:docMk/>
            <pc:sldMk cId="3703264853" sldId="273"/>
            <ac:spMk id="11" creationId="{535A989B-19BC-478F-A200-C25B73BC859E}"/>
          </ac:spMkLst>
        </pc:spChg>
        <pc:spChg chg="add del mod">
          <ac:chgData name="Giulio Purgatorio" userId="9fa739bcfd9c7476" providerId="LiveId" clId="{065C3F1C-5C5B-4895-A9BB-A3CB636E2FDD}" dt="2020-09-11T14:27:53.761" v="13438" actId="478"/>
          <ac:spMkLst>
            <pc:docMk/>
            <pc:sldMk cId="3703264853" sldId="273"/>
            <ac:spMk id="12" creationId="{DA4DF5DA-DCCC-4011-A87E-F8FBAB0E9C07}"/>
          </ac:spMkLst>
        </pc:spChg>
        <pc:spChg chg="add del mod">
          <ac:chgData name="Giulio Purgatorio" userId="9fa739bcfd9c7476" providerId="LiveId" clId="{065C3F1C-5C5B-4895-A9BB-A3CB636E2FDD}" dt="2020-09-11T14:28:41.801" v="13441" actId="478"/>
          <ac:spMkLst>
            <pc:docMk/>
            <pc:sldMk cId="3703264853" sldId="273"/>
            <ac:spMk id="13" creationId="{B8D69BF4-3E4E-4F0F-906D-37D8FA7350E1}"/>
          </ac:spMkLst>
        </pc:spChg>
        <pc:spChg chg="add del mod">
          <ac:chgData name="Giulio Purgatorio" userId="9fa739bcfd9c7476" providerId="LiveId" clId="{065C3F1C-5C5B-4895-A9BB-A3CB636E2FDD}" dt="2020-09-11T14:28:59.705" v="13444" actId="478"/>
          <ac:spMkLst>
            <pc:docMk/>
            <pc:sldMk cId="3703264853" sldId="273"/>
            <ac:spMk id="14" creationId="{226F0186-9D07-407B-8740-7971E2589875}"/>
          </ac:spMkLst>
        </pc:spChg>
        <pc:spChg chg="add mod">
          <ac:chgData name="Giulio Purgatorio" userId="9fa739bcfd9c7476" providerId="LiveId" clId="{065C3F1C-5C5B-4895-A9BB-A3CB636E2FDD}" dt="2020-09-12T01:27:29.400" v="15966" actId="207"/>
          <ac:spMkLst>
            <pc:docMk/>
            <pc:sldMk cId="3703264853" sldId="273"/>
            <ac:spMk id="15" creationId="{9BDCEE5B-6263-400E-9D14-58EE9110123D}"/>
          </ac:spMkLst>
        </pc:spChg>
        <pc:spChg chg="add del mod">
          <ac:chgData name="Giulio Purgatorio" userId="9fa739bcfd9c7476" providerId="LiveId" clId="{065C3F1C-5C5B-4895-A9BB-A3CB636E2FDD}" dt="2020-09-11T14:31:41.912" v="13456" actId="478"/>
          <ac:spMkLst>
            <pc:docMk/>
            <pc:sldMk cId="3703264853" sldId="273"/>
            <ac:spMk id="16" creationId="{F12F8CC2-5EDE-4EE7-BD3F-1EB21BD977A6}"/>
          </ac:spMkLst>
        </pc:spChg>
        <pc:spChg chg="add del mod">
          <ac:chgData name="Giulio Purgatorio" userId="9fa739bcfd9c7476" providerId="LiveId" clId="{065C3F1C-5C5B-4895-A9BB-A3CB636E2FDD}" dt="2020-09-11T14:32:02.522" v="13458" actId="478"/>
          <ac:spMkLst>
            <pc:docMk/>
            <pc:sldMk cId="3703264853" sldId="273"/>
            <ac:spMk id="17" creationId="{39C81887-3F4C-4EFF-A0D0-52D1A7288AB6}"/>
          </ac:spMkLst>
        </pc:spChg>
        <pc:picChg chg="add mod">
          <ac:chgData name="Giulio Purgatorio" userId="9fa739bcfd9c7476" providerId="LiveId" clId="{065C3F1C-5C5B-4895-A9BB-A3CB636E2FDD}" dt="2020-09-12T01:27:02.753" v="15962" actId="1076"/>
          <ac:picMkLst>
            <pc:docMk/>
            <pc:sldMk cId="3703264853" sldId="273"/>
            <ac:picMk id="2" creationId="{76105074-1FBD-414F-8FEA-03D7D60D1491}"/>
          </ac:picMkLst>
        </pc:picChg>
        <pc:picChg chg="add mod">
          <ac:chgData name="Giulio Purgatorio" userId="9fa739bcfd9c7476" providerId="LiveId" clId="{065C3F1C-5C5B-4895-A9BB-A3CB636E2FDD}" dt="2020-09-12T01:27:11.376" v="15963" actId="1076"/>
          <ac:picMkLst>
            <pc:docMk/>
            <pc:sldMk cId="3703264853" sldId="273"/>
            <ac:picMk id="3" creationId="{A6E953D2-790A-442A-BF11-535200609355}"/>
          </ac:picMkLst>
        </pc:picChg>
        <pc:picChg chg="add mod">
          <ac:chgData name="Giulio Purgatorio" userId="9fa739bcfd9c7476" providerId="LiveId" clId="{065C3F1C-5C5B-4895-A9BB-A3CB636E2FDD}" dt="2020-09-12T01:26:59.800" v="15961" actId="1076"/>
          <ac:picMkLst>
            <pc:docMk/>
            <pc:sldMk cId="3703264853" sldId="273"/>
            <ac:picMk id="4" creationId="{B913B58D-3090-4DF3-BD3F-A8FCDFD46BF3}"/>
          </ac:picMkLst>
        </pc:picChg>
        <pc:picChg chg="add mod">
          <ac:chgData name="Giulio Purgatorio" userId="9fa739bcfd9c7476" providerId="LiveId" clId="{065C3F1C-5C5B-4895-A9BB-A3CB636E2FDD}" dt="2020-09-12T01:27:19.760" v="15964" actId="1076"/>
          <ac:picMkLst>
            <pc:docMk/>
            <pc:sldMk cId="3703264853" sldId="273"/>
            <ac:picMk id="18" creationId="{0F46CF01-7032-4A40-AAC5-D7640F6FA24A}"/>
          </ac:picMkLst>
        </pc:picChg>
        <pc:picChg chg="add del mod">
          <ac:chgData name="Giulio Purgatorio" userId="9fa739bcfd9c7476" providerId="LiveId" clId="{065C3F1C-5C5B-4895-A9BB-A3CB636E2FDD}" dt="2020-09-11T14:31:37.162" v="13452" actId="478"/>
          <ac:picMkLst>
            <pc:docMk/>
            <pc:sldMk cId="3703264853" sldId="273"/>
            <ac:picMk id="19" creationId="{FE881DC6-8C8A-4740-9869-4DA8A4084373}"/>
          </ac:picMkLst>
        </pc:picChg>
        <pc:picChg chg="add del mod">
          <ac:chgData name="Giulio Purgatorio" userId="9fa739bcfd9c7476" providerId="LiveId" clId="{065C3F1C-5C5B-4895-A9BB-A3CB636E2FDD}" dt="2020-09-11T14:31:38.680" v="13453" actId="478"/>
          <ac:picMkLst>
            <pc:docMk/>
            <pc:sldMk cId="3703264853" sldId="273"/>
            <ac:picMk id="20" creationId="{DCFFC7D0-B25D-4D29-B93E-9518BA6C9688}"/>
          </ac:picMkLst>
        </pc:picChg>
        <pc:picChg chg="add mod">
          <ac:chgData name="Giulio Purgatorio" userId="9fa739bcfd9c7476" providerId="LiveId" clId="{065C3F1C-5C5B-4895-A9BB-A3CB636E2FDD}" dt="2020-09-12T01:27:32.601" v="15967" actId="1076"/>
          <ac:picMkLst>
            <pc:docMk/>
            <pc:sldMk cId="3703264853" sldId="273"/>
            <ac:picMk id="21" creationId="{552783CB-033A-4695-9FBD-6DF66C19E628}"/>
          </ac:picMkLst>
        </pc:picChg>
        <pc:picChg chg="add mod">
          <ac:chgData name="Giulio Purgatorio" userId="9fa739bcfd9c7476" providerId="LiveId" clId="{065C3F1C-5C5B-4895-A9BB-A3CB636E2FDD}" dt="2020-09-12T01:27:38.769" v="15968" actId="1076"/>
          <ac:picMkLst>
            <pc:docMk/>
            <pc:sldMk cId="3703264853" sldId="273"/>
            <ac:picMk id="22" creationId="{C2A83347-A849-42FB-BB64-C37E65FDE7F8}"/>
          </ac:picMkLst>
        </pc:picChg>
      </pc:sldChg>
      <pc:sldChg chg="addSp delSp modSp mod modTransition setBg modAnim modNotesTx">
        <pc:chgData name="Giulio Purgatorio" userId="9fa739bcfd9c7476" providerId="LiveId" clId="{065C3F1C-5C5B-4895-A9BB-A3CB636E2FDD}" dt="2020-09-13T20:17:12.227" v="19042"/>
        <pc:sldMkLst>
          <pc:docMk/>
          <pc:sldMk cId="2029399026" sldId="274"/>
        </pc:sldMkLst>
        <pc:spChg chg="add mod">
          <ac:chgData name="Giulio Purgatorio" userId="9fa739bcfd9c7476" providerId="LiveId" clId="{065C3F1C-5C5B-4895-A9BB-A3CB636E2FDD}" dt="2020-09-12T01:28:45.903" v="15980" actId="207"/>
          <ac:spMkLst>
            <pc:docMk/>
            <pc:sldMk cId="2029399026" sldId="274"/>
            <ac:spMk id="8" creationId="{520C9048-DB41-4BDC-9DBE-637EC3B9632E}"/>
          </ac:spMkLst>
        </pc:spChg>
        <pc:spChg chg="add mod">
          <ac:chgData name="Giulio Purgatorio" userId="9fa739bcfd9c7476" providerId="LiveId" clId="{065C3F1C-5C5B-4895-A9BB-A3CB636E2FDD}" dt="2020-09-12T01:28:24.688" v="15977" actId="1076"/>
          <ac:spMkLst>
            <pc:docMk/>
            <pc:sldMk cId="2029399026" sldId="274"/>
            <ac:spMk id="9" creationId="{1FF6A0DA-AC7E-4B28-8EBB-C589B976FF5A}"/>
          </ac:spMkLst>
        </pc:spChg>
        <pc:spChg chg="add mod">
          <ac:chgData name="Giulio Purgatorio" userId="9fa739bcfd9c7476" providerId="LiveId" clId="{065C3F1C-5C5B-4895-A9BB-A3CB636E2FDD}" dt="2020-09-12T01:28:27.759" v="15978" actId="1076"/>
          <ac:spMkLst>
            <pc:docMk/>
            <pc:sldMk cId="2029399026" sldId="274"/>
            <ac:spMk id="10" creationId="{A6E05CEC-5A5E-4341-B3B9-94B74908A9C9}"/>
          </ac:spMkLst>
        </pc:spChg>
        <pc:spChg chg="add del mod">
          <ac:chgData name="Giulio Purgatorio" userId="9fa739bcfd9c7476" providerId="LiveId" clId="{065C3F1C-5C5B-4895-A9BB-A3CB636E2FDD}" dt="2020-09-13T09:23:52.999" v="18514" actId="478"/>
          <ac:spMkLst>
            <pc:docMk/>
            <pc:sldMk cId="2029399026" sldId="274"/>
            <ac:spMk id="11" creationId="{3F11BA69-41D8-40F1-BE46-54994E0F7329}"/>
          </ac:spMkLst>
        </pc:spChg>
        <pc:picChg chg="add del mod">
          <ac:chgData name="Giulio Purgatorio" userId="9fa739bcfd9c7476" providerId="LiveId" clId="{065C3F1C-5C5B-4895-A9BB-A3CB636E2FDD}" dt="2020-09-11T14:44:22.976" v="13573" actId="478"/>
          <ac:picMkLst>
            <pc:docMk/>
            <pc:sldMk cId="2029399026" sldId="274"/>
            <ac:picMk id="2" creationId="{787B4D9C-C200-443D-AF9D-EA674ECCE22B}"/>
          </ac:picMkLst>
        </pc:picChg>
        <pc:picChg chg="add mod">
          <ac:chgData name="Giulio Purgatorio" userId="9fa739bcfd9c7476" providerId="LiveId" clId="{065C3F1C-5C5B-4895-A9BB-A3CB636E2FDD}" dt="2020-09-12T01:27:53.928" v="15970" actId="1076"/>
          <ac:picMkLst>
            <pc:docMk/>
            <pc:sldMk cId="2029399026" sldId="274"/>
            <ac:picMk id="3" creationId="{422EFEB4-1694-4553-903B-F30A60AD4BAE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41:07.771" v="19288"/>
        <pc:sldMkLst>
          <pc:docMk/>
          <pc:sldMk cId="2125238917" sldId="275"/>
        </pc:sldMkLst>
        <pc:spChg chg="add mod">
          <ac:chgData name="Giulio Purgatorio" userId="9fa739bcfd9c7476" providerId="LiveId" clId="{065C3F1C-5C5B-4895-A9BB-A3CB636E2FDD}" dt="2020-09-12T01:29:05.416" v="15984" actId="1076"/>
          <ac:spMkLst>
            <pc:docMk/>
            <pc:sldMk cId="2125238917" sldId="275"/>
            <ac:spMk id="8" creationId="{1F7CEB94-B99D-406B-95E1-9E8E6153551F}"/>
          </ac:spMkLst>
        </pc:spChg>
        <pc:spChg chg="add mod">
          <ac:chgData name="Giulio Purgatorio" userId="9fa739bcfd9c7476" providerId="LiveId" clId="{065C3F1C-5C5B-4895-A9BB-A3CB636E2FDD}" dt="2020-09-12T01:29:03.400" v="15983" actId="1076"/>
          <ac:spMkLst>
            <pc:docMk/>
            <pc:sldMk cId="2125238917" sldId="275"/>
            <ac:spMk id="9" creationId="{8B8DD3CF-3669-49C0-B18B-2F8F8C3EDB77}"/>
          </ac:spMkLst>
        </pc:spChg>
        <pc:spChg chg="add mod">
          <ac:chgData name="Giulio Purgatorio" userId="9fa739bcfd9c7476" providerId="LiveId" clId="{065C3F1C-5C5B-4895-A9BB-A3CB636E2FDD}" dt="2020-09-12T01:34:56.944" v="16044" actId="1076"/>
          <ac:spMkLst>
            <pc:docMk/>
            <pc:sldMk cId="2125238917" sldId="275"/>
            <ac:spMk id="10" creationId="{B3F5A8D5-AE7D-4CE2-BAC5-F4DA65821A54}"/>
          </ac:spMkLst>
        </pc:spChg>
        <pc:spChg chg="add mod">
          <ac:chgData name="Giulio Purgatorio" userId="9fa739bcfd9c7476" providerId="LiveId" clId="{065C3F1C-5C5B-4895-A9BB-A3CB636E2FDD}" dt="2020-09-12T01:34:55.071" v="16043" actId="1076"/>
          <ac:spMkLst>
            <pc:docMk/>
            <pc:sldMk cId="2125238917" sldId="275"/>
            <ac:spMk id="11" creationId="{F9DC3F4D-795F-4DFA-BD1C-603395E35956}"/>
          </ac:spMkLst>
        </pc:spChg>
        <pc:spChg chg="add mod">
          <ac:chgData name="Giulio Purgatorio" userId="9fa739bcfd9c7476" providerId="LiveId" clId="{065C3F1C-5C5B-4895-A9BB-A3CB636E2FDD}" dt="2020-09-11T13:43:25.004" v="10628" actId="114"/>
          <ac:spMkLst>
            <pc:docMk/>
            <pc:sldMk cId="2125238917" sldId="275"/>
            <ac:spMk id="12" creationId="{FEDAC6B5-E027-45C7-8884-34E8974A2228}"/>
          </ac:spMkLst>
        </pc:spChg>
        <pc:picChg chg="add del mod">
          <ac:chgData name="Giulio Purgatorio" userId="9fa739bcfd9c7476" providerId="LiveId" clId="{065C3F1C-5C5B-4895-A9BB-A3CB636E2FDD}" dt="2020-09-11T13:25:21.450" v="9089" actId="478"/>
          <ac:picMkLst>
            <pc:docMk/>
            <pc:sldMk cId="2125238917" sldId="275"/>
            <ac:picMk id="2" creationId="{E5A2E940-065D-459B-A538-F0932EFAB4AF}"/>
          </ac:picMkLst>
        </pc:picChg>
        <pc:picChg chg="add del mod">
          <ac:chgData name="Giulio Purgatorio" userId="9fa739bcfd9c7476" providerId="LiveId" clId="{065C3F1C-5C5B-4895-A9BB-A3CB636E2FDD}" dt="2020-09-11T14:44:50.441" v="13579" actId="478"/>
          <ac:picMkLst>
            <pc:docMk/>
            <pc:sldMk cId="2125238917" sldId="275"/>
            <ac:picMk id="3" creationId="{4C5076CE-4B11-4954-8506-B3CDEB11674A}"/>
          </ac:picMkLst>
        </pc:picChg>
        <pc:picChg chg="add del mod">
          <ac:chgData name="Giulio Purgatorio" userId="9fa739bcfd9c7476" providerId="LiveId" clId="{065C3F1C-5C5B-4895-A9BB-A3CB636E2FDD}" dt="2020-09-11T14:45:26.473" v="13582" actId="478"/>
          <ac:picMkLst>
            <pc:docMk/>
            <pc:sldMk cId="2125238917" sldId="275"/>
            <ac:picMk id="4" creationId="{06D88F4D-43B9-4524-83D9-90B833736EEF}"/>
          </ac:picMkLst>
        </pc:picChg>
        <pc:picChg chg="add mod">
          <ac:chgData name="Giulio Purgatorio" userId="9fa739bcfd9c7476" providerId="LiveId" clId="{065C3F1C-5C5B-4895-A9BB-A3CB636E2FDD}" dt="2020-09-12T01:29:17.801" v="15986" actId="1076"/>
          <ac:picMkLst>
            <pc:docMk/>
            <pc:sldMk cId="2125238917" sldId="275"/>
            <ac:picMk id="13" creationId="{66CA4B39-9192-4C5A-8C2E-0C6BCF2B4991}"/>
          </ac:picMkLst>
        </pc:picChg>
        <pc:picChg chg="add mod">
          <ac:chgData name="Giulio Purgatorio" userId="9fa739bcfd9c7476" providerId="LiveId" clId="{065C3F1C-5C5B-4895-A9BB-A3CB636E2FDD}" dt="2020-09-12T01:29:40.025" v="15990" actId="1076"/>
          <ac:picMkLst>
            <pc:docMk/>
            <pc:sldMk cId="2125238917" sldId="275"/>
            <ac:picMk id="14" creationId="{E235A0FB-6089-4E17-9E40-E4AF93E403DE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18:20.019" v="19059"/>
        <pc:sldMkLst>
          <pc:docMk/>
          <pc:sldMk cId="3426078213" sldId="276"/>
        </pc:sldMkLst>
        <pc:spChg chg="add mod">
          <ac:chgData name="Giulio Purgatorio" userId="9fa739bcfd9c7476" providerId="LiveId" clId="{065C3F1C-5C5B-4895-A9BB-A3CB636E2FDD}" dt="2020-09-12T01:34:47.327" v="16041" actId="1076"/>
          <ac:spMkLst>
            <pc:docMk/>
            <pc:sldMk cId="3426078213" sldId="276"/>
            <ac:spMk id="8" creationId="{BADE8AD3-A609-4686-A942-DC90E20903A7}"/>
          </ac:spMkLst>
        </pc:spChg>
        <pc:spChg chg="add mod">
          <ac:chgData name="Giulio Purgatorio" userId="9fa739bcfd9c7476" providerId="LiveId" clId="{065C3F1C-5C5B-4895-A9BB-A3CB636E2FDD}" dt="2020-09-12T01:30:15.936" v="15998" actId="1076"/>
          <ac:spMkLst>
            <pc:docMk/>
            <pc:sldMk cId="3426078213" sldId="276"/>
            <ac:spMk id="9" creationId="{18DBE496-5E2F-4458-9193-BD3D57CF2507}"/>
          </ac:spMkLst>
        </pc:spChg>
        <pc:spChg chg="add mod">
          <ac:chgData name="Giulio Purgatorio" userId="9fa739bcfd9c7476" providerId="LiveId" clId="{065C3F1C-5C5B-4895-A9BB-A3CB636E2FDD}" dt="2020-09-12T01:30:26.440" v="16000" actId="1076"/>
          <ac:spMkLst>
            <pc:docMk/>
            <pc:sldMk cId="3426078213" sldId="276"/>
            <ac:spMk id="10" creationId="{B67FF171-44E1-44F1-AFA9-B8793B00D892}"/>
          </ac:spMkLst>
        </pc:spChg>
        <pc:picChg chg="add del mod">
          <ac:chgData name="Giulio Purgatorio" userId="9fa739bcfd9c7476" providerId="LiveId" clId="{065C3F1C-5C5B-4895-A9BB-A3CB636E2FDD}" dt="2020-09-11T14:45:54.689" v="13587" actId="478"/>
          <ac:picMkLst>
            <pc:docMk/>
            <pc:sldMk cId="3426078213" sldId="276"/>
            <ac:picMk id="2" creationId="{28BB5A6E-CFF6-46EE-B459-5F594012BE3C}"/>
          </ac:picMkLst>
        </pc:picChg>
        <pc:picChg chg="add del mod">
          <ac:chgData name="Giulio Purgatorio" userId="9fa739bcfd9c7476" providerId="LiveId" clId="{065C3F1C-5C5B-4895-A9BB-A3CB636E2FDD}" dt="2020-09-11T14:46:42.169" v="13592" actId="478"/>
          <ac:picMkLst>
            <pc:docMk/>
            <pc:sldMk cId="3426078213" sldId="276"/>
            <ac:picMk id="3" creationId="{6A59531A-6B0B-42EE-890A-F96FBFF0E112}"/>
          </ac:picMkLst>
        </pc:picChg>
        <pc:picChg chg="add mod">
          <ac:chgData name="Giulio Purgatorio" userId="9fa739bcfd9c7476" providerId="LiveId" clId="{065C3F1C-5C5B-4895-A9BB-A3CB636E2FDD}" dt="2020-09-12T01:30:18.456" v="15999" actId="1076"/>
          <ac:picMkLst>
            <pc:docMk/>
            <pc:sldMk cId="3426078213" sldId="276"/>
            <ac:picMk id="4" creationId="{A77DA860-206F-4510-85EA-B9A024B1E189}"/>
          </ac:picMkLst>
        </pc:picChg>
        <pc:picChg chg="add mod">
          <ac:chgData name="Giulio Purgatorio" userId="9fa739bcfd9c7476" providerId="LiveId" clId="{065C3F1C-5C5B-4895-A9BB-A3CB636E2FDD}" dt="2020-09-12T01:30:30.896" v="16001" actId="1076"/>
          <ac:picMkLst>
            <pc:docMk/>
            <pc:sldMk cId="3426078213" sldId="276"/>
            <ac:picMk id="11" creationId="{08520613-2845-41BD-B09E-14F4E8EEF0D1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0:49.883" v="19108"/>
        <pc:sldMkLst>
          <pc:docMk/>
          <pc:sldMk cId="2898398959" sldId="277"/>
        </pc:sldMkLst>
        <pc:spChg chg="add mod">
          <ac:chgData name="Giulio Purgatorio" userId="9fa739bcfd9c7476" providerId="LiveId" clId="{065C3F1C-5C5B-4895-A9BB-A3CB636E2FDD}" dt="2020-09-12T01:30:52.408" v="16003" actId="1076"/>
          <ac:spMkLst>
            <pc:docMk/>
            <pc:sldMk cId="2898398959" sldId="277"/>
            <ac:spMk id="8" creationId="{F0B406B5-49C2-47BF-B2BB-F81AED219AC9}"/>
          </ac:spMkLst>
        </pc:spChg>
        <pc:spChg chg="add mod">
          <ac:chgData name="Giulio Purgatorio" userId="9fa739bcfd9c7476" providerId="LiveId" clId="{065C3F1C-5C5B-4895-A9BB-A3CB636E2FDD}" dt="2020-09-11T13:53:44.257" v="11238" actId="1076"/>
          <ac:spMkLst>
            <pc:docMk/>
            <pc:sldMk cId="2898398959" sldId="277"/>
            <ac:spMk id="9" creationId="{05ADAC8B-4B52-4BCF-920E-4898D54C8F90}"/>
          </ac:spMkLst>
        </pc:spChg>
        <pc:spChg chg="add mod">
          <ac:chgData name="Giulio Purgatorio" userId="9fa739bcfd9c7476" providerId="LiveId" clId="{065C3F1C-5C5B-4895-A9BB-A3CB636E2FDD}" dt="2020-09-12T01:31:04.119" v="16004" actId="207"/>
          <ac:spMkLst>
            <pc:docMk/>
            <pc:sldMk cId="2898398959" sldId="277"/>
            <ac:spMk id="10" creationId="{7300B296-E360-4DD3-B556-7BCD27DF9CDF}"/>
          </ac:spMkLst>
        </pc:spChg>
        <pc:spChg chg="add mod">
          <ac:chgData name="Giulio Purgatorio" userId="9fa739bcfd9c7476" providerId="LiveId" clId="{065C3F1C-5C5B-4895-A9BB-A3CB636E2FDD}" dt="2020-09-12T01:34:05.904" v="16033" actId="207"/>
          <ac:spMkLst>
            <pc:docMk/>
            <pc:sldMk cId="2898398959" sldId="277"/>
            <ac:spMk id="11" creationId="{FB8C851C-099D-4ABD-938C-CF4B17A63E33}"/>
          </ac:spMkLst>
        </pc:spChg>
        <pc:spChg chg="add mod">
          <ac:chgData name="Giulio Purgatorio" userId="9fa739bcfd9c7476" providerId="LiveId" clId="{065C3F1C-5C5B-4895-A9BB-A3CB636E2FDD}" dt="2020-09-12T01:32:54.279" v="16019" actId="207"/>
          <ac:spMkLst>
            <pc:docMk/>
            <pc:sldMk cId="2898398959" sldId="277"/>
            <ac:spMk id="12" creationId="{9A089E3A-34F7-4E4B-8147-455DD83BE2C2}"/>
          </ac:spMkLst>
        </pc:spChg>
        <pc:spChg chg="add mod">
          <ac:chgData name="Giulio Purgatorio" userId="9fa739bcfd9c7476" providerId="LiveId" clId="{065C3F1C-5C5B-4895-A9BB-A3CB636E2FDD}" dt="2020-09-12T01:32:58.009" v="16020" actId="207"/>
          <ac:spMkLst>
            <pc:docMk/>
            <pc:sldMk cId="2898398959" sldId="277"/>
            <ac:spMk id="13" creationId="{81464D8D-398D-40DD-8490-E3EBE8257FA3}"/>
          </ac:spMkLst>
        </pc:spChg>
        <pc:picChg chg="add del mod">
          <ac:chgData name="Giulio Purgatorio" userId="9fa739bcfd9c7476" providerId="LiveId" clId="{065C3F1C-5C5B-4895-A9BB-A3CB636E2FDD}" dt="2020-09-11T14:47:09.832" v="13596" actId="478"/>
          <ac:picMkLst>
            <pc:docMk/>
            <pc:sldMk cId="2898398959" sldId="277"/>
            <ac:picMk id="2" creationId="{0E5B5CF4-5E81-49B2-8D46-7119D859EB90}"/>
          </ac:picMkLst>
        </pc:picChg>
        <pc:picChg chg="add del mod">
          <ac:chgData name="Giulio Purgatorio" userId="9fa739bcfd9c7476" providerId="LiveId" clId="{065C3F1C-5C5B-4895-A9BB-A3CB636E2FDD}" dt="2020-09-11T14:14:00.433" v="12082" actId="478"/>
          <ac:picMkLst>
            <pc:docMk/>
            <pc:sldMk cId="2898398959" sldId="277"/>
            <ac:picMk id="3" creationId="{95C0DC8B-A81E-412D-99A8-65F8D6C50936}"/>
          </ac:picMkLst>
        </pc:picChg>
        <pc:picChg chg="add del mod">
          <ac:chgData name="Giulio Purgatorio" userId="9fa739bcfd9c7476" providerId="LiveId" clId="{065C3F1C-5C5B-4895-A9BB-A3CB636E2FDD}" dt="2020-09-11T14:12:28.481" v="12068" actId="478"/>
          <ac:picMkLst>
            <pc:docMk/>
            <pc:sldMk cId="2898398959" sldId="277"/>
            <ac:picMk id="4" creationId="{019F25CD-FDCD-4C49-9A09-7A4EE5E3A0CE}"/>
          </ac:picMkLst>
        </pc:picChg>
        <pc:picChg chg="add mod">
          <ac:chgData name="Giulio Purgatorio" userId="9fa739bcfd9c7476" providerId="LiveId" clId="{065C3F1C-5C5B-4895-A9BB-A3CB636E2FDD}" dt="2020-09-12T01:31:54.072" v="16012" actId="14100"/>
          <ac:picMkLst>
            <pc:docMk/>
            <pc:sldMk cId="2898398959" sldId="277"/>
            <ac:picMk id="14" creationId="{F45ED715-7A39-4903-9B4A-EC4FBB2CAE70}"/>
          </ac:picMkLst>
        </pc:picChg>
        <pc:picChg chg="add mod">
          <ac:chgData name="Giulio Purgatorio" userId="9fa739bcfd9c7476" providerId="LiveId" clId="{065C3F1C-5C5B-4895-A9BB-A3CB636E2FDD}" dt="2020-09-12T01:32:36.383" v="16018" actId="1076"/>
          <ac:picMkLst>
            <pc:docMk/>
            <pc:sldMk cId="2898398959" sldId="277"/>
            <ac:picMk id="15" creationId="{5C479EF3-1E5A-41EA-8223-7D525F177B15}"/>
          </ac:picMkLst>
        </pc:picChg>
        <pc:picChg chg="add mod">
          <ac:chgData name="Giulio Purgatorio" userId="9fa739bcfd9c7476" providerId="LiveId" clId="{065C3F1C-5C5B-4895-A9BB-A3CB636E2FDD}" dt="2020-09-12T01:32:09.696" v="16014" actId="1076"/>
          <ac:picMkLst>
            <pc:docMk/>
            <pc:sldMk cId="2898398959" sldId="277"/>
            <ac:picMk id="16" creationId="{57E92A0B-C32E-4229-94D7-C7EE9DCBD69B}"/>
          </ac:picMkLst>
        </pc:picChg>
        <pc:picChg chg="add mod">
          <ac:chgData name="Giulio Purgatorio" userId="9fa739bcfd9c7476" providerId="LiveId" clId="{065C3F1C-5C5B-4895-A9BB-A3CB636E2FDD}" dt="2020-09-11T14:47:15.328" v="13598" actId="1076"/>
          <ac:picMkLst>
            <pc:docMk/>
            <pc:sldMk cId="2898398959" sldId="277"/>
            <ac:picMk id="17" creationId="{CFC841FC-FA1D-4091-9455-94A5A791EC5F}"/>
          </ac:picMkLst>
        </pc:picChg>
      </pc:sldChg>
      <pc:sldChg chg="addSp delSp modSp add mod modTransition setBg modAnim">
        <pc:chgData name="Giulio Purgatorio" userId="9fa739bcfd9c7476" providerId="LiveId" clId="{065C3F1C-5C5B-4895-A9BB-A3CB636E2FDD}" dt="2020-09-13T20:31:43.331" v="19126"/>
        <pc:sldMkLst>
          <pc:docMk/>
          <pc:sldMk cId="647474542" sldId="278"/>
        </pc:sldMkLst>
        <pc:spChg chg="add mod">
          <ac:chgData name="Giulio Purgatorio" userId="9fa739bcfd9c7476" providerId="LiveId" clId="{065C3F1C-5C5B-4895-A9BB-A3CB636E2FDD}" dt="2020-09-12T12:24:32.288" v="16270" actId="1076"/>
          <ac:spMkLst>
            <pc:docMk/>
            <pc:sldMk cId="647474542" sldId="278"/>
            <ac:spMk id="8" creationId="{946DC16C-5D52-4E7F-A6C4-3F172650DCB2}"/>
          </ac:spMkLst>
        </pc:spChg>
        <pc:spChg chg="add mod">
          <ac:chgData name="Giulio Purgatorio" userId="9fa739bcfd9c7476" providerId="LiveId" clId="{065C3F1C-5C5B-4895-A9BB-A3CB636E2FDD}" dt="2020-09-12T12:24:36.288" v="16271" actId="1076"/>
          <ac:spMkLst>
            <pc:docMk/>
            <pc:sldMk cId="647474542" sldId="278"/>
            <ac:spMk id="9" creationId="{BECCD578-3A0F-4A88-A7D7-9FA0743F6EBA}"/>
          </ac:spMkLst>
        </pc:spChg>
        <pc:picChg chg="add del mod">
          <ac:chgData name="Giulio Purgatorio" userId="9fa739bcfd9c7476" providerId="LiveId" clId="{065C3F1C-5C5B-4895-A9BB-A3CB636E2FDD}" dt="2020-09-11T14:17:45.209" v="12295" actId="478"/>
          <ac:picMkLst>
            <pc:docMk/>
            <pc:sldMk cId="647474542" sldId="278"/>
            <ac:picMk id="2" creationId="{D7D04301-9501-47B4-8505-B8DFADAC28C9}"/>
          </ac:picMkLst>
        </pc:picChg>
        <pc:picChg chg="add del mod">
          <ac:chgData name="Giulio Purgatorio" userId="9fa739bcfd9c7476" providerId="LiveId" clId="{065C3F1C-5C5B-4895-A9BB-A3CB636E2FDD}" dt="2020-09-11T14:17:44.945" v="12294" actId="478"/>
          <ac:picMkLst>
            <pc:docMk/>
            <pc:sldMk cId="647474542" sldId="278"/>
            <ac:picMk id="3" creationId="{CB5AA2A3-8915-4238-AD17-362EA82078A4}"/>
          </ac:picMkLst>
        </pc:picChg>
        <pc:picChg chg="add del mod">
          <ac:chgData name="Giulio Purgatorio" userId="9fa739bcfd9c7476" providerId="LiveId" clId="{065C3F1C-5C5B-4895-A9BB-A3CB636E2FDD}" dt="2020-09-11T14:48:20.440" v="13607" actId="478"/>
          <ac:picMkLst>
            <pc:docMk/>
            <pc:sldMk cId="647474542" sldId="278"/>
            <ac:picMk id="4" creationId="{0569D4A8-9CA7-4EC0-B088-C006075E1142}"/>
          </ac:picMkLst>
        </pc:picChg>
        <pc:picChg chg="add del mod">
          <ac:chgData name="Giulio Purgatorio" userId="9fa739bcfd9c7476" providerId="LiveId" clId="{065C3F1C-5C5B-4895-A9BB-A3CB636E2FDD}" dt="2020-09-11T14:48:37.328" v="13610" actId="478"/>
          <ac:picMkLst>
            <pc:docMk/>
            <pc:sldMk cId="647474542" sldId="278"/>
            <ac:picMk id="10" creationId="{E091609B-6FDD-4208-87C6-A1BA91CD347E}"/>
          </ac:picMkLst>
        </pc:picChg>
        <pc:picChg chg="add del mod">
          <ac:chgData name="Giulio Purgatorio" userId="9fa739bcfd9c7476" providerId="LiveId" clId="{065C3F1C-5C5B-4895-A9BB-A3CB636E2FDD}" dt="2020-09-11T14:47:56.154" v="13604"/>
          <ac:picMkLst>
            <pc:docMk/>
            <pc:sldMk cId="647474542" sldId="278"/>
            <ac:picMk id="11" creationId="{7E107F97-9822-4590-A757-03694D8F338F}"/>
          </ac:picMkLst>
        </pc:picChg>
        <pc:picChg chg="add del mod">
          <ac:chgData name="Giulio Purgatorio" userId="9fa739bcfd9c7476" providerId="LiveId" clId="{065C3F1C-5C5B-4895-A9BB-A3CB636E2FDD}" dt="2020-09-11T14:48:37.065" v="13609" actId="478"/>
          <ac:picMkLst>
            <pc:docMk/>
            <pc:sldMk cId="647474542" sldId="278"/>
            <ac:picMk id="12" creationId="{7AB6ADFD-69DF-4B5A-A914-6535304EFB58}"/>
          </ac:picMkLst>
        </pc:picChg>
        <pc:picChg chg="add mod">
          <ac:chgData name="Giulio Purgatorio" userId="9fa739bcfd9c7476" providerId="LiveId" clId="{065C3F1C-5C5B-4895-A9BB-A3CB636E2FDD}" dt="2020-09-12T12:24:42.456" v="16273" actId="1076"/>
          <ac:picMkLst>
            <pc:docMk/>
            <pc:sldMk cId="647474542" sldId="278"/>
            <ac:picMk id="13" creationId="{0F83525C-5C1C-40FB-AA98-D168FBD7D196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3:44.403" v="19165"/>
        <pc:sldMkLst>
          <pc:docMk/>
          <pc:sldMk cId="3028091645" sldId="279"/>
        </pc:sldMkLst>
        <pc:spChg chg="add del mod">
          <ac:chgData name="Giulio Purgatorio" userId="9fa739bcfd9c7476" providerId="LiveId" clId="{065C3F1C-5C5B-4895-A9BB-A3CB636E2FDD}" dt="2020-09-11T23:56:31.814" v="13745" actId="21"/>
          <ac:spMkLst>
            <pc:docMk/>
            <pc:sldMk cId="3028091645" sldId="279"/>
            <ac:spMk id="8" creationId="{E199911E-D69D-47CC-8933-E76760364665}"/>
          </ac:spMkLst>
        </pc:spChg>
        <pc:spChg chg="add mod">
          <ac:chgData name="Giulio Purgatorio" userId="9fa739bcfd9c7476" providerId="LiveId" clId="{065C3F1C-5C5B-4895-A9BB-A3CB636E2FDD}" dt="2020-09-12T00:06:05.410" v="14638" actId="1076"/>
          <ac:spMkLst>
            <pc:docMk/>
            <pc:sldMk cId="3028091645" sldId="279"/>
            <ac:spMk id="9" creationId="{16B1611C-7037-4846-AB90-48B717E0B9E0}"/>
          </ac:spMkLst>
        </pc:spChg>
        <pc:spChg chg="add mod">
          <ac:chgData name="Giulio Purgatorio" userId="9fa739bcfd9c7476" providerId="LiveId" clId="{065C3F1C-5C5B-4895-A9BB-A3CB636E2FDD}" dt="2020-09-12T01:36:01.608" v="16062" actId="1076"/>
          <ac:spMkLst>
            <pc:docMk/>
            <pc:sldMk cId="3028091645" sldId="279"/>
            <ac:spMk id="11" creationId="{8556A25C-0C44-4190-882B-8851DD2DE7B4}"/>
          </ac:spMkLst>
        </pc:spChg>
        <pc:spChg chg="add mod">
          <ac:chgData name="Giulio Purgatorio" userId="9fa739bcfd9c7476" providerId="LiveId" clId="{065C3F1C-5C5B-4895-A9BB-A3CB636E2FDD}" dt="2020-09-12T01:37:46.344" v="16092" actId="1076"/>
          <ac:spMkLst>
            <pc:docMk/>
            <pc:sldMk cId="3028091645" sldId="279"/>
            <ac:spMk id="14" creationId="{67A50223-62BB-4FB0-BF53-8DA6D877897D}"/>
          </ac:spMkLst>
        </pc:spChg>
        <pc:spChg chg="add mod">
          <ac:chgData name="Giulio Purgatorio" userId="9fa739bcfd9c7476" providerId="LiveId" clId="{065C3F1C-5C5B-4895-A9BB-A3CB636E2FDD}" dt="2020-09-12T01:37:54.424" v="16094" actId="1076"/>
          <ac:spMkLst>
            <pc:docMk/>
            <pc:sldMk cId="3028091645" sldId="279"/>
            <ac:spMk id="15" creationId="{594994F1-A88D-4A1A-A6FD-7B142722B9DB}"/>
          </ac:spMkLst>
        </pc:spChg>
        <pc:spChg chg="add mod">
          <ac:chgData name="Giulio Purgatorio" userId="9fa739bcfd9c7476" providerId="LiveId" clId="{065C3F1C-5C5B-4895-A9BB-A3CB636E2FDD}" dt="2020-09-12T01:38:01.311" v="16104" actId="20577"/>
          <ac:spMkLst>
            <pc:docMk/>
            <pc:sldMk cId="3028091645" sldId="279"/>
            <ac:spMk id="16" creationId="{BABACF9B-4411-41AC-A1C3-976A8A7744D8}"/>
          </ac:spMkLst>
        </pc:spChg>
        <pc:picChg chg="add del mod">
          <ac:chgData name="Giulio Purgatorio" userId="9fa739bcfd9c7476" providerId="LiveId" clId="{065C3F1C-5C5B-4895-A9BB-A3CB636E2FDD}" dt="2020-09-12T01:36:30.640" v="16065" actId="478"/>
          <ac:picMkLst>
            <pc:docMk/>
            <pc:sldMk cId="3028091645" sldId="279"/>
            <ac:picMk id="2" creationId="{E844DCF3-36C3-43BC-AD49-DD7B937CFDE4}"/>
          </ac:picMkLst>
        </pc:picChg>
        <pc:picChg chg="add del mod">
          <ac:chgData name="Giulio Purgatorio" userId="9fa739bcfd9c7476" providerId="LiveId" clId="{065C3F1C-5C5B-4895-A9BB-A3CB636E2FDD}" dt="2020-09-12T01:36:53.559" v="16067" actId="478"/>
          <ac:picMkLst>
            <pc:docMk/>
            <pc:sldMk cId="3028091645" sldId="279"/>
            <ac:picMk id="3" creationId="{B46BC88B-9DE0-4ADA-99D6-61D119DD3B7C}"/>
          </ac:picMkLst>
        </pc:picChg>
        <pc:picChg chg="add mod">
          <ac:chgData name="Giulio Purgatorio" userId="9fa739bcfd9c7476" providerId="LiveId" clId="{065C3F1C-5C5B-4895-A9BB-A3CB636E2FDD}" dt="2020-09-12T01:37:04.072" v="16070" actId="1076"/>
          <ac:picMkLst>
            <pc:docMk/>
            <pc:sldMk cId="3028091645" sldId="279"/>
            <ac:picMk id="4" creationId="{A977568C-3CA1-4C35-A02C-03A53B29F683}"/>
          </ac:picMkLst>
        </pc:picChg>
        <pc:picChg chg="add mod">
          <ac:chgData name="Giulio Purgatorio" userId="9fa739bcfd9c7476" providerId="LiveId" clId="{065C3F1C-5C5B-4895-A9BB-A3CB636E2FDD}" dt="2020-09-12T00:06:11.115" v="14641" actId="1076"/>
          <ac:picMkLst>
            <pc:docMk/>
            <pc:sldMk cId="3028091645" sldId="279"/>
            <ac:picMk id="10" creationId="{BA22CBD1-BEB4-4EB2-8F27-96D7BE38939A}"/>
          </ac:picMkLst>
        </pc:picChg>
        <pc:picChg chg="add mod">
          <ac:chgData name="Giulio Purgatorio" userId="9fa739bcfd9c7476" providerId="LiveId" clId="{065C3F1C-5C5B-4895-A9BB-A3CB636E2FDD}" dt="2020-09-12T01:36:33.959" v="16066" actId="1076"/>
          <ac:picMkLst>
            <pc:docMk/>
            <pc:sldMk cId="3028091645" sldId="279"/>
            <ac:picMk id="12" creationId="{3AD20DA7-AFD0-465E-B415-B4405E2A18D5}"/>
          </ac:picMkLst>
        </pc:picChg>
        <pc:picChg chg="add mod">
          <ac:chgData name="Giulio Purgatorio" userId="9fa739bcfd9c7476" providerId="LiveId" clId="{065C3F1C-5C5B-4895-A9BB-A3CB636E2FDD}" dt="2020-09-12T01:37:12.991" v="16071" actId="1076"/>
          <ac:picMkLst>
            <pc:docMk/>
            <pc:sldMk cId="3028091645" sldId="279"/>
            <ac:picMk id="13" creationId="{0A35419D-D2AF-40B4-82E9-36F63750D7D6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5:52.063" v="19209"/>
        <pc:sldMkLst>
          <pc:docMk/>
          <pc:sldMk cId="923205648" sldId="280"/>
        </pc:sldMkLst>
        <pc:spChg chg="add del mod">
          <ac:chgData name="Giulio Purgatorio" userId="9fa739bcfd9c7476" providerId="LiveId" clId="{065C3F1C-5C5B-4895-A9BB-A3CB636E2FDD}" dt="2020-09-12T00:06:01.638" v="14636" actId="21"/>
          <ac:spMkLst>
            <pc:docMk/>
            <pc:sldMk cId="923205648" sldId="280"/>
            <ac:spMk id="8" creationId="{4EB13201-351A-458A-A88A-204C79B6F4AB}"/>
          </ac:spMkLst>
        </pc:spChg>
        <pc:spChg chg="add mod">
          <ac:chgData name="Giulio Purgatorio" userId="9fa739bcfd9c7476" providerId="LiveId" clId="{065C3F1C-5C5B-4895-A9BB-A3CB636E2FDD}" dt="2020-09-12T01:40:12.432" v="16114" actId="1076"/>
          <ac:spMkLst>
            <pc:docMk/>
            <pc:sldMk cId="923205648" sldId="280"/>
            <ac:spMk id="9" creationId="{8A836BB0-7A5A-4A26-9563-AD1FB3AD96E1}"/>
          </ac:spMkLst>
        </pc:spChg>
        <pc:spChg chg="add mod">
          <ac:chgData name="Giulio Purgatorio" userId="9fa739bcfd9c7476" providerId="LiveId" clId="{065C3F1C-5C5B-4895-A9BB-A3CB636E2FDD}" dt="2020-09-12T01:40:30.607" v="16117" actId="207"/>
          <ac:spMkLst>
            <pc:docMk/>
            <pc:sldMk cId="923205648" sldId="280"/>
            <ac:spMk id="10" creationId="{5B1BE4B5-9F1F-4DA1-8EAD-015AC40F3EA6}"/>
          </ac:spMkLst>
        </pc:spChg>
        <pc:spChg chg="add mod">
          <ac:chgData name="Giulio Purgatorio" userId="9fa739bcfd9c7476" providerId="LiveId" clId="{065C3F1C-5C5B-4895-A9BB-A3CB636E2FDD}" dt="2020-09-12T01:43:06.944" v="16142" actId="207"/>
          <ac:spMkLst>
            <pc:docMk/>
            <pc:sldMk cId="923205648" sldId="280"/>
            <ac:spMk id="11" creationId="{D79BD8CD-5AFA-48F9-8238-3A2443E39307}"/>
          </ac:spMkLst>
        </pc:spChg>
        <pc:spChg chg="add mod">
          <ac:chgData name="Giulio Purgatorio" userId="9fa739bcfd9c7476" providerId="LiveId" clId="{065C3F1C-5C5B-4895-A9BB-A3CB636E2FDD}" dt="2020-09-12T01:43:09.417" v="16143" actId="207"/>
          <ac:spMkLst>
            <pc:docMk/>
            <pc:sldMk cId="923205648" sldId="280"/>
            <ac:spMk id="14" creationId="{6AE61243-F07C-42F2-8891-36C5122A7BE4}"/>
          </ac:spMkLst>
        </pc:spChg>
        <pc:picChg chg="add del mod">
          <ac:chgData name="Giulio Purgatorio" userId="9fa739bcfd9c7476" providerId="LiveId" clId="{065C3F1C-5C5B-4895-A9BB-A3CB636E2FDD}" dt="2020-09-12T00:06:07.165" v="14639" actId="21"/>
          <ac:picMkLst>
            <pc:docMk/>
            <pc:sldMk cId="923205648" sldId="280"/>
            <ac:picMk id="2" creationId="{E0E9201A-6056-4A8D-9A27-93319DB5C947}"/>
          </ac:picMkLst>
        </pc:picChg>
        <pc:picChg chg="add mod">
          <ac:chgData name="Giulio Purgatorio" userId="9fa739bcfd9c7476" providerId="LiveId" clId="{065C3F1C-5C5B-4895-A9BB-A3CB636E2FDD}" dt="2020-09-12T01:40:24.423" v="16116" actId="1076"/>
          <ac:picMkLst>
            <pc:docMk/>
            <pc:sldMk cId="923205648" sldId="280"/>
            <ac:picMk id="3" creationId="{3A951AD3-1495-4E69-BE7E-F8705E2FDBDA}"/>
          </ac:picMkLst>
        </pc:picChg>
        <pc:picChg chg="add mod">
          <ac:chgData name="Giulio Purgatorio" userId="9fa739bcfd9c7476" providerId="LiveId" clId="{065C3F1C-5C5B-4895-A9BB-A3CB636E2FDD}" dt="2020-09-12T00:07:09.489" v="14669" actId="1076"/>
          <ac:picMkLst>
            <pc:docMk/>
            <pc:sldMk cId="923205648" sldId="280"/>
            <ac:picMk id="4" creationId="{C2A392E7-BDC1-44E8-B59A-08695858AAE4}"/>
          </ac:picMkLst>
        </pc:picChg>
        <pc:picChg chg="add mod">
          <ac:chgData name="Giulio Purgatorio" userId="9fa739bcfd9c7476" providerId="LiveId" clId="{065C3F1C-5C5B-4895-A9BB-A3CB636E2FDD}" dt="2020-09-12T00:08:59.298" v="14749" actId="1076"/>
          <ac:picMkLst>
            <pc:docMk/>
            <pc:sldMk cId="923205648" sldId="280"/>
            <ac:picMk id="12" creationId="{1DF21DF5-139E-49E4-8D6C-54013C8E2CFB}"/>
          </ac:picMkLst>
        </pc:picChg>
        <pc:picChg chg="add mod">
          <ac:chgData name="Giulio Purgatorio" userId="9fa739bcfd9c7476" providerId="LiveId" clId="{065C3F1C-5C5B-4895-A9BB-A3CB636E2FDD}" dt="2020-09-12T00:09:19.067" v="14782" actId="1076"/>
          <ac:picMkLst>
            <pc:docMk/>
            <pc:sldMk cId="923205648" sldId="280"/>
            <ac:picMk id="13" creationId="{3106E9AC-FC5B-4663-804C-29F37C4FFF58}"/>
          </ac:picMkLst>
        </pc:picChg>
        <pc:cxnChg chg="add del mod">
          <ac:chgData name="Giulio Purgatorio" userId="9fa739bcfd9c7476" providerId="LiveId" clId="{065C3F1C-5C5B-4895-A9BB-A3CB636E2FDD}" dt="2020-09-12T01:41:03.673" v="16125" actId="11529"/>
          <ac:cxnSpMkLst>
            <pc:docMk/>
            <pc:sldMk cId="923205648" sldId="280"/>
            <ac:cxnSpMk id="16" creationId="{5C422EC3-D494-4B46-9851-797F18455C53}"/>
          </ac:cxnSpMkLst>
        </pc:cxnChg>
        <pc:cxnChg chg="add mod">
          <ac:chgData name="Giulio Purgatorio" userId="9fa739bcfd9c7476" providerId="LiveId" clId="{065C3F1C-5C5B-4895-A9BB-A3CB636E2FDD}" dt="2020-09-12T01:41:55.857" v="16135" actId="14100"/>
          <ac:cxnSpMkLst>
            <pc:docMk/>
            <pc:sldMk cId="923205648" sldId="280"/>
            <ac:cxnSpMk id="18" creationId="{ADFB1A18-855D-4758-A8BB-9439BAA82DBB}"/>
          </ac:cxnSpMkLst>
        </pc:cxnChg>
        <pc:cxnChg chg="add mod">
          <ac:chgData name="Giulio Purgatorio" userId="9fa739bcfd9c7476" providerId="LiveId" clId="{065C3F1C-5C5B-4895-A9BB-A3CB636E2FDD}" dt="2020-09-12T01:42:54.219" v="16141" actId="14861"/>
          <ac:cxnSpMkLst>
            <pc:docMk/>
            <pc:sldMk cId="923205648" sldId="280"/>
            <ac:cxnSpMk id="22" creationId="{7FB1B4FA-C7BE-47F7-9D4E-12B69EA768BF}"/>
          </ac:cxnSpMkLst>
        </pc:cxnChg>
      </pc:sldChg>
      <pc:sldChg chg="add del">
        <pc:chgData name="Giulio Purgatorio" userId="9fa739bcfd9c7476" providerId="LiveId" clId="{065C3F1C-5C5B-4895-A9BB-A3CB636E2FDD}" dt="2020-09-13T09:02:49.282" v="16555" actId="47"/>
        <pc:sldMkLst>
          <pc:docMk/>
          <pc:sldMk cId="3888030259" sldId="281"/>
        </pc:sldMkLst>
      </pc:sldChg>
      <pc:sldChg chg="addSp modSp add mod modTransition setBg modAnim modNotesTx">
        <pc:chgData name="Giulio Purgatorio" userId="9fa739bcfd9c7476" providerId="LiveId" clId="{065C3F1C-5C5B-4895-A9BB-A3CB636E2FDD}" dt="2020-09-13T20:43:23.962" v="19291"/>
        <pc:sldMkLst>
          <pc:docMk/>
          <pc:sldMk cId="2531385331" sldId="282"/>
        </pc:sldMkLst>
        <pc:spChg chg="add mod">
          <ac:chgData name="Giulio Purgatorio" userId="9fa739bcfd9c7476" providerId="LiveId" clId="{065C3F1C-5C5B-4895-A9BB-A3CB636E2FDD}" dt="2020-09-13T09:11:27.431" v="17025" actId="1076"/>
          <ac:spMkLst>
            <pc:docMk/>
            <pc:sldMk cId="2531385331" sldId="282"/>
            <ac:spMk id="8" creationId="{D2E9FB9E-5571-4447-818C-7E89D6415CE8}"/>
          </ac:spMkLst>
        </pc:spChg>
        <pc:spChg chg="add mod">
          <ac:chgData name="Giulio Purgatorio" userId="9fa739bcfd9c7476" providerId="LiveId" clId="{065C3F1C-5C5B-4895-A9BB-A3CB636E2FDD}" dt="2020-09-13T09:12:08.375" v="17162" actId="1076"/>
          <ac:spMkLst>
            <pc:docMk/>
            <pc:sldMk cId="2531385331" sldId="282"/>
            <ac:spMk id="9" creationId="{CD7B5CC4-36DB-4033-9660-BA5C594F3B8C}"/>
          </ac:spMkLst>
        </pc:spChg>
        <pc:spChg chg="add mod">
          <ac:chgData name="Giulio Purgatorio" userId="9fa739bcfd9c7476" providerId="LiveId" clId="{065C3F1C-5C5B-4895-A9BB-A3CB636E2FDD}" dt="2020-09-13T12:10:04.158" v="18668" actId="5793"/>
          <ac:spMkLst>
            <pc:docMk/>
            <pc:sldMk cId="2531385331" sldId="282"/>
            <ac:spMk id="10" creationId="{EB347004-D25B-4A99-B7A7-602D80A4D768}"/>
          </ac:spMkLst>
        </pc:spChg>
        <pc:spChg chg="add mod">
          <ac:chgData name="Giulio Purgatorio" userId="9fa739bcfd9c7476" providerId="LiveId" clId="{065C3F1C-5C5B-4895-A9BB-A3CB636E2FDD}" dt="2020-09-13T09:13:37.504" v="17330" actId="20577"/>
          <ac:spMkLst>
            <pc:docMk/>
            <pc:sldMk cId="2531385331" sldId="282"/>
            <ac:spMk id="11" creationId="{7D1B3B1A-55DC-4B6D-9AD6-66143E82E37E}"/>
          </ac:spMkLst>
        </pc:spChg>
        <pc:spChg chg="add mod">
          <ac:chgData name="Giulio Purgatorio" userId="9fa739bcfd9c7476" providerId="LiveId" clId="{065C3F1C-5C5B-4895-A9BB-A3CB636E2FDD}" dt="2020-09-13T12:09:34.214" v="18662" actId="5793"/>
          <ac:spMkLst>
            <pc:docMk/>
            <pc:sldMk cId="2531385331" sldId="282"/>
            <ac:spMk id="12" creationId="{AC3BB234-7C0E-4F71-8B9A-E9DA72DC0E17}"/>
          </ac:spMkLst>
        </pc:spChg>
      </pc:sldChg>
      <pc:sldChg chg="add del">
        <pc:chgData name="Giulio Purgatorio" userId="9fa739bcfd9c7476" providerId="LiveId" clId="{065C3F1C-5C5B-4895-A9BB-A3CB636E2FDD}" dt="2020-09-13T09:19:48.810" v="18483" actId="47"/>
        <pc:sldMkLst>
          <pc:docMk/>
          <pc:sldMk cId="1914833204" sldId="283"/>
        </pc:sldMkLst>
      </pc:sldChg>
      <pc:sldChg chg="addSp modSp add mod modTransition setBg modAnim">
        <pc:chgData name="Giulio Purgatorio" userId="9fa739bcfd9c7476" providerId="LiveId" clId="{065C3F1C-5C5B-4895-A9BB-A3CB636E2FDD}" dt="2020-09-13T20:43:47.337" v="19293"/>
        <pc:sldMkLst>
          <pc:docMk/>
          <pc:sldMk cId="2783747231" sldId="284"/>
        </pc:sldMkLst>
        <pc:picChg chg="add mod">
          <ac:chgData name="Giulio Purgatorio" userId="9fa739bcfd9c7476" providerId="LiveId" clId="{065C3F1C-5C5B-4895-A9BB-A3CB636E2FDD}" dt="2020-09-13T12:05:26.919" v="18516" actId="1076"/>
          <ac:picMkLst>
            <pc:docMk/>
            <pc:sldMk cId="2783747231" sldId="284"/>
            <ac:picMk id="8" creationId="{E62F6313-17F1-4C7E-B4AE-D88291BC47BA}"/>
          </ac:picMkLst>
        </pc:picChg>
      </pc:sldChg>
      <pc:sldChg chg="addSp delSp modSp add mod modTransition setBg modAnim modNotesTx">
        <pc:chgData name="Giulio Purgatorio" userId="9fa739bcfd9c7476" providerId="LiveId" clId="{065C3F1C-5C5B-4895-A9BB-A3CB636E2FDD}" dt="2020-09-13T20:36:56.524" v="19231"/>
        <pc:sldMkLst>
          <pc:docMk/>
          <pc:sldMk cId="2721877110" sldId="285"/>
        </pc:sldMkLst>
        <pc:spChg chg="del mod">
          <ac:chgData name="Giulio Purgatorio" userId="9fa739bcfd9c7476" providerId="LiveId" clId="{065C3F1C-5C5B-4895-A9BB-A3CB636E2FDD}" dt="2020-09-13T09:03:04.072" v="16560" actId="478"/>
          <ac:spMkLst>
            <pc:docMk/>
            <pc:sldMk cId="2721877110" sldId="285"/>
            <ac:spMk id="8" creationId="{26A601B4-C1F6-4242-8E95-DAF974048F7D}"/>
          </ac:spMkLst>
        </pc:spChg>
        <pc:spChg chg="mod">
          <ac:chgData name="Giulio Purgatorio" userId="9fa739bcfd9c7476" providerId="LiveId" clId="{065C3F1C-5C5B-4895-A9BB-A3CB636E2FDD}" dt="2020-09-13T09:08:17.416" v="16961" actId="1076"/>
          <ac:spMkLst>
            <pc:docMk/>
            <pc:sldMk cId="2721877110" sldId="285"/>
            <ac:spMk id="9" creationId="{F28BCCF8-F2FB-4580-8388-8EF4765DE1A8}"/>
          </ac:spMkLst>
        </pc:spChg>
        <pc:spChg chg="mod">
          <ac:chgData name="Giulio Purgatorio" userId="9fa739bcfd9c7476" providerId="LiveId" clId="{065C3F1C-5C5B-4895-A9BB-A3CB636E2FDD}" dt="2020-09-13T09:08:12.999" v="16960" actId="1076"/>
          <ac:spMkLst>
            <pc:docMk/>
            <pc:sldMk cId="2721877110" sldId="285"/>
            <ac:spMk id="10" creationId="{7D4DC780-0D01-4CE3-978B-5C915D26943E}"/>
          </ac:spMkLst>
        </pc:spChg>
        <pc:spChg chg="mod">
          <ac:chgData name="Giulio Purgatorio" userId="9fa739bcfd9c7476" providerId="LiveId" clId="{065C3F1C-5C5B-4895-A9BB-A3CB636E2FDD}" dt="2020-09-13T09:08:42.600" v="16962" actId="1076"/>
          <ac:spMkLst>
            <pc:docMk/>
            <pc:sldMk cId="2721877110" sldId="285"/>
            <ac:spMk id="11" creationId="{757ACF04-77D0-4579-8C65-D90E9D6B37C7}"/>
          </ac:spMkLst>
        </pc:spChg>
        <pc:spChg chg="del">
          <ac:chgData name="Giulio Purgatorio" userId="9fa739bcfd9c7476" providerId="LiveId" clId="{065C3F1C-5C5B-4895-A9BB-A3CB636E2FDD}" dt="2020-09-13T09:07:36.776" v="16949" actId="478"/>
          <ac:spMkLst>
            <pc:docMk/>
            <pc:sldMk cId="2721877110" sldId="285"/>
            <ac:spMk id="12" creationId="{2D12B54E-7148-4869-88F3-07CFB78B1C17}"/>
          </ac:spMkLst>
        </pc:spChg>
        <pc:spChg chg="del">
          <ac:chgData name="Giulio Purgatorio" userId="9fa739bcfd9c7476" providerId="LiveId" clId="{065C3F1C-5C5B-4895-A9BB-A3CB636E2FDD}" dt="2020-09-13T09:02:57.721" v="16557" actId="478"/>
          <ac:spMkLst>
            <pc:docMk/>
            <pc:sldMk cId="2721877110" sldId="285"/>
            <ac:spMk id="13" creationId="{1B1D5A23-5E66-4BCC-AB7A-23683A246A4F}"/>
          </ac:spMkLst>
        </pc:spChg>
        <pc:picChg chg="add mod">
          <ac:chgData name="Giulio Purgatorio" userId="9fa739bcfd9c7476" providerId="LiveId" clId="{065C3F1C-5C5B-4895-A9BB-A3CB636E2FDD}" dt="2020-09-13T09:07:49.112" v="16954" actId="1076"/>
          <ac:picMkLst>
            <pc:docMk/>
            <pc:sldMk cId="2721877110" sldId="285"/>
            <ac:picMk id="2" creationId="{87095B81-ADA6-48B4-9472-136970A2A437}"/>
          </ac:picMkLst>
        </pc:picChg>
        <pc:picChg chg="add mod">
          <ac:chgData name="Giulio Purgatorio" userId="9fa739bcfd9c7476" providerId="LiveId" clId="{065C3F1C-5C5B-4895-A9BB-A3CB636E2FDD}" dt="2020-09-13T09:07:58.952" v="16957" actId="1076"/>
          <ac:picMkLst>
            <pc:docMk/>
            <pc:sldMk cId="2721877110" sldId="285"/>
            <ac:picMk id="3" creationId="{3CEFF1DA-CA83-4134-BD3C-21D3701C5B74}"/>
          </ac:picMkLst>
        </pc:picChg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2884114030" sldId="285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1410890998" sldId="286"/>
        </pc:sldMkLst>
      </pc:sldChg>
      <pc:sldChg chg="addSp delSp modSp mod modTransition delAnim modAnim modNotesTx">
        <pc:chgData name="Giulio Purgatorio" userId="9fa739bcfd9c7476" providerId="LiveId" clId="{065C3F1C-5C5B-4895-A9BB-A3CB636E2FDD}" dt="2020-09-14T11:06:01.121" v="20853"/>
        <pc:sldMkLst>
          <pc:docMk/>
          <pc:sldMk cId="2907431319" sldId="286"/>
        </pc:sldMkLst>
        <pc:spChg chg="del">
          <ac:chgData name="Giulio Purgatorio" userId="9fa739bcfd9c7476" providerId="LiveId" clId="{065C3F1C-5C5B-4895-A9BB-A3CB636E2FDD}" dt="2020-09-14T10:52:40.561" v="19294" actId="478"/>
          <ac:spMkLst>
            <pc:docMk/>
            <pc:sldMk cId="2907431319" sldId="286"/>
            <ac:spMk id="9" creationId="{8A836BB0-7A5A-4A26-9563-AD1FB3AD96E1}"/>
          </ac:spMkLst>
        </pc:spChg>
        <pc:spChg chg="mod">
          <ac:chgData name="Giulio Purgatorio" userId="9fa739bcfd9c7476" providerId="LiveId" clId="{065C3F1C-5C5B-4895-A9BB-A3CB636E2FDD}" dt="2020-09-14T10:54:55.041" v="19533" actId="20577"/>
          <ac:spMkLst>
            <pc:docMk/>
            <pc:sldMk cId="2907431319" sldId="286"/>
            <ac:spMk id="10" creationId="{5B1BE4B5-9F1F-4DA1-8EAD-015AC40F3EA6}"/>
          </ac:spMkLst>
        </pc:spChg>
        <pc:spChg chg="mod">
          <ac:chgData name="Giulio Purgatorio" userId="9fa739bcfd9c7476" providerId="LiveId" clId="{065C3F1C-5C5B-4895-A9BB-A3CB636E2FDD}" dt="2020-09-14T11:04:03.817" v="20827" actId="1076"/>
          <ac:spMkLst>
            <pc:docMk/>
            <pc:sldMk cId="2907431319" sldId="286"/>
            <ac:spMk id="11" creationId="{D79BD8CD-5AFA-48F9-8238-3A2443E39307}"/>
          </ac:spMkLst>
        </pc:spChg>
        <pc:spChg chg="del mod">
          <ac:chgData name="Giulio Purgatorio" userId="9fa739bcfd9c7476" providerId="LiveId" clId="{065C3F1C-5C5B-4895-A9BB-A3CB636E2FDD}" dt="2020-09-14T10:53:57.697" v="19468" actId="478"/>
          <ac:spMkLst>
            <pc:docMk/>
            <pc:sldMk cId="2907431319" sldId="286"/>
            <ac:spMk id="14" creationId="{6AE61243-F07C-42F2-8891-36C5122A7BE4}"/>
          </ac:spMkLst>
        </pc:spChg>
        <pc:spChg chg="add mod">
          <ac:chgData name="Giulio Purgatorio" userId="9fa739bcfd9c7476" providerId="LiveId" clId="{065C3F1C-5C5B-4895-A9BB-A3CB636E2FDD}" dt="2020-09-14T11:04:06.072" v="20828" actId="1076"/>
          <ac:spMkLst>
            <pc:docMk/>
            <pc:sldMk cId="2907431319" sldId="286"/>
            <ac:spMk id="16" creationId="{DFD72FC3-CB32-4122-BC99-732D09ED376C}"/>
          </ac:spMkLst>
        </pc:spChg>
        <pc:picChg chg="add mod">
          <ac:chgData name="Giulio Purgatorio" userId="9fa739bcfd9c7476" providerId="LiveId" clId="{065C3F1C-5C5B-4895-A9BB-A3CB636E2FDD}" dt="2020-09-14T11:04:02.264" v="20826" actId="1076"/>
          <ac:picMkLst>
            <pc:docMk/>
            <pc:sldMk cId="2907431319" sldId="286"/>
            <ac:picMk id="2" creationId="{BD521F40-40D7-4DD7-90B5-5DB5FB303A65}"/>
          </ac:picMkLst>
        </pc:picChg>
        <pc:picChg chg="del">
          <ac:chgData name="Giulio Purgatorio" userId="9fa739bcfd9c7476" providerId="LiveId" clId="{065C3F1C-5C5B-4895-A9BB-A3CB636E2FDD}" dt="2020-09-14T10:52:41.626" v="19295" actId="478"/>
          <ac:picMkLst>
            <pc:docMk/>
            <pc:sldMk cId="2907431319" sldId="286"/>
            <ac:picMk id="3" creationId="{3A951AD3-1495-4E69-BE7E-F8705E2FDBDA}"/>
          </ac:picMkLst>
        </pc:picChg>
        <pc:picChg chg="del">
          <ac:chgData name="Giulio Purgatorio" userId="9fa739bcfd9c7476" providerId="LiveId" clId="{065C3F1C-5C5B-4895-A9BB-A3CB636E2FDD}" dt="2020-09-14T10:53:58.635" v="19469" actId="478"/>
          <ac:picMkLst>
            <pc:docMk/>
            <pc:sldMk cId="2907431319" sldId="286"/>
            <ac:picMk id="4" creationId="{C2A392E7-BDC1-44E8-B59A-08695858AAE4}"/>
          </ac:picMkLst>
        </pc:picChg>
        <pc:picChg chg="add del mod">
          <ac:chgData name="Giulio Purgatorio" userId="9fa739bcfd9c7476" providerId="LiveId" clId="{065C3F1C-5C5B-4895-A9BB-A3CB636E2FDD}" dt="2020-09-14T11:03:38.617" v="20820" actId="478"/>
          <ac:picMkLst>
            <pc:docMk/>
            <pc:sldMk cId="2907431319" sldId="286"/>
            <ac:picMk id="8" creationId="{41F5F78F-3D77-46AF-955A-5EAE67DDF127}"/>
          </ac:picMkLst>
        </pc:picChg>
        <pc:picChg chg="del">
          <ac:chgData name="Giulio Purgatorio" userId="9fa739bcfd9c7476" providerId="LiveId" clId="{065C3F1C-5C5B-4895-A9BB-A3CB636E2FDD}" dt="2020-09-14T10:53:54.369" v="19464" actId="478"/>
          <ac:picMkLst>
            <pc:docMk/>
            <pc:sldMk cId="2907431319" sldId="286"/>
            <ac:picMk id="12" creationId="{1DF21DF5-139E-49E4-8D6C-54013C8E2CFB}"/>
          </ac:picMkLst>
        </pc:picChg>
        <pc:picChg chg="del">
          <ac:chgData name="Giulio Purgatorio" userId="9fa739bcfd9c7476" providerId="LiveId" clId="{065C3F1C-5C5B-4895-A9BB-A3CB636E2FDD}" dt="2020-09-14T10:53:54.874" v="19465" actId="478"/>
          <ac:picMkLst>
            <pc:docMk/>
            <pc:sldMk cId="2907431319" sldId="286"/>
            <ac:picMk id="13" creationId="{3106E9AC-FC5B-4663-804C-29F37C4FFF58}"/>
          </ac:picMkLst>
        </pc:picChg>
        <pc:picChg chg="add mod">
          <ac:chgData name="Giulio Purgatorio" userId="9fa739bcfd9c7476" providerId="LiveId" clId="{065C3F1C-5C5B-4895-A9BB-A3CB636E2FDD}" dt="2020-09-14T11:04:14.647" v="20829" actId="1076"/>
          <ac:picMkLst>
            <pc:docMk/>
            <pc:sldMk cId="2907431319" sldId="286"/>
            <ac:picMk id="15" creationId="{3BBC853E-034B-4C75-A7DF-C5E1FBB3C2F3}"/>
          </ac:picMkLst>
        </pc:picChg>
        <pc:cxnChg chg="del mod">
          <ac:chgData name="Giulio Purgatorio" userId="9fa739bcfd9c7476" providerId="LiveId" clId="{065C3F1C-5C5B-4895-A9BB-A3CB636E2FDD}" dt="2020-09-14T10:53:59.355" v="19470" actId="478"/>
          <ac:cxnSpMkLst>
            <pc:docMk/>
            <pc:sldMk cId="2907431319" sldId="286"/>
            <ac:cxnSpMk id="18" creationId="{ADFB1A18-855D-4758-A8BB-9439BAA82DBB}"/>
          </ac:cxnSpMkLst>
        </pc:cxnChg>
        <pc:cxnChg chg="del">
          <ac:chgData name="Giulio Purgatorio" userId="9fa739bcfd9c7476" providerId="LiveId" clId="{065C3F1C-5C5B-4895-A9BB-A3CB636E2FDD}" dt="2020-09-14T10:53:55.890" v="19466" actId="478"/>
          <ac:cxnSpMkLst>
            <pc:docMk/>
            <pc:sldMk cId="2907431319" sldId="286"/>
            <ac:cxnSpMk id="22" creationId="{7FB1B4FA-C7BE-47F7-9D4E-12B69EA768BF}"/>
          </ac:cxnSpMkLst>
        </pc:cxnChg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1263030267" sldId="287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3762125544" sldId="288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3403999009" sldId="289"/>
        </pc:sldMkLst>
      </pc:sldChg>
      <pc:sldChg chg="add del">
        <pc:chgData name="Giulio Purgatorio" userId="9fa739bcfd9c7476" providerId="LiveId" clId="{065C3F1C-5C5B-4895-A9BB-A3CB636E2FDD}" dt="2020-09-12T13:00:18.254" v="16274" actId="47"/>
        <pc:sldMkLst>
          <pc:docMk/>
          <pc:sldMk cId="1976884954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D27F-CB93-4025-82E4-A51992248CEB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10177-C147-4ED0-89D0-341B0BE932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5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41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92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53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17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26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10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56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10177-C147-4ED0-89D0-341B0BE9323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2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96083-F7A2-41E3-9A4D-4927A928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3F71A7-576A-41A9-B0BF-8ED5D51E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206C94-9A1C-47AD-9DDE-8357157E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6C5484-0D95-45CE-BFE1-965F9FFF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17C2C-A592-4E6E-AE44-9539306B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7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4CEA9-EC41-4AF4-B4F6-6412B111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E33C-CCEF-495C-B656-AC3D9292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5F985-22AD-4067-86F9-26935D58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088C22-9424-4E45-8689-43DD45F3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1DEACD-0041-4CD3-B2D8-1701168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33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D08CD4-9D4B-450A-9FFB-A81AF4D85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ED884A-41AC-47F7-B788-B5E89FF7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17D222-9BA9-41B5-BF65-8E2E05A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F181A-CB05-49DD-A660-20F134E3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1D00EA-7E81-409F-92C6-E0B2BB4C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5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3833F-F973-4B74-A610-B75AC38C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A12139-7DB7-4B56-BECA-FFE43D14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B47927-7186-44D1-889E-4CE6BF62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CA339-37BD-46F1-B2BC-E6364DCF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A87CBC-7FFC-4AE4-97E2-3CC88AC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5D957-696A-49AC-A063-C6C8F93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F74C39-7D2A-4F00-BEE0-14E66EA5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67EBE8-25BB-404C-97AC-68457C9D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B0EC0-4E1C-48EF-9F16-06498BAF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98929-11CB-49A9-934E-206D5924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B6D08-C907-4EA7-B386-744AFA69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0B8D0D-BDCC-421D-B718-6A1EEEB43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99EC86-7978-4537-8496-74E53644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ABA43B-8D2A-4440-BEF2-F627A94B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0EE798-85E0-4D69-88BF-BA2C00CA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EC6CA1-F168-4327-854B-89DF26B0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1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0C3B-56C4-408C-AC33-9F9C43C6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40CD76-6078-4D14-8403-078C5E2C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0F6A16-39D1-4DF5-A860-10F72009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8D4315-7CAF-47F3-86FE-FB31F5A16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32437B-066B-4025-AD62-9B2F719F8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DEDE20-4146-4A45-A318-40B51D4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F67249-A3FD-411D-B7E6-8C22342F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5B30F3-D753-496A-847F-8509B27C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04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C2D81-30D6-4906-8CBE-9D13D8F1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10A680-DA1E-4A9B-BA2E-4DDE24E8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C168E4-0056-4E27-B458-7BF8F0B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66B1-31E2-4F2B-905D-3A56E5D3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63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46A844-7FDC-4122-8BFA-B01A90F3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8F3C5A-0A01-4AED-82E5-0F217CF5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FBC406-3609-4473-972F-188D760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3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DC4F7-550D-4775-B646-CCC84A6C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9799E-3C0C-4F06-9C93-54BA2E28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98855-F6F8-4EF6-9C04-7D832EF8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D510B0-9C61-4E28-A947-D3ED9A9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CDEC68-37BC-4953-98E3-9A3153C8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C24F0-101F-4844-828B-A1F1650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79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7A289-CE17-42DB-9B42-E20C4D84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95CB2-E79B-4EBC-B54F-A80001161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236655-0F25-438D-A5F2-F82856EF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31E630-AED1-4F7D-8370-11C8F5FD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09F547-B1D7-40F7-92E0-90AB78E4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ECBA9F-CD61-4D12-93EB-6E4E194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3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F280EC-C5DF-445C-A579-6C0356FF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21662-BCAB-4CEA-9351-3F772812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027BF-88D8-488C-94AF-58B0C23B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1DCD-8AAE-4B9E-9103-C1C67F073D13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2FE4AE-4FBD-4D5E-8CBA-CA00BB93A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D5D979-56E7-4D38-8E24-3FF983184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5D75-D2A5-463F-9F86-89AFFAB281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99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22DBB-7849-4A0F-8364-A86573955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728" y="3817188"/>
            <a:ext cx="7870418" cy="762455"/>
          </a:xfrm>
        </p:spPr>
        <p:txBody>
          <a:bodyPr>
            <a:noAutofit/>
          </a:bodyPr>
          <a:lstStyle/>
          <a:p>
            <a:r>
              <a:rPr lang="it-IT" sz="3600" b="1">
                <a:latin typeface="Gill Sans MT" panose="020B0502020104020203" pitchFamily="34" charset="0"/>
                <a:cs typeface="Times New Roman" panose="02020603050405020304" pitchFamily="18" charset="0"/>
              </a:rPr>
              <a:t>Final Project - Customer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722927-D718-4ECA-A26C-E805E98A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6293" y="5035603"/>
            <a:ext cx="4315707" cy="821469"/>
          </a:xfrm>
        </p:spPr>
        <p:txBody>
          <a:bodyPr>
            <a:normAutofit/>
          </a:bodyPr>
          <a:lstStyle/>
          <a:p>
            <a:r>
              <a:rPr lang="it-IT" sz="1800" i="1">
                <a:latin typeface="Gill Sans MT" panose="020B0502020104020203" pitchFamily="34" charset="0"/>
                <a:cs typeface="Times New Roman" panose="02020603050405020304" pitchFamily="18" charset="0"/>
              </a:rPr>
              <a:t>Jacopo Massa</a:t>
            </a:r>
          </a:p>
          <a:p>
            <a:r>
              <a:rPr lang="it-IT" sz="1800" i="1">
                <a:latin typeface="Gill Sans MT" panose="020B0502020104020203" pitchFamily="34" charset="0"/>
                <a:cs typeface="Times New Roman" panose="02020603050405020304" pitchFamily="18" charset="0"/>
              </a:rPr>
              <a:t>Giulio Purgatorio</a:t>
            </a:r>
          </a:p>
        </p:txBody>
      </p:sp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8" name="Immagine 7" descr="cherubino_pant541.eps">
            <a:extLst>
              <a:ext uri="{FF2B5EF4-FFF2-40B4-BE49-F238E27FC236}">
                <a16:creationId xmlns:a16="http://schemas.microsoft.com/office/drawing/2014/main" id="{D86791A4-46FD-45E0-9D05-20D7942C7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11" y="325641"/>
            <a:ext cx="2263369" cy="2310685"/>
          </a:xfrm>
          <a:prstGeom prst="rect">
            <a:avLst/>
          </a:prstGeom>
        </p:spPr>
      </p:pic>
      <p:sp>
        <p:nvSpPr>
          <p:cNvPr id="9" name="Sottotitolo 2">
            <a:extLst>
              <a:ext uri="{FF2B5EF4-FFF2-40B4-BE49-F238E27FC236}">
                <a16:creationId xmlns:a16="http://schemas.microsoft.com/office/drawing/2014/main" id="{181B7897-17DC-46FB-AE46-8540F481B1A7}"/>
              </a:ext>
            </a:extLst>
          </p:cNvPr>
          <p:cNvSpPr txBox="1">
            <a:spLocks/>
          </p:cNvSpPr>
          <p:nvPr/>
        </p:nvSpPr>
        <p:spPr>
          <a:xfrm>
            <a:off x="3056300" y="2859859"/>
            <a:ext cx="6079389" cy="95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>
                <a:latin typeface="Gill Sans MT" panose="020B0502020104020203" pitchFamily="34" charset="0"/>
              </a:rPr>
              <a:t>Master Degree in Computer Science, ICT Solutions Architect curriculum</a:t>
            </a:r>
          </a:p>
          <a:p>
            <a:r>
              <a:rPr lang="it-IT" sz="2000">
                <a:latin typeface="Gill Sans MT" panose="020B0502020104020203" pitchFamily="34" charset="0"/>
              </a:rPr>
              <a:t>Data Mining (a.y. 2020/21)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1009A8F-BB61-7644-9657-44D20D5A9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2F6313-17F1-4C7E-B4AE-D88291BC4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8" y="847578"/>
            <a:ext cx="4517488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7A7C3E8-5B0A-4FA7-9838-6EB9A859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61" y="397059"/>
            <a:ext cx="1632708" cy="16327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B9790F-2474-4DB4-87A4-C479EF73D5D0}"/>
              </a:ext>
            </a:extLst>
          </p:cNvPr>
          <p:cNvSpPr txBox="1"/>
          <p:nvPr/>
        </p:nvSpPr>
        <p:spPr>
          <a:xfrm>
            <a:off x="1806936" y="2141556"/>
            <a:ext cx="387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Task 1</a:t>
            </a:r>
          </a:p>
          <a:p>
            <a:pPr algn="ctr"/>
            <a:endParaRPr lang="it-IT" sz="800" b="1"/>
          </a:p>
          <a:p>
            <a:pPr algn="ctr"/>
            <a:r>
              <a:rPr lang="it-IT"/>
              <a:t>Data Understanding and Preparation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EF0C972-36DD-41DF-A354-9E00FF592BA5}"/>
              </a:ext>
            </a:extLst>
          </p:cNvPr>
          <p:cNvSpPr txBox="1"/>
          <p:nvPr/>
        </p:nvSpPr>
        <p:spPr>
          <a:xfrm>
            <a:off x="7493591" y="2135937"/>
            <a:ext cx="250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Task 2</a:t>
            </a:r>
          </a:p>
          <a:p>
            <a:pPr algn="ctr"/>
            <a:endParaRPr lang="it-IT" sz="800" b="1"/>
          </a:p>
          <a:p>
            <a:pPr algn="ctr"/>
            <a:r>
              <a:rPr lang="it-IT"/>
              <a:t>Clustering Analysis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F3FADF7-44AB-442E-BC58-19960EE1365C}"/>
              </a:ext>
            </a:extLst>
          </p:cNvPr>
          <p:cNvSpPr txBox="1"/>
          <p:nvPr/>
        </p:nvSpPr>
        <p:spPr>
          <a:xfrm>
            <a:off x="2492745" y="4996835"/>
            <a:ext cx="250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Task 3</a:t>
            </a:r>
          </a:p>
          <a:p>
            <a:pPr algn="ctr"/>
            <a:endParaRPr lang="it-IT" sz="800" b="1"/>
          </a:p>
          <a:p>
            <a:pPr algn="ctr"/>
            <a:r>
              <a:rPr lang="it-IT"/>
              <a:t>Predictive Analysis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653139-B39D-4CF8-940D-05BE5CB19D94}"/>
              </a:ext>
            </a:extLst>
          </p:cNvPr>
          <p:cNvSpPr txBox="1"/>
          <p:nvPr/>
        </p:nvSpPr>
        <p:spPr>
          <a:xfrm>
            <a:off x="7493591" y="4880359"/>
            <a:ext cx="25045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/>
              <a:t>Task 4</a:t>
            </a:r>
          </a:p>
          <a:p>
            <a:pPr algn="ctr"/>
            <a:endParaRPr lang="it-IT" sz="800" b="1"/>
          </a:p>
          <a:p>
            <a:pPr algn="ctr"/>
            <a:r>
              <a:rPr lang="it-IT"/>
              <a:t>Sequential Pattern and Association Rules Mining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7645AA3-A9B0-422D-863C-030B90F6E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16" y="397059"/>
            <a:ext cx="1632708" cy="16327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D4C3CB2-5B49-4B69-AC16-97190D4E0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55" y="3247651"/>
            <a:ext cx="1632708" cy="163270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FCCB6B2-5822-41AF-A68D-E0903E4F2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16" y="3247651"/>
            <a:ext cx="1632708" cy="16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5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78852FF-BC82-4523-840B-1634999979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50"/>
          <a:stretch/>
        </p:blipFill>
        <p:spPr>
          <a:xfrm>
            <a:off x="778562" y="1305430"/>
            <a:ext cx="6747754" cy="1310853"/>
          </a:xfrm>
          <a:prstGeom prst="rect">
            <a:avLst/>
          </a:prstGeom>
        </p:spPr>
      </p:pic>
      <p:sp>
        <p:nvSpPr>
          <p:cNvPr id="27" name="Sottotitolo 2">
            <a:extLst>
              <a:ext uri="{FF2B5EF4-FFF2-40B4-BE49-F238E27FC236}">
                <a16:creationId xmlns:a16="http://schemas.microsoft.com/office/drawing/2014/main" id="{B9F77631-5C64-4B57-9126-BD2BB39E892A}"/>
              </a:ext>
            </a:extLst>
          </p:cNvPr>
          <p:cNvSpPr txBox="1">
            <a:spLocks/>
          </p:cNvSpPr>
          <p:nvPr/>
        </p:nvSpPr>
        <p:spPr>
          <a:xfrm>
            <a:off x="3755576" y="356558"/>
            <a:ext cx="4685370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0" name="Sottotitolo 2">
            <a:extLst>
              <a:ext uri="{FF2B5EF4-FFF2-40B4-BE49-F238E27FC236}">
                <a16:creationId xmlns:a16="http://schemas.microsoft.com/office/drawing/2014/main" id="{6118396B-F40C-44B4-888D-12B6FCCF3AEC}"/>
              </a:ext>
            </a:extLst>
          </p:cNvPr>
          <p:cNvSpPr txBox="1">
            <a:spLocks/>
          </p:cNvSpPr>
          <p:nvPr/>
        </p:nvSpPr>
        <p:spPr>
          <a:xfrm>
            <a:off x="7817079" y="2075225"/>
            <a:ext cx="4048857" cy="29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Data Semantics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Count Null values </a:t>
            </a:r>
          </a:p>
          <a:p>
            <a:pPr lvl="1" algn="l">
              <a:lnSpc>
                <a:spcPct val="150000"/>
              </a:lnSpc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	</a:t>
            </a: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65080 CustomerID, 753 ProdDescr</a:t>
            </a:r>
            <a:endParaRPr lang="it-IT" sz="14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Delete some transactions</a:t>
            </a:r>
          </a:p>
          <a:p>
            <a:pPr lvl="1" algn="l">
              <a:lnSpc>
                <a:spcPct val="100000"/>
              </a:lnSpc>
            </a:pP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	Null Sale (1279) &amp; Negative Qta (9752)</a:t>
            </a:r>
          </a:p>
          <a:p>
            <a:pPr lvl="1" algn="l">
              <a:lnSpc>
                <a:spcPct val="100000"/>
              </a:lnSpc>
            </a:pP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	Null values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Data distributions and statistics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CBCB9D-06B6-419F-9E2A-A9B11AC2A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07" y="3106589"/>
            <a:ext cx="3550561" cy="253910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2DF326D-D625-4A84-A29F-D5C9EC01A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9" y="3099971"/>
            <a:ext cx="3145967" cy="265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27" name="Sottotitolo 2">
            <a:extLst>
              <a:ext uri="{FF2B5EF4-FFF2-40B4-BE49-F238E27FC236}">
                <a16:creationId xmlns:a16="http://schemas.microsoft.com/office/drawing/2014/main" id="{B9F77631-5C64-4B57-9126-BD2BB39E892A}"/>
              </a:ext>
            </a:extLst>
          </p:cNvPr>
          <p:cNvSpPr txBox="1">
            <a:spLocks/>
          </p:cNvSpPr>
          <p:nvPr/>
        </p:nvSpPr>
        <p:spPr>
          <a:xfrm>
            <a:off x="3753315" y="333844"/>
            <a:ext cx="4685370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Data Preparation</a:t>
            </a:r>
          </a:p>
          <a:p>
            <a:endParaRPr lang="it-IT" sz="2000" b="1">
              <a:solidFill>
                <a:srgbClr val="FF000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Sottotitolo 2">
            <a:extLst>
              <a:ext uri="{FF2B5EF4-FFF2-40B4-BE49-F238E27FC236}">
                <a16:creationId xmlns:a16="http://schemas.microsoft.com/office/drawing/2014/main" id="{6118396B-F40C-44B4-888D-12B6FCCF3AEC}"/>
              </a:ext>
            </a:extLst>
          </p:cNvPr>
          <p:cNvSpPr txBox="1">
            <a:spLocks/>
          </p:cNvSpPr>
          <p:nvPr/>
        </p:nvSpPr>
        <p:spPr>
          <a:xfrm>
            <a:off x="7912771" y="2046834"/>
            <a:ext cx="3793676" cy="29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New Features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</a:t>
            </a: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, </a:t>
            </a:r>
            <a:r>
              <a:rPr lang="it-IT" sz="14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Iu</a:t>
            </a: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,</a:t>
            </a:r>
            <a:r>
              <a:rPr lang="it-IT" sz="14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Imax</a:t>
            </a: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,</a:t>
            </a:r>
            <a:r>
              <a:rPr lang="it-IT" sz="14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Entropy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BasketNum, SumExp,  AvgExp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Outliers Detection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Z-Score &gt; 3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Pairwise Correlation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3D80CD-549D-489D-9F63-DEF9159D1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99" y="3632149"/>
            <a:ext cx="2983065" cy="25330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9E488C6-8820-4F59-A460-52512B84F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70" y="768523"/>
            <a:ext cx="4156320" cy="273485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DE6390A-5D81-40A2-B78E-52251950B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0" y="3632149"/>
            <a:ext cx="2921567" cy="25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1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E650C5C3-C8EA-4933-A1C6-2DA933654766}"/>
              </a:ext>
            </a:extLst>
          </p:cNvPr>
          <p:cNvSpPr txBox="1">
            <a:spLocks/>
          </p:cNvSpPr>
          <p:nvPr/>
        </p:nvSpPr>
        <p:spPr>
          <a:xfrm>
            <a:off x="3753315" y="286751"/>
            <a:ext cx="4685370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Clustering Analysis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F2C3A5F-9158-4373-8A06-5686223E7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8" y="1269084"/>
            <a:ext cx="3715580" cy="3655209"/>
          </a:xfrm>
          <a:prstGeom prst="rect">
            <a:avLst/>
          </a:prstGeom>
        </p:spPr>
      </p:pic>
      <p:sp>
        <p:nvSpPr>
          <p:cNvPr id="9" name="Sottotitolo 2">
            <a:extLst>
              <a:ext uri="{FF2B5EF4-FFF2-40B4-BE49-F238E27FC236}">
                <a16:creationId xmlns:a16="http://schemas.microsoft.com/office/drawing/2014/main" id="{A1927629-E586-4BFB-A5EE-C22175064C97}"/>
              </a:ext>
            </a:extLst>
          </p:cNvPr>
          <p:cNvSpPr txBox="1">
            <a:spLocks/>
          </p:cNvSpPr>
          <p:nvPr/>
        </p:nvSpPr>
        <p:spPr>
          <a:xfrm>
            <a:off x="7851678" y="2259743"/>
            <a:ext cx="4116777" cy="249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Data Normalization </a:t>
            </a:r>
            <a:r>
              <a:rPr lang="it-IT" sz="1600">
                <a:latin typeface="Gill Sans MT" panose="020B0502020104020203" pitchFamily="34" charset="0"/>
                <a:cs typeface="Times New Roman" panose="02020603050405020304" pitchFamily="18" charset="0"/>
              </a:rPr>
              <a:t>(MinMax scaler)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K-Means </a:t>
            </a:r>
            <a:r>
              <a:rPr lang="it-IT" sz="1600">
                <a:latin typeface="Gill Sans MT" panose="020B0502020104020203" pitchFamily="34" charset="0"/>
                <a:cs typeface="Times New Roman" panose="02020603050405020304" pitchFamily="18" charset="0"/>
              </a:rPr>
              <a:t>(5 clusters)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200" b="1">
                <a:latin typeface="Gill Sans MT" panose="020B0502020104020203" pitchFamily="34" charset="0"/>
                <a:cs typeface="Times New Roman" panose="02020603050405020304" pitchFamily="18" charset="0"/>
              </a:rPr>
              <a:t>Elbow Method</a:t>
            </a:r>
            <a:r>
              <a:rPr lang="it-IT" sz="1200">
                <a:latin typeface="Gill Sans MT" panose="020B0502020104020203" pitchFamily="34" charset="0"/>
                <a:cs typeface="Times New Roman" panose="02020603050405020304" pitchFamily="18" charset="0"/>
              </a:rPr>
              <a:t> (to find </a:t>
            </a:r>
            <a:r>
              <a:rPr lang="it-IT" sz="1200" i="1">
                <a:latin typeface="Gill Sans MT" panose="020B0502020104020203" pitchFamily="34" charset="0"/>
                <a:cs typeface="Times New Roman" panose="02020603050405020304" pitchFamily="18" charset="0"/>
              </a:rPr>
              <a:t>K</a:t>
            </a:r>
            <a:r>
              <a:rPr lang="it-IT" sz="1200"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DBSCAN </a:t>
            </a:r>
            <a:r>
              <a:rPr lang="it-IT" sz="1600">
                <a:latin typeface="Gill Sans MT" panose="020B0502020104020203" pitchFamily="34" charset="0"/>
                <a:cs typeface="Times New Roman" panose="02020603050405020304" pitchFamily="18" charset="0"/>
              </a:rPr>
              <a:t>(2 unbalanced clusters)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200" b="1">
                <a:latin typeface="Gill Sans MT" panose="020B0502020104020203" pitchFamily="34" charset="0"/>
                <a:cs typeface="Times New Roman" panose="02020603050405020304" pitchFamily="18" charset="0"/>
              </a:rPr>
              <a:t>min_samples = </a:t>
            </a:r>
            <a:r>
              <a:rPr lang="it-IT" sz="1200">
                <a:latin typeface="Gill Sans MT" panose="020B0502020104020203" pitchFamily="34" charset="0"/>
                <a:cs typeface="Times New Roman" panose="02020603050405020304" pitchFamily="18" charset="0"/>
              </a:rPr>
              <a:t>2 * dataset dimensionality</a:t>
            </a:r>
            <a:endParaRPr lang="it-IT" sz="12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200" b="1">
                <a:latin typeface="Gill Sans MT" panose="020B0502020104020203" pitchFamily="34" charset="0"/>
                <a:cs typeface="Times New Roman" panose="02020603050405020304" pitchFamily="18" charset="0"/>
              </a:rPr>
              <a:t>Elbow Method </a:t>
            </a:r>
            <a:r>
              <a:rPr lang="it-IT" sz="1200">
                <a:latin typeface="Gill Sans MT" panose="020B0502020104020203" pitchFamily="34" charset="0"/>
                <a:cs typeface="Times New Roman" panose="02020603050405020304" pitchFamily="18" charset="0"/>
              </a:rPr>
              <a:t>(to find </a:t>
            </a:r>
            <a:r>
              <a:rPr lang="it-IT" sz="1200" i="1">
                <a:latin typeface="Gill Sans MT" panose="020B0502020104020203" pitchFamily="34" charset="0"/>
                <a:cs typeface="Times New Roman" panose="02020603050405020304" pitchFamily="18" charset="0"/>
              </a:rPr>
              <a:t>epsilon</a:t>
            </a:r>
            <a:r>
              <a:rPr lang="it-IT" sz="1200">
                <a:latin typeface="Gill Sans MT" panose="020B0502020104020203" pitchFamily="34" charset="0"/>
                <a:cs typeface="Times New Roman" panose="02020603050405020304" pitchFamily="18" charset="0"/>
              </a:rPr>
              <a:t>)</a:t>
            </a:r>
            <a:endParaRPr lang="it-IT" sz="12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Hierarchical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200" b="1">
                <a:latin typeface="Gill Sans MT" panose="020B0502020104020203" pitchFamily="34" charset="0"/>
                <a:cs typeface="Times New Roman" panose="02020603050405020304" pitchFamily="18" charset="0"/>
              </a:rPr>
              <a:t>Single, Complete, Average, Ward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200" b="1">
                <a:latin typeface="Gill Sans MT" panose="020B0502020104020203" pitchFamily="34" charset="0"/>
                <a:cs typeface="Times New Roman" panose="02020603050405020304" pitchFamily="18" charset="0"/>
              </a:rPr>
              <a:t>Euclidean, Cosine, Manhattan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3B9A40-BBD8-45C1-B38A-69750CD44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643" y="689061"/>
            <a:ext cx="3530720" cy="24076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3D7B194-EB05-418E-B224-6A22222DF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43" y="3429000"/>
            <a:ext cx="3530720" cy="24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0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450248BB-42B6-4896-8354-2A682AC85553}"/>
              </a:ext>
            </a:extLst>
          </p:cNvPr>
          <p:cNvSpPr txBox="1">
            <a:spLocks/>
          </p:cNvSpPr>
          <p:nvPr/>
        </p:nvSpPr>
        <p:spPr>
          <a:xfrm>
            <a:off x="3753315" y="395521"/>
            <a:ext cx="4685370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Predictive Analysis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CB66672A-A885-4107-B4A2-DB1A439D9EDD}"/>
              </a:ext>
            </a:extLst>
          </p:cNvPr>
          <p:cNvSpPr txBox="1">
            <a:spLocks/>
          </p:cNvSpPr>
          <p:nvPr/>
        </p:nvSpPr>
        <p:spPr>
          <a:xfrm>
            <a:off x="8372424" y="1216905"/>
            <a:ext cx="3681442" cy="409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Feature Selection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Labeling: </a:t>
            </a: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SumExp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Prediction: </a:t>
            </a: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I, BasketNum, Entropy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Holdout Method </a:t>
            </a:r>
            <a:r>
              <a:rPr lang="it-IT" sz="1800">
                <a:latin typeface="Gill Sans MT" panose="020B0502020104020203" pitchFamily="34" charset="0"/>
                <a:cs typeface="Times New Roman" panose="02020603050405020304" pitchFamily="18" charset="0"/>
              </a:rPr>
              <a:t>(70% - 30%)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Model Selection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Decision Tree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SVM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K-NN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1400" b="1">
                <a:latin typeface="Gill Sans MT" panose="020B0502020104020203" pitchFamily="34" charset="0"/>
                <a:cs typeface="Times New Roman" panose="02020603050405020304" pitchFamily="18" charset="0"/>
              </a:rPr>
              <a:t>Naive Bayesian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Classification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78501D-4E92-4711-97B0-8429FB466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97" y="1216905"/>
            <a:ext cx="2957833" cy="185589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1A1ABE5-77E6-47B3-9209-8BC4AC552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" y="1216905"/>
            <a:ext cx="4620387" cy="17155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977ED10-152B-4FE2-BE70-18B984824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515" y="3482045"/>
            <a:ext cx="3452015" cy="22311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64B497-705F-4405-A341-98B42E893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42" y="3429000"/>
            <a:ext cx="3452014" cy="24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5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C184770-E09E-406D-8171-220DE4432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399" y="2276017"/>
            <a:ext cx="9209202" cy="1854244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01A35541-FA9D-447D-9521-DC5520B462E0}"/>
              </a:ext>
            </a:extLst>
          </p:cNvPr>
          <p:cNvSpPr txBox="1">
            <a:spLocks/>
          </p:cNvSpPr>
          <p:nvPr/>
        </p:nvSpPr>
        <p:spPr>
          <a:xfrm>
            <a:off x="3755576" y="543536"/>
            <a:ext cx="4685370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9680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DD20F890-299E-41F4-B2EC-A136225A8D95}"/>
              </a:ext>
            </a:extLst>
          </p:cNvPr>
          <p:cNvSpPr txBox="1">
            <a:spLocks/>
          </p:cNvSpPr>
          <p:nvPr/>
        </p:nvSpPr>
        <p:spPr>
          <a:xfrm>
            <a:off x="3342178" y="595213"/>
            <a:ext cx="5507643" cy="46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Sequential Pattern Mining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E707DFCB-D749-4E3A-BF59-83F066F0CCB3}"/>
              </a:ext>
            </a:extLst>
          </p:cNvPr>
          <p:cNvSpPr txBox="1">
            <a:spLocks/>
          </p:cNvSpPr>
          <p:nvPr/>
        </p:nvSpPr>
        <p:spPr>
          <a:xfrm>
            <a:off x="516757" y="1635267"/>
            <a:ext cx="4321057" cy="3587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Customers filtering </a:t>
            </a:r>
            <a:r>
              <a:rPr lang="it-IT" sz="2000">
                <a:latin typeface="Gill Sans MT" panose="020B0502020104020203" pitchFamily="34" charset="0"/>
                <a:cs typeface="Times New Roman" panose="02020603050405020304" pitchFamily="18" charset="0"/>
              </a:rPr>
              <a:t>(4171)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Sequence generation </a:t>
            </a:r>
            <a:r>
              <a:rPr lang="it-IT" sz="2000">
                <a:latin typeface="Gill Sans MT" panose="020B0502020104020203" pitchFamily="34" charset="0"/>
                <a:cs typeface="Times New Roman" panose="02020603050405020304" pitchFamily="18" charset="0"/>
              </a:rPr>
              <a:t>(14929)</a:t>
            </a:r>
            <a:endParaRPr lang="it-IT" sz="2000" b="1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Sequence filtering </a:t>
            </a:r>
            <a:r>
              <a:rPr lang="it-IT" sz="2000">
                <a:latin typeface="Gill Sans MT" panose="020B0502020104020203" pitchFamily="34" charset="0"/>
                <a:cs typeface="Times New Roman" panose="02020603050405020304" pitchFamily="18" charset="0"/>
              </a:rPr>
              <a:t>(11229)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>
                <a:latin typeface="Gill Sans MT" panose="020B0502020104020203" pitchFamily="34" charset="0"/>
                <a:cs typeface="Times New Roman" panose="02020603050405020304" pitchFamily="18" charset="0"/>
              </a:rPr>
              <a:t>6 &lt; # items &lt; 80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b="1">
                <a:latin typeface="Gill Sans MT" panose="020B0502020104020203" pitchFamily="34" charset="0"/>
                <a:cs typeface="Times New Roman" panose="02020603050405020304" pitchFamily="18" charset="0"/>
              </a:rPr>
              <a:t>Results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Variants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Larger sets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b="1">
                <a:latin typeface="Gill Sans MT" panose="020B0502020104020203" pitchFamily="34" charset="0"/>
                <a:cs typeface="Times New Roman" panose="02020603050405020304" pitchFamily="18" charset="0"/>
              </a:rPr>
              <a:t>Different product fields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AB77FDD-53FB-49CB-AEA5-4D15A3A46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655" y="1826883"/>
            <a:ext cx="2753821" cy="98305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3DB7A1-B03D-46A7-A21A-0C42CC75A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697" y="3576426"/>
            <a:ext cx="6747738" cy="16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6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82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a 4">
            <a:extLst>
              <a:ext uri="{FF2B5EF4-FFF2-40B4-BE49-F238E27FC236}">
                <a16:creationId xmlns:a16="http://schemas.microsoft.com/office/drawing/2014/main" id="{EEFBCD62-BC31-4BF1-816C-00FC356E008F}"/>
              </a:ext>
            </a:extLst>
          </p:cNvPr>
          <p:cNvSpPr/>
          <p:nvPr/>
        </p:nvSpPr>
        <p:spPr>
          <a:xfrm>
            <a:off x="672903" y="6262786"/>
            <a:ext cx="9540242" cy="481338"/>
          </a:xfrm>
          <a:prstGeom prst="parallelogram">
            <a:avLst/>
          </a:prstGeom>
          <a:solidFill>
            <a:srgbClr val="0F406B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F406B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pic>
        <p:nvPicPr>
          <p:cNvPr id="6" name="Immagine 5" descr="cherubino_pant541.eps">
            <a:extLst>
              <a:ext uri="{FF2B5EF4-FFF2-40B4-BE49-F238E27FC236}">
                <a16:creationId xmlns:a16="http://schemas.microsoft.com/office/drawing/2014/main" id="{BDCA6D56-B677-4928-9127-97AD7772D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17" y="5630150"/>
            <a:ext cx="1091163" cy="1113974"/>
          </a:xfrm>
          <a:prstGeom prst="rect">
            <a:avLst/>
          </a:prstGeom>
        </p:spPr>
      </p:pic>
      <p:pic>
        <p:nvPicPr>
          <p:cNvPr id="7" name="Immagine 6" descr="logo_white.eps">
            <a:extLst>
              <a:ext uri="{FF2B5EF4-FFF2-40B4-BE49-F238E27FC236}">
                <a16:creationId xmlns:a16="http://schemas.microsoft.com/office/drawing/2014/main" id="{F6377AA4-39AB-43C3-BD39-CF479B67F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14" y="6393016"/>
            <a:ext cx="2395665" cy="220877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7B2CC3EA-3865-461B-9F14-B855C7D065FF}"/>
              </a:ext>
            </a:extLst>
          </p:cNvPr>
          <p:cNvSpPr txBox="1">
            <a:spLocks/>
          </p:cNvSpPr>
          <p:nvPr/>
        </p:nvSpPr>
        <p:spPr>
          <a:xfrm>
            <a:off x="3342178" y="354551"/>
            <a:ext cx="5507643" cy="48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>
                <a:solidFill>
                  <a:srgbClr val="FF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Association Rules Mining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C268915-5512-4937-986E-DD31E75BDE51}"/>
              </a:ext>
            </a:extLst>
          </p:cNvPr>
          <p:cNvSpPr txBox="1">
            <a:spLocks/>
          </p:cNvSpPr>
          <p:nvPr/>
        </p:nvSpPr>
        <p:spPr>
          <a:xfrm>
            <a:off x="483090" y="1289203"/>
            <a:ext cx="3592856" cy="267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Frequent Itemsets </a:t>
            </a:r>
            <a:r>
              <a:rPr lang="it-IT" sz="1800">
                <a:latin typeface="Gill Sans MT" panose="020B0502020104020203" pitchFamily="34" charset="0"/>
                <a:cs typeface="Times New Roman" panose="02020603050405020304" pitchFamily="18" charset="0"/>
              </a:rPr>
              <a:t>(53)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Support ≥ 1%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Length ≥ 3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1">
                <a:latin typeface="Gill Sans MT" panose="020B0502020104020203" pitchFamily="34" charset="0"/>
                <a:cs typeface="Times New Roman" panose="02020603050405020304" pitchFamily="18" charset="0"/>
              </a:rPr>
              <a:t>Association Rules</a:t>
            </a:r>
            <a:r>
              <a:rPr lang="it-IT" sz="1800">
                <a:latin typeface="Gill Sans MT" panose="020B0502020104020203" pitchFamily="34" charset="0"/>
                <a:cs typeface="Times New Roman" panose="02020603050405020304" pitchFamily="18" charset="0"/>
              </a:rPr>
              <a:t> (94)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>
                <a:latin typeface="Gill Sans MT" panose="020B0502020104020203" pitchFamily="34" charset="0"/>
                <a:cs typeface="Times New Roman" panose="02020603050405020304" pitchFamily="18" charset="0"/>
              </a:rPr>
              <a:t>Confidence ≥ 70%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91921E-689D-443B-A61A-929EEA78C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8" y="3812716"/>
            <a:ext cx="3318665" cy="216830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24C17FA-5AED-4973-8CA9-7414D605A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470" y="1466376"/>
            <a:ext cx="7946440" cy="177113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1B4FCE-2C95-4C47-B817-E9BE0CA32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233" y="3867995"/>
            <a:ext cx="5289425" cy="14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7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264</Words>
  <Application>Microsoft Macintosh PowerPoint</Application>
  <PresentationFormat>Widescreen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Tema di Office</vt:lpstr>
      <vt:lpstr>Final Project - Customer Analysis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 Release</dc:title>
  <dc:creator>Giulio Purgatorio</dc:creator>
  <cp:lastModifiedBy>Jacopo Massa</cp:lastModifiedBy>
  <cp:revision>96</cp:revision>
  <dcterms:created xsi:type="dcterms:W3CDTF">2020-09-01T23:33:34Z</dcterms:created>
  <dcterms:modified xsi:type="dcterms:W3CDTF">2021-01-19T11:39:33Z</dcterms:modified>
</cp:coreProperties>
</file>