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D874B-BD8D-4AC1-9DB7-B08972BEA614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1358-DF17-4201-944A-021C9B828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6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51358-DF17-4201-944A-021C9B828C0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4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2D568-FB51-254E-9695-E022B317B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590C20-ED11-8B01-B2BD-FF2D1C4AD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D8B8-AF38-8BA4-E99B-136C2A40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1D61C-E502-0691-1048-2B585D25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76791-BD96-0A4B-7CA9-E81CDA74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0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FEF0B-15BF-0D95-668A-0BD0D115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7D4E2-FB04-FAF0-99C1-9CA85EB5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8C66B-C858-8054-03D2-DC985BD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09421A-5F81-F5E0-37AF-C56A7657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8FC63-3772-0050-C7DB-6204BBEC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2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7187AC-F778-2CFF-D0E2-B9DA525A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A3519D-76FD-6A5E-6F51-91E9A7B5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89430-A3FA-CBC4-B996-2298696B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5ABE8F-CDFC-5547-1290-46952BF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EF23B-C510-F4FB-DDE6-444DDE74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78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E88FB-E49F-8A99-BF04-283AEC92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6AA05D-4B47-3CB7-D649-0C92EEFE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19C4BD-2A96-58E3-B9F8-72A22E97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48059-7FD8-3D16-69D2-01DF5A7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B66DA-0244-64AA-A2D0-A9CE86A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6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A3077A-C709-0759-0221-C6D2CECE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C1005-6A27-7602-9AB8-0D824464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0D1CBA-4C32-9D60-EDE5-958F8911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E4782F-1E1E-0991-9B95-3E75845E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3E2E0-F4F8-0F62-FD4D-A52AB63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9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908E8-D3D3-66F5-2FE7-40704CFE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F360CC-BD85-A291-0A3C-30504AD3E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51449A-CA4F-79EC-92DD-52AC4326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8A2FC8-EFE4-F465-16CB-14C4BC2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AAACEC-3E5D-66A1-9649-DE570D7E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1C3DE-A581-D005-3F7A-AAD4F02A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05656-142A-ACCE-B525-3CC4CAFB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21AE13-01E5-6A82-59E7-BE624240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67823D-6B4D-0476-F70B-D536E700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2EC9E7-3D79-6528-C672-C924AAE6E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92470B-FAA0-F94F-990F-909AA4FBB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584401-E4C3-0DDC-3453-B65BCDB2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418BBC-A389-E14B-81FD-20391F00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D177C5A-41DB-D030-66FB-27CCF90C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4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C722A-58D8-5E27-32D6-6E359232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F0ACA2-872A-B203-337D-327AC5E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13D2EB-B38A-61AB-4331-20B981F7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42960D-8FB8-D924-D70C-02F99845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34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7C40AD-E41F-EF20-0C45-1CB4D92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BE8A45-E61B-DBA7-6779-1DF77800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5485DC-3623-95DF-D8FC-F7C219D4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AD78F-C875-D8F1-1093-A3F3FCA2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941DF-74F8-3F2E-7389-DF5F423C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85B327-C431-3D9B-6FC1-8B300166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6984C8-F0DA-45AA-784E-127B0AAE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E19F9-65C9-099B-4D39-37765D94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79BEBB-0AD5-A3ED-988C-D40996C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7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768C7-5385-FFE2-7404-4519F49A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332018C-A614-9964-E3C8-E87567CBC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3DE84D-6BAE-3980-7F26-A123332D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DABAC-A819-F04E-0CA1-642FABF4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6C1D4A-3285-82B6-15BE-F48E6FE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9A54C4-AAE4-5CE9-7154-C4901D3E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78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076A5C-4461-3402-FC39-A2676847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13C1FA-5985-3BA3-1473-C53D900C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005B7-AB65-ECE2-406F-EEAD579AA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51D55-FE52-4F17-A23E-A0E6D8F7395B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A9040C-A58F-3C4A-FCAE-0022E6CCE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D6F0AD-CD5D-5030-C640-4D45A54CB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42773-648C-482B-89FC-287DE920C1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6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44FCE-0E0D-BE9D-B097-5639BBDC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926" y="612396"/>
            <a:ext cx="4460147" cy="1026822"/>
          </a:xfrm>
        </p:spPr>
        <p:txBody>
          <a:bodyPr/>
          <a:lstStyle/>
          <a:p>
            <a:r>
              <a:rPr lang="it-IT" dirty="0"/>
              <a:t>IVAQ Project</a:t>
            </a:r>
          </a:p>
        </p:txBody>
      </p:sp>
      <p:pic>
        <p:nvPicPr>
          <p:cNvPr id="5" name="Immagine 4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849977E0-0884-DE6B-FD62-7EE6605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34" y="1639218"/>
            <a:ext cx="4728930" cy="164624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28698A-1E0E-8132-E195-8142A8984073}"/>
              </a:ext>
            </a:extLst>
          </p:cNvPr>
          <p:cNvSpPr txBox="1"/>
          <p:nvPr/>
        </p:nvSpPr>
        <p:spPr>
          <a:xfrm>
            <a:off x="6095999" y="5414607"/>
            <a:ext cx="304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Roberto </a:t>
            </a:r>
            <a:r>
              <a:rPr lang="it-IT" sz="2400" dirty="0" err="1"/>
              <a:t>Pellungrini</a:t>
            </a:r>
            <a:endParaRPr lang="it-IT" sz="2400" dirty="0"/>
          </a:p>
          <a:p>
            <a:r>
              <a:rPr lang="it-IT" sz="2400" dirty="0"/>
              <a:t>Jacopo Joy Colombini</a:t>
            </a:r>
          </a:p>
        </p:txBody>
      </p:sp>
    </p:spTree>
    <p:extLst>
      <p:ext uri="{BB962C8B-B14F-4D97-AF65-F5344CB8AC3E}">
        <p14:creationId xmlns:p14="http://schemas.microsoft.com/office/powerpoint/2010/main" val="26090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4C7A65-98FF-F5B1-CD83-AFED21AA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7F7D3-9253-B782-9A2E-8BC4CE84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4800" dirty="0"/>
          </a:p>
          <a:p>
            <a:pPr marL="0" indent="0">
              <a:buNone/>
            </a:pPr>
            <a:r>
              <a:rPr lang="it-IT" sz="4800" dirty="0"/>
              <a:t>New datasets</a:t>
            </a:r>
          </a:p>
        </p:txBody>
      </p:sp>
    </p:spTree>
    <p:extLst>
      <p:ext uri="{BB962C8B-B14F-4D97-AF65-F5344CB8AC3E}">
        <p14:creationId xmlns:p14="http://schemas.microsoft.com/office/powerpoint/2010/main" val="137074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DA012-49C4-76F5-06CD-9F8F4D93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2851A-526B-257D-B8F7-748F513A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0" y="57733"/>
            <a:ext cx="3722224" cy="856668"/>
          </a:xfrm>
        </p:spPr>
        <p:txBody>
          <a:bodyPr/>
          <a:lstStyle/>
          <a:p>
            <a:r>
              <a:rPr lang="it-IT" dirty="0"/>
              <a:t>New datasets</a:t>
            </a:r>
          </a:p>
        </p:txBody>
      </p:sp>
      <p:pic>
        <p:nvPicPr>
          <p:cNvPr id="11" name="Immagine 10" descr="Immagine che contiene quadrato, Policromia, modello, schermata&#10;&#10;Descrizione generata automaticamente">
            <a:extLst>
              <a:ext uri="{FF2B5EF4-FFF2-40B4-BE49-F238E27FC236}">
                <a16:creationId xmlns:a16="http://schemas.microsoft.com/office/drawing/2014/main" id="{26331464-2BB8-46D0-DEB8-DAF92E9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68" y="1391028"/>
            <a:ext cx="2281202" cy="230915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9EF8F95-23A8-C45B-FDE2-C7877656D1C4}"/>
              </a:ext>
            </a:extLst>
          </p:cNvPr>
          <p:cNvSpPr txBox="1"/>
          <p:nvPr/>
        </p:nvSpPr>
        <p:spPr>
          <a:xfrm>
            <a:off x="2081841" y="904880"/>
            <a:ext cx="228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RANDOM PATH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2360BC-F1EF-2033-85DD-E8E97F88F68C}"/>
              </a:ext>
            </a:extLst>
          </p:cNvPr>
          <p:cNvSpPr txBox="1"/>
          <p:nvPr/>
        </p:nvSpPr>
        <p:spPr>
          <a:xfrm>
            <a:off x="7494503" y="486067"/>
            <a:ext cx="2598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RANDOM POINTS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AE6D5E2-4276-8AF1-C7B3-430A31461770}"/>
              </a:ext>
            </a:extLst>
          </p:cNvPr>
          <p:cNvSpPr txBox="1"/>
          <p:nvPr/>
        </p:nvSpPr>
        <p:spPr>
          <a:xfrm>
            <a:off x="305657" y="3750644"/>
            <a:ext cx="2876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RANDOM POINTS – </a:t>
            </a:r>
            <a:r>
              <a:rPr lang="it-IT" sz="2400" b="1" dirty="0" err="1"/>
              <a:t>Error</a:t>
            </a:r>
            <a:r>
              <a:rPr lang="it-IT" sz="2400" b="1" dirty="0"/>
              <a:t> on z</a:t>
            </a:r>
          </a:p>
        </p:txBody>
      </p:sp>
      <p:pic>
        <p:nvPicPr>
          <p:cNvPr id="34" name="Immagine 33" descr="Immagine che contiene schermata, diagramma, linea, testo&#10;&#10;Descrizione generata automaticamente">
            <a:extLst>
              <a:ext uri="{FF2B5EF4-FFF2-40B4-BE49-F238E27FC236}">
                <a16:creationId xmlns:a16="http://schemas.microsoft.com/office/drawing/2014/main" id="{F83B25D0-5B36-FB5E-D951-A38990B47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36" y="1119842"/>
            <a:ext cx="3078877" cy="2309158"/>
          </a:xfrm>
          <a:prstGeom prst="rect">
            <a:avLst/>
          </a:prstGeom>
        </p:spPr>
      </p:pic>
      <p:pic>
        <p:nvPicPr>
          <p:cNvPr id="36" name="Immagine 35" descr="Immagine che contiene quadrato, Policromia, pixel, modello&#10;&#10;Descrizione generata automaticamente">
            <a:extLst>
              <a:ext uri="{FF2B5EF4-FFF2-40B4-BE49-F238E27FC236}">
                <a16:creationId xmlns:a16="http://schemas.microsoft.com/office/drawing/2014/main" id="{312F41E3-EF9F-E4F5-45F2-D8031D64B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78" y="914401"/>
            <a:ext cx="3406602" cy="2554952"/>
          </a:xfrm>
          <a:prstGeom prst="rect">
            <a:avLst/>
          </a:prstGeom>
        </p:spPr>
      </p:pic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F944169E-3DA5-DEEE-6EB7-C1A1C0B273DC}"/>
              </a:ext>
            </a:extLst>
          </p:cNvPr>
          <p:cNvSpPr/>
          <p:nvPr/>
        </p:nvSpPr>
        <p:spPr>
          <a:xfrm>
            <a:off x="8735421" y="1851924"/>
            <a:ext cx="36498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 descr="Immagine che contiene schermata, diagramma, linea, Rettangolo&#10;&#10;Descrizione generata automaticamente">
            <a:extLst>
              <a:ext uri="{FF2B5EF4-FFF2-40B4-BE49-F238E27FC236}">
                <a16:creationId xmlns:a16="http://schemas.microsoft.com/office/drawing/2014/main" id="{17E14397-9105-BD4E-C384-62A7E3540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57" y="4255862"/>
            <a:ext cx="2982167" cy="2236626"/>
          </a:xfrm>
          <a:prstGeom prst="rect">
            <a:avLst/>
          </a:prstGeom>
        </p:spPr>
      </p:pic>
      <p:pic>
        <p:nvPicPr>
          <p:cNvPr id="41" name="Immagine 40" descr="Immagine che contiene Policromia, quadrato, Rettangolo, pixel&#10;&#10;Descrizione generata automaticamente">
            <a:extLst>
              <a:ext uri="{FF2B5EF4-FFF2-40B4-BE49-F238E27FC236}">
                <a16:creationId xmlns:a16="http://schemas.microsoft.com/office/drawing/2014/main" id="{C913EB39-B862-6121-5E6C-559419739A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66" y="4015506"/>
            <a:ext cx="3302643" cy="2476982"/>
          </a:xfrm>
          <a:prstGeom prst="rect">
            <a:avLst/>
          </a:prstGeom>
        </p:spPr>
      </p:pic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59A9EEEE-DDCC-73F9-78BC-FEA85ACF634E}"/>
              </a:ext>
            </a:extLst>
          </p:cNvPr>
          <p:cNvSpPr/>
          <p:nvPr/>
        </p:nvSpPr>
        <p:spPr>
          <a:xfrm>
            <a:off x="4749819" y="4978652"/>
            <a:ext cx="319509" cy="412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Segno di addizione 43">
            <a:extLst>
              <a:ext uri="{FF2B5EF4-FFF2-40B4-BE49-F238E27FC236}">
                <a16:creationId xmlns:a16="http://schemas.microsoft.com/office/drawing/2014/main" id="{DF842C1F-9A7F-714B-8861-554A5A64A8B3}"/>
              </a:ext>
            </a:extLst>
          </p:cNvPr>
          <p:cNvSpPr/>
          <p:nvPr/>
        </p:nvSpPr>
        <p:spPr>
          <a:xfrm>
            <a:off x="7531601" y="4912034"/>
            <a:ext cx="618069" cy="59518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34E9A17-E34C-A661-A286-AF8D7E238ACC}"/>
              </a:ext>
            </a:extLst>
          </p:cNvPr>
          <p:cNvSpPr txBox="1"/>
          <p:nvPr/>
        </p:nvSpPr>
        <p:spPr>
          <a:xfrm>
            <a:off x="8323968" y="4772466"/>
            <a:ext cx="2418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UNIFORM ERROR ON </a:t>
            </a:r>
          </a:p>
          <a:p>
            <a:r>
              <a:rPr lang="it-IT" b="1" dirty="0"/>
              <a:t>Z RECIVER POSITION</a:t>
            </a:r>
          </a:p>
          <a:p>
            <a:r>
              <a:rPr lang="it-IT" b="1" dirty="0"/>
              <a:t>               +- 0.5 m</a:t>
            </a:r>
          </a:p>
        </p:txBody>
      </p:sp>
    </p:spTree>
    <p:extLst>
      <p:ext uri="{BB962C8B-B14F-4D97-AF65-F5344CB8AC3E}">
        <p14:creationId xmlns:p14="http://schemas.microsoft.com/office/powerpoint/2010/main" val="320011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7DFCE-0886-28BD-5303-DEFF04CE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B9ADF-84BC-A146-FEA2-0FED5549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2159" cy="1325563"/>
          </a:xfrm>
        </p:spPr>
        <p:txBody>
          <a:bodyPr/>
          <a:lstStyle/>
          <a:p>
            <a:r>
              <a:rPr lang="it-IT" dirty="0"/>
              <a:t>RANDOM </a:t>
            </a:r>
            <a:br>
              <a:rPr lang="it-IT" dirty="0"/>
            </a:br>
            <a:r>
              <a:rPr lang="it-IT" dirty="0"/>
              <a:t>  PATH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2AB63EE-8C86-9D9F-3011-EA9E47E1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4" name="Immagine 1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C284A64-68BD-94EB-CB95-CDEDB60C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16" name="Immagine 1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A324B25D-7C3D-E144-EE08-A6897841B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429000"/>
            <a:ext cx="4572000" cy="3429000"/>
          </a:xfrm>
          <a:prstGeom prst="rect">
            <a:avLst/>
          </a:prstGeom>
        </p:spPr>
      </p:pic>
      <p:pic>
        <p:nvPicPr>
          <p:cNvPr id="18" name="Immagine 1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9AB36EDA-7A08-30C6-0041-5CACCECAA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112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51B4B-3479-0867-BD6D-F82319BF36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0688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RANDOM</a:t>
            </a:r>
          </a:p>
          <a:p>
            <a:r>
              <a:rPr lang="it-IT" dirty="0"/>
              <a:t> POINTS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17EF36F-4225-A073-DF26-9532C0E7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1999" cy="3429000"/>
          </a:xfrm>
          <a:prstGeom prst="rect">
            <a:avLst/>
          </a:prstGeom>
        </p:spPr>
      </p:pic>
      <p:pic>
        <p:nvPicPr>
          <p:cNvPr id="12" name="Immagine 1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BEC2280-C0C2-8EE4-14BB-1F1BC7BE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429000"/>
            <a:ext cx="4571999" cy="3429000"/>
          </a:xfrm>
          <a:prstGeom prst="rect">
            <a:avLst/>
          </a:prstGeom>
        </p:spPr>
      </p:pic>
      <p:pic>
        <p:nvPicPr>
          <p:cNvPr id="14" name="Immagine 1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2DF9A68-F926-8880-FA90-88B33D24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D4B93-F869-3FBE-E750-3496B72ED6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59948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RANDOM </a:t>
            </a:r>
          </a:p>
          <a:p>
            <a:r>
              <a:rPr lang="it-IT" dirty="0"/>
              <a:t>PATH </a:t>
            </a:r>
          </a:p>
          <a:p>
            <a:r>
              <a:rPr lang="it-IT" dirty="0"/>
              <a:t>+ z </a:t>
            </a:r>
            <a:r>
              <a:rPr lang="it-IT" dirty="0" err="1"/>
              <a:t>Error</a:t>
            </a:r>
            <a:endParaRPr lang="it-IT"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DD2BF45-6CB1-860D-D025-6F741BDB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1"/>
            <a:ext cx="4571999" cy="3429000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1D76320-B55D-F281-5056-DC08553B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4" y="3429001"/>
            <a:ext cx="4571999" cy="3429000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6164501-8EB5-D6FB-5566-9CDF7EEB3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Rettangolo, testo, quadrato&#10;&#10;Descrizione generata automaticamente">
            <a:extLst>
              <a:ext uri="{FF2B5EF4-FFF2-40B4-BE49-F238E27FC236}">
                <a16:creationId xmlns:a16="http://schemas.microsoft.com/office/drawing/2014/main" id="{2A004758-DC0E-A173-7830-A8D9B03F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6" y="618080"/>
            <a:ext cx="3004900" cy="30049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51D4C1-160B-FF07-70EF-C462D4AF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956" y="24108"/>
            <a:ext cx="10515600" cy="1325563"/>
          </a:xfrm>
        </p:spPr>
        <p:txBody>
          <a:bodyPr/>
          <a:lstStyle/>
          <a:p>
            <a:r>
              <a:rPr lang="it-IT" dirty="0"/>
              <a:t>Datasets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094474-50B5-DC8B-8740-C8F2E9EDFDD4}"/>
              </a:ext>
            </a:extLst>
          </p:cNvPr>
          <p:cNvSpPr txBox="1"/>
          <p:nvPr/>
        </p:nvSpPr>
        <p:spPr>
          <a:xfrm>
            <a:off x="9012008" y="3235020"/>
            <a:ext cx="125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 4</a:t>
            </a:r>
          </a:p>
        </p:txBody>
      </p:sp>
      <p:pic>
        <p:nvPicPr>
          <p:cNvPr id="6" name="Immagine 5" descr="Immagine che contiene schermata, Rettangolo, quadrato, linea&#10;&#10;Descrizione generata automaticamente">
            <a:extLst>
              <a:ext uri="{FF2B5EF4-FFF2-40B4-BE49-F238E27FC236}">
                <a16:creationId xmlns:a16="http://schemas.microsoft.com/office/drawing/2014/main" id="{FD2784C7-5BC1-1FFE-9F46-E1D4195E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5" y="618081"/>
            <a:ext cx="3004899" cy="3004899"/>
          </a:xfrm>
          <a:prstGeom prst="rect">
            <a:avLst/>
          </a:prstGeom>
        </p:spPr>
      </p:pic>
      <p:pic>
        <p:nvPicPr>
          <p:cNvPr id="8" name="Immagine 7" descr="Immagine che contiene schermata, quadrato, Rettangolo, testo&#10;&#10;Descrizione generata automaticamente">
            <a:extLst>
              <a:ext uri="{FF2B5EF4-FFF2-40B4-BE49-F238E27FC236}">
                <a16:creationId xmlns:a16="http://schemas.microsoft.com/office/drawing/2014/main" id="{9B8CD5DE-4BA8-2835-714F-A5B7052B2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6" y="3622980"/>
            <a:ext cx="3004900" cy="3004900"/>
          </a:xfrm>
          <a:prstGeom prst="rect">
            <a:avLst/>
          </a:prstGeom>
        </p:spPr>
      </p:pic>
      <p:pic>
        <p:nvPicPr>
          <p:cNvPr id="14" name="Immagine 13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82CFDB5D-5110-FC5F-8293-15F15087E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4" y="3622980"/>
            <a:ext cx="3004900" cy="30049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B2C9EA-CCC0-0D8D-3074-3110B95F0B24}"/>
              </a:ext>
            </a:extLst>
          </p:cNvPr>
          <p:cNvSpPr txBox="1"/>
          <p:nvPr/>
        </p:nvSpPr>
        <p:spPr>
          <a:xfrm>
            <a:off x="4688356" y="1228397"/>
            <a:ext cx="3263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Reciver</a:t>
            </a:r>
            <a:r>
              <a:rPr lang="it-IT" sz="2800" b="1" dirty="0"/>
              <a:t> </a:t>
            </a:r>
            <a:r>
              <a:rPr lang="it-IT" sz="2800" b="1" dirty="0" err="1"/>
              <a:t>grid</a:t>
            </a:r>
            <a:r>
              <a:rPr lang="it-IT" sz="2800" b="1" dirty="0"/>
              <a:t>:</a:t>
            </a:r>
          </a:p>
          <a:p>
            <a:pPr algn="ctr"/>
            <a:r>
              <a:rPr lang="it-IT" sz="2800" b="1" dirty="0"/>
              <a:t>20m x 20m</a:t>
            </a:r>
          </a:p>
          <a:p>
            <a:pPr algn="ctr"/>
            <a:r>
              <a:rPr lang="it-IT" sz="2800" b="1" dirty="0"/>
              <a:t>sample </a:t>
            </a:r>
            <a:r>
              <a:rPr lang="it-IT" sz="2800" b="1" dirty="0" err="1"/>
              <a:t>every</a:t>
            </a:r>
            <a:r>
              <a:rPr lang="it-IT" sz="2800" b="1" dirty="0"/>
              <a:t> 2m</a:t>
            </a:r>
          </a:p>
          <a:p>
            <a:pPr algn="ctr"/>
            <a:r>
              <a:rPr lang="it-IT" sz="2800" b="1" dirty="0"/>
              <a:t>10x10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EA9CAE-349D-90AC-27B4-1099A0A1BB0E}"/>
              </a:ext>
            </a:extLst>
          </p:cNvPr>
          <p:cNvSpPr txBox="1"/>
          <p:nvPr/>
        </p:nvSpPr>
        <p:spPr>
          <a:xfrm>
            <a:off x="4509240" y="4432932"/>
            <a:ext cx="36218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/>
              <a:t>Transmitter</a:t>
            </a:r>
            <a:r>
              <a:rPr lang="it-IT" sz="2800" b="1" dirty="0"/>
              <a:t> position:</a:t>
            </a:r>
          </a:p>
          <a:p>
            <a:pPr algn="ctr"/>
            <a:r>
              <a:rPr lang="it-IT" sz="2800" b="1" dirty="0"/>
              <a:t>20m x 20m</a:t>
            </a:r>
          </a:p>
          <a:p>
            <a:pPr algn="ctr"/>
            <a:r>
              <a:rPr lang="it-IT" sz="2800" b="1" dirty="0"/>
              <a:t>20x20</a:t>
            </a:r>
          </a:p>
        </p:txBody>
      </p:sp>
    </p:spTree>
    <p:extLst>
      <p:ext uri="{BB962C8B-B14F-4D97-AF65-F5344CB8AC3E}">
        <p14:creationId xmlns:p14="http://schemas.microsoft.com/office/powerpoint/2010/main" val="1039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C86F8-7E6F-1BBF-E470-D0539C70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3" y="50606"/>
            <a:ext cx="10515600" cy="1325563"/>
          </a:xfrm>
        </p:spPr>
        <p:txBody>
          <a:bodyPr/>
          <a:lstStyle/>
          <a:p>
            <a:r>
              <a:rPr lang="it-IT" dirty="0" err="1"/>
              <a:t>Actual</a:t>
            </a:r>
            <a:r>
              <a:rPr lang="it-IT" dirty="0"/>
              <a:t> data</a:t>
            </a:r>
          </a:p>
        </p:txBody>
      </p:sp>
      <p:pic>
        <p:nvPicPr>
          <p:cNvPr id="7" name="Segnaposto contenuto 6" descr="Immagine che contiene schermata, testo, Policromia, Elementi grafici&#10;&#10;Descrizione generata automaticamente">
            <a:extLst>
              <a:ext uri="{FF2B5EF4-FFF2-40B4-BE49-F238E27FC236}">
                <a16:creationId xmlns:a16="http://schemas.microsoft.com/office/drawing/2014/main" id="{9BDEA1FD-688B-E511-519B-70831C8F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7" y="946913"/>
            <a:ext cx="2564758" cy="2772202"/>
          </a:xfrm>
        </p:spPr>
      </p:pic>
      <p:pic>
        <p:nvPicPr>
          <p:cNvPr id="9" name="Immagine 8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9FEE39B0-2006-BFD2-0FB3-91DD0D7CF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71" y="947691"/>
            <a:ext cx="2564758" cy="2822492"/>
          </a:xfrm>
          <a:prstGeom prst="rect">
            <a:avLst/>
          </a:prstGeom>
        </p:spPr>
      </p:pic>
      <p:pic>
        <p:nvPicPr>
          <p:cNvPr id="11" name="Immagine 10" descr="Immagine che contiene testo, schermata, Policromia, Elementi grafici&#10;&#10;Descrizione generata automaticamente">
            <a:extLst>
              <a:ext uri="{FF2B5EF4-FFF2-40B4-BE49-F238E27FC236}">
                <a16:creationId xmlns:a16="http://schemas.microsoft.com/office/drawing/2014/main" id="{B93C4F7D-68D7-320B-7106-EE1EBA386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04" y="3770183"/>
            <a:ext cx="1460364" cy="2887984"/>
          </a:xfrm>
          <a:prstGeom prst="rect">
            <a:avLst/>
          </a:prstGeom>
        </p:spPr>
      </p:pic>
      <p:pic>
        <p:nvPicPr>
          <p:cNvPr id="13" name="Immagine 12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0FA91D7E-2C41-C248-D8E1-15FC74ECA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68" y="3777328"/>
            <a:ext cx="1460364" cy="30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2BB19-7A42-F508-10AC-67F6990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240382-B0CD-0CEB-E607-E1059BDB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 </a:t>
            </a:r>
          </a:p>
        </p:txBody>
      </p:sp>
      <p:pic>
        <p:nvPicPr>
          <p:cNvPr id="5" name="Immagine 4" descr="Immagine che contiene testo, schermata, Biglietto Post-it, Rettangolo&#10;&#10;Descrizione generata automaticamente">
            <a:extLst>
              <a:ext uri="{FF2B5EF4-FFF2-40B4-BE49-F238E27FC236}">
                <a16:creationId xmlns:a16="http://schemas.microsoft.com/office/drawing/2014/main" id="{A762F580-FC7D-A618-6EA9-C9BB1A330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13" y="454568"/>
            <a:ext cx="8112087" cy="594886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410024-FD21-93E2-044E-F8F7A333E58E}"/>
              </a:ext>
            </a:extLst>
          </p:cNvPr>
          <p:cNvSpPr txBox="1"/>
          <p:nvPr/>
        </p:nvSpPr>
        <p:spPr>
          <a:xfrm>
            <a:off x="260059" y="2108468"/>
            <a:ext cx="32776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parameters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r>
              <a:rPr lang="it-IT" sz="2400" dirty="0"/>
              <a:t>Case 0:</a:t>
            </a:r>
          </a:p>
          <a:p>
            <a:r>
              <a:rPr lang="it-IT" sz="2400" dirty="0"/>
              <a:t>	84866</a:t>
            </a:r>
          </a:p>
          <a:p>
            <a:r>
              <a:rPr lang="it-IT" sz="2400" dirty="0"/>
              <a:t>Case 1:</a:t>
            </a:r>
          </a:p>
          <a:p>
            <a:r>
              <a:rPr lang="it-IT" sz="2400" dirty="0"/>
              <a:t>	35714</a:t>
            </a:r>
          </a:p>
          <a:p>
            <a:r>
              <a:rPr lang="it-IT" sz="2400" dirty="0"/>
              <a:t>Case 1b:</a:t>
            </a:r>
          </a:p>
          <a:p>
            <a:r>
              <a:rPr lang="it-IT" sz="2400" dirty="0"/>
              <a:t>	52098</a:t>
            </a:r>
          </a:p>
          <a:p>
            <a:r>
              <a:rPr lang="it-IT" sz="2400" dirty="0"/>
              <a:t>Case Custom:</a:t>
            </a:r>
          </a:p>
          <a:p>
            <a:r>
              <a:rPr lang="it-IT" sz="2400" dirty="0"/>
              <a:t>	52098</a:t>
            </a:r>
          </a:p>
        </p:txBody>
      </p:sp>
    </p:spTree>
    <p:extLst>
      <p:ext uri="{BB962C8B-B14F-4D97-AF65-F5344CB8AC3E}">
        <p14:creationId xmlns:p14="http://schemas.microsoft.com/office/powerpoint/2010/main" val="339487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AB087-9DD3-33CA-0734-B0FEB8C1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	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measures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DED1EC-4660-A0EB-D775-522AD61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Mean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r>
              <a:rPr lang="it-IT" dirty="0"/>
              <a:t>Max </a:t>
            </a:r>
            <a:r>
              <a:rPr lang="it-IT" dirty="0" err="1"/>
              <a:t>error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23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DCE6-3B9D-8245-7B3F-A67180A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156"/>
            <a:ext cx="10515600" cy="1325563"/>
          </a:xfrm>
        </p:spPr>
        <p:txBody>
          <a:bodyPr/>
          <a:lstStyle/>
          <a:p>
            <a:r>
              <a:rPr lang="it-IT" dirty="0"/>
              <a:t>Case 0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88AA399-63DC-4F08-AFE1-57949E5E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 </a:t>
            </a:r>
          </a:p>
        </p:txBody>
      </p:sp>
      <p:pic>
        <p:nvPicPr>
          <p:cNvPr id="17" name="Immagine 1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CD0D891-6727-5BDD-B6A1-896AD034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4571999" cy="3429000"/>
          </a:xfrm>
          <a:prstGeom prst="rect">
            <a:avLst/>
          </a:prstGeom>
        </p:spPr>
      </p:pic>
      <p:pic>
        <p:nvPicPr>
          <p:cNvPr id="19" name="Immagine 18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71A4E39E-D1CE-5001-2D11-6CB406EC2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50" y="388778"/>
            <a:ext cx="4324456" cy="3245376"/>
          </a:xfrm>
          <a:prstGeom prst="rect">
            <a:avLst/>
          </a:prstGeom>
        </p:spPr>
      </p:pic>
      <p:pic>
        <p:nvPicPr>
          <p:cNvPr id="21" name="Immagine 20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23E9548C-8D2B-882F-7C96-7DF108BD5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36452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3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EDBAE-C659-8750-E31E-82E9BCB2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Case 1</a:t>
            </a:r>
          </a:p>
        </p:txBody>
      </p:sp>
      <p:pic>
        <p:nvPicPr>
          <p:cNvPr id="5" name="Segnaposto contenuto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F77471E-51D4-A9C1-ADEB-C6D7D034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1"/>
            <a:ext cx="4512895" cy="3384672"/>
          </a:xfrm>
        </p:spPr>
      </p:pic>
      <p:pic>
        <p:nvPicPr>
          <p:cNvPr id="9" name="Immagine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810DD9C6-9869-A6C8-57AA-E2E2A887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52" y="365125"/>
            <a:ext cx="4512895" cy="3384672"/>
          </a:xfrm>
          <a:prstGeom prst="rect">
            <a:avLst/>
          </a:prstGeom>
        </p:spPr>
      </p:pic>
      <p:pic>
        <p:nvPicPr>
          <p:cNvPr id="12" name="Immagine 11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8133AEA-156C-32CE-BF5E-30D1B9D6F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04" y="3487579"/>
            <a:ext cx="4512896" cy="33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330F1-46ED-0097-7F58-6B187A08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Case 1b</a:t>
            </a:r>
          </a:p>
        </p:txBody>
      </p:sp>
      <p:pic>
        <p:nvPicPr>
          <p:cNvPr id="5" name="Segnaposto contenuto 4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9A3B8120-4F7B-0AF0-0AB5-E08B6247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1999" cy="3428999"/>
          </a:xfrm>
        </p:spPr>
      </p:pic>
      <p:pic>
        <p:nvPicPr>
          <p:cNvPr id="9" name="Immagine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7EC86FF-1158-7AB0-225B-86A34E671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65125"/>
            <a:ext cx="4572000" cy="3429000"/>
          </a:xfrm>
          <a:prstGeom prst="rect">
            <a:avLst/>
          </a:prstGeom>
        </p:spPr>
      </p:pic>
      <p:pic>
        <p:nvPicPr>
          <p:cNvPr id="12" name="Immagine 11" descr="Immagine che contiene testo, schermata, linea, schermo&#10;&#10;Descrizione generata automaticamente">
            <a:extLst>
              <a:ext uri="{FF2B5EF4-FFF2-40B4-BE49-F238E27FC236}">
                <a16:creationId xmlns:a16="http://schemas.microsoft.com/office/drawing/2014/main" id="{26A03023-E7B1-AE26-4D19-2AC9FFF12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04" y="3473328"/>
            <a:ext cx="4512896" cy="33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7D8D2-A76D-7754-350E-75E6E17F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</a:t>
            </a:r>
          </a:p>
        </p:txBody>
      </p:sp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3A4A8BB-5B2D-1402-A270-876F890A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71014BF4-6A23-1027-D8BC-CA65A8BC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65125"/>
            <a:ext cx="4572000" cy="3429000"/>
          </a:xfrm>
          <a:prstGeom prst="rect">
            <a:avLst/>
          </a:prstGeom>
        </p:spPr>
      </p:pic>
      <p:pic>
        <p:nvPicPr>
          <p:cNvPr id="13" name="Segnaposto contenuto 1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26AE055-7856-3CA8-D482-DFAFB1E1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3428998"/>
            <a:ext cx="4572001" cy="3429001"/>
          </a:xfrm>
        </p:spPr>
      </p:pic>
    </p:spTree>
    <p:extLst>
      <p:ext uri="{BB962C8B-B14F-4D97-AF65-F5344CB8AC3E}">
        <p14:creationId xmlns:p14="http://schemas.microsoft.com/office/powerpoint/2010/main" val="4282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112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di Office</vt:lpstr>
      <vt:lpstr>IVAQ Project</vt:lpstr>
      <vt:lpstr>Datasets</vt:lpstr>
      <vt:lpstr>Actual data</vt:lpstr>
      <vt:lpstr>Model</vt:lpstr>
      <vt:lpstr>   Validation measures</vt:lpstr>
      <vt:lpstr>Case 0</vt:lpstr>
      <vt:lpstr>Case 1</vt:lpstr>
      <vt:lpstr>Case 1b</vt:lpstr>
      <vt:lpstr>Custom</vt:lpstr>
      <vt:lpstr> </vt:lpstr>
      <vt:lpstr>New datasets</vt:lpstr>
      <vt:lpstr>RANDOM    PATH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jacopo Colombini</dc:creator>
  <cp:lastModifiedBy>jacopo Colombini</cp:lastModifiedBy>
  <cp:revision>9</cp:revision>
  <dcterms:created xsi:type="dcterms:W3CDTF">2024-10-30T16:07:01Z</dcterms:created>
  <dcterms:modified xsi:type="dcterms:W3CDTF">2024-11-26T13:05:30Z</dcterms:modified>
</cp:coreProperties>
</file>