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0" r:id="rId4"/>
    <p:sldId id="261" r:id="rId5"/>
    <p:sldId id="262" r:id="rId6"/>
    <p:sldId id="257" r:id="rId7"/>
    <p:sldId id="258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872D31-32F3-B648-BDEF-CC505EA64426}">
          <p14:sldIdLst>
            <p14:sldId id="256"/>
            <p14:sldId id="266"/>
            <p14:sldId id="260"/>
            <p14:sldId id="261"/>
            <p14:sldId id="262"/>
            <p14:sldId id="257"/>
            <p14:sldId id="258"/>
            <p14:sldId id="259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7F94-31FA-5843-811B-E8B5C0A6C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E0D93-C44C-8C40-A85A-8C87E6E35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A3A4-1F37-AB40-A93B-C1B44B09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9EDFA-58FE-CC44-9F0F-942E48D4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CD4C-659B-4D49-ACD6-71A5C7EA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04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94F3-E87E-064B-926C-6538E739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B1D31-8736-7E46-93AF-3A31F259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4EF5-6A3E-2B4D-B31F-64CBF74C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3C7B-44FE-1442-92E7-C46DE730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AE8C-24E9-3A46-9A6C-186468F2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79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DFBC2-12E9-A942-9F7D-E2DE3BED7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A9E5B-9156-384C-BC28-312DAFCBF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B2F3-0752-1E42-8DA3-A0793932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910A-BD86-F542-9290-92F2543F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9E4C-8C96-8342-9539-B2F7CDEA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BDE-2FEA-964D-83B3-B147619E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BBB7-7F23-AC48-8D9C-6F5AC015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97D1-85F9-F440-87C4-6234CA0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3B94-F5F2-764F-ABCC-1585D1DB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A29B-C8C3-A94C-930F-A7940FE3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9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3DF6-4CA8-6743-9FDB-7607A5AB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4CFE6-0585-6A42-BC4C-1B522064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2072-B91D-5847-B066-43F67CED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3DC8-142D-3846-8B34-4D44DD4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2BCE-E23D-624E-9760-214FE8A6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8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6BDC-41D6-2D43-933B-2FB05B7D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3C55-67C5-CC4F-AC23-4B5FD30E0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7F460-5E29-1E4D-9B3B-AA12CD63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F7246-0EEA-294F-ABE3-D6FF4BB9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CBA35-87E5-1545-81E5-CEB94F55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B51C-DEB7-FD43-9BB7-C6DE15C3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68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8A81-C212-3144-9C3C-1A6B0C45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C9BA6-9D49-0C44-A464-8605858F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8183E-BA18-E748-9AD9-0EA15B729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B479F-84BB-9345-95B8-7829ABA4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30BD8-6FA5-AC47-9ADB-B6F65FB55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6E933-3FED-7D4B-8E83-AA460C95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49F38-8981-2D42-96B9-945E7ED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E68DF-8906-9E4A-A692-722537E8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D357-462B-5D4F-AAB2-9714421E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D5647-96A4-7542-B7BD-C7031C8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8EAB7-CFE6-CA45-904C-F03CC30D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8B94D-5E2E-DF4F-9358-6778E3D1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0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E8A49-A9E1-BD44-A5B4-EFE39C12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0C72F-4855-AF40-9A01-285C1565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1635F-7258-3746-9CA8-290FE6BD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E1BB-CD4E-A74F-8143-6C7D9234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F3D8-CB1B-C34B-A6AF-8BB43040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634B-90F1-0044-8B5B-0337374D4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A5F59-7421-2442-94A4-5F25367E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4FC9-D2D2-CB4D-AD5B-AAC7B334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87224-798C-E441-903C-723D3A2F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5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E2BC-2361-CB4B-887D-D9F28648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A1531-6F8C-DB49-8164-0FF2F98BA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D8D7-9093-474F-84DB-F505CDF8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A1249-9C7D-684B-B8BD-1E2985B9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F991D-3752-E345-9D48-2F41485F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479E-30E6-1D49-9DA9-9B4E0616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7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6C550-329A-7543-9E64-A1685DB9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8CBE-6B58-E247-8E55-073AE133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273E9-16A1-D142-983D-5B7D58F37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D8E3-D3C3-7642-B20B-7C0235059422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B4747-DE9F-AA48-AE29-6DF207242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A50A-D472-BA4C-993F-DB9F93C5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5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3256-45A1-B347-BB08-BCC40E28F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Profiling Unidata packets per different time intervals (month/week/day)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4541D-AA1D-4943-A0E0-E0990CA35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Jacopo Maria Valtorta</a:t>
            </a:r>
          </a:p>
          <a:p>
            <a:r>
              <a:rPr lang="en-GB" dirty="0" err="1"/>
              <a:t>Progetto</a:t>
            </a:r>
            <a:r>
              <a:rPr lang="en-GB" dirty="0"/>
              <a:t> “AMORE”</a:t>
            </a:r>
          </a:p>
          <a:p>
            <a:r>
              <a:rPr lang="en-GB" dirty="0"/>
              <a:t>20/12/2018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BC5A2-4072-2F41-AE5D-708C85233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57" y="5735637"/>
            <a:ext cx="3905085" cy="6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93CF8-3F6E-6C4C-841C-370A4801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Monthly: third and fourth GW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9A72D5-C6F8-694C-9A2C-45EBDBB01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D52269B-3AA8-4943-9C33-2973D3D9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6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BB484-5B59-D94A-9598-9DFBC9D4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Monthly: fifth and sixth GW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09AB5A9-6094-7042-8CFE-C17B58E2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B86528-49C8-D944-B6E9-E696A3365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638823"/>
            <a:ext cx="5455917" cy="35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7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AEE-7667-4641-839E-28DB5753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27EA-42B5-904F-B08B-2891D7821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98600"/>
            <a:ext cx="11176000" cy="46783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gateways are the top six congested ones, selected among the whole Unidata network: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58A0CBEFFE014E4C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7276FF002E0503C8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1C497BEFFECAB36D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7276FF002E0616FD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7276FF002E0616C0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7276FF002E061491</a:t>
            </a:r>
          </a:p>
          <a:p>
            <a:r>
              <a:rPr lang="en-GB" dirty="0"/>
              <a:t>The numbers represent the different users (</a:t>
            </a:r>
            <a:r>
              <a:rPr lang="en-GB" dirty="0" err="1"/>
              <a:t>dev_eui</a:t>
            </a:r>
            <a:r>
              <a:rPr lang="en-GB" dirty="0"/>
              <a:t>) using the network</a:t>
            </a:r>
          </a:p>
          <a:p>
            <a:r>
              <a:rPr lang="en-GB" dirty="0"/>
              <a:t>On the x-axis are reported the six different SF values; while on the y-axis are represented the number of users sending using that specific SF, in a precise time interval using a specific GW.</a:t>
            </a:r>
          </a:p>
          <a:p>
            <a:r>
              <a:rPr lang="en-GB" dirty="0"/>
              <a:t>The time intervals have been selected among the one most busy (</a:t>
            </a:r>
            <a:r>
              <a:rPr lang="en-GB" u="sng" dirty="0"/>
              <a:t>different from GW to GW</a:t>
            </a:r>
            <a:r>
              <a:rPr lang="en-GB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3191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B68E4-4795-F34D-88A6-E23D5281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Daily: first and second GW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5916F58-D444-C84B-8E38-0EC8EE67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6" y="2426818"/>
            <a:ext cx="5534411" cy="41508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69BFE-26A4-3743-AE6D-3656B18A1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3712" y="2426818"/>
            <a:ext cx="5534411" cy="41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8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7CCD6-2BE1-6240-96CF-B79221FF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Daily: third and fourth GW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CA18A7-1843-6C4E-AC08-9468FD56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C87183-94C5-6042-904A-B7694F9B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5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7C31-CB25-2C43-AF35-86E33B08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Daily: fifth and sixth GW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514E0DE-C246-9948-8518-4A27BD4C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7" y="2426818"/>
            <a:ext cx="5365956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5ED4A-7D84-EC41-BC7F-8502736CF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461506"/>
            <a:ext cx="5455917" cy="39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5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BA1FF-0E52-1D45-AE67-54607713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Weekly: first and second GW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4DD31-6E92-F142-AD4D-6ECE09CD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BD172BC-1B85-2A4E-BBED-072F5C97C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50165"/>
            <a:ext cx="5455917" cy="37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3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E703B-147F-7340-B5A9-954EA425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Weekly: third and fourth GW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7071D-DC1B-964C-ABC3-246ABD56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31AE0C-BE76-1B4B-8A59-4E73496E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7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B6B5C-571F-704F-8210-9D24D94E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Weekly: fifth and sixth GW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ACC36-B529-EE4C-B728-9C779713F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F490905-956D-7C47-9B50-4DB3ACEBA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B0074-3FA9-5840-B356-A8B8C22A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Monthly: first and second GW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B5E8070-24DD-4141-8DE2-70BA18939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B59BF-7154-BF4B-A90F-12B612C20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Macintosh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Profiling Unidata packets per different time intervals (month/week/day)</vt:lpstr>
      <vt:lpstr>Abstract</vt:lpstr>
      <vt:lpstr>Daily: first and second GW</vt:lpstr>
      <vt:lpstr>Daily: third and fourth GW</vt:lpstr>
      <vt:lpstr>Daily: fifth and sixth GW</vt:lpstr>
      <vt:lpstr>Weekly: first and second GW</vt:lpstr>
      <vt:lpstr>Weekly: third and fourth GW</vt:lpstr>
      <vt:lpstr>Weekly: fifth and sixth GW</vt:lpstr>
      <vt:lpstr>Monthly: first and second GW</vt:lpstr>
      <vt:lpstr>Monthly: third and fourth GW</vt:lpstr>
      <vt:lpstr>Monthly: fifth and sixth GW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Unidata packets per different time intervals (month/week/day)</dc:title>
  <dc:creator>J V</dc:creator>
  <cp:lastModifiedBy>J V</cp:lastModifiedBy>
  <cp:revision>1</cp:revision>
  <dcterms:created xsi:type="dcterms:W3CDTF">2019-01-04T15:51:29Z</dcterms:created>
  <dcterms:modified xsi:type="dcterms:W3CDTF">2019-01-04T15:51:32Z</dcterms:modified>
</cp:coreProperties>
</file>