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66" r:id="rId4"/>
    <p:sldId id="276" r:id="rId5"/>
    <p:sldId id="277" r:id="rId6"/>
    <p:sldId id="278" r:id="rId7"/>
    <p:sldId id="279" r:id="rId8"/>
    <p:sldId id="280" r:id="rId9"/>
    <p:sldId id="274" r:id="rId10"/>
    <p:sldId id="273" r:id="rId11"/>
    <p:sldId id="275" r:id="rId12"/>
    <p:sldId id="272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872D31-32F3-B648-BDEF-CC505EA64426}">
          <p14:sldIdLst>
            <p14:sldId id="256"/>
            <p14:sldId id="267"/>
            <p14:sldId id="266"/>
            <p14:sldId id="276"/>
            <p14:sldId id="277"/>
            <p14:sldId id="278"/>
            <p14:sldId id="279"/>
            <p14:sldId id="280"/>
            <p14:sldId id="274"/>
            <p14:sldId id="273"/>
            <p14:sldId id="275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7"/>
  </p:normalViewPr>
  <p:slideViewPr>
    <p:cSldViewPr snapToGrid="0" snapToObjects="1">
      <p:cViewPr varScale="1">
        <p:scale>
          <a:sx n="100" d="100"/>
          <a:sy n="100" d="100"/>
        </p:scale>
        <p:origin x="46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9201E-1C0E-8448-9954-B8CEF31D96C6}" type="datetimeFigureOut">
              <a:rPr lang="en-GB" smtClean="0"/>
              <a:t>08/01/2019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A5F6C-EBB9-324A-8583-BA16F1172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215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Selezionati</a:t>
            </a:r>
            <a:r>
              <a:rPr lang="en-GB" dirty="0"/>
              <a:t> </a:t>
            </a:r>
            <a:r>
              <a:rPr lang="en-GB" dirty="0" err="1"/>
              <a:t>dopo</a:t>
            </a:r>
            <a:r>
              <a:rPr lang="en-GB" dirty="0"/>
              <a:t> aver </a:t>
            </a:r>
            <a:r>
              <a:rPr lang="en-GB" dirty="0" err="1"/>
              <a:t>svolto</a:t>
            </a:r>
            <a:r>
              <a:rPr lang="en-GB" dirty="0"/>
              <a:t> query </a:t>
            </a:r>
            <a:r>
              <a:rPr lang="en-GB" dirty="0" err="1"/>
              <a:t>su</a:t>
            </a:r>
            <a:r>
              <a:rPr lang="en-GB" dirty="0"/>
              <a:t> circa 100’000 </a:t>
            </a:r>
            <a:r>
              <a:rPr lang="en-GB" dirty="0" err="1"/>
              <a:t>elementi</a:t>
            </a:r>
            <a:r>
              <a:rPr lang="en-GB" dirty="0"/>
              <a:t> </a:t>
            </a:r>
            <a:r>
              <a:rPr lang="en-GB" dirty="0" err="1"/>
              <a:t>ed</a:t>
            </a:r>
            <a:r>
              <a:rPr lang="en-GB" dirty="0"/>
              <a:t> aver </a:t>
            </a:r>
            <a:r>
              <a:rPr lang="en-GB" dirty="0" err="1"/>
              <a:t>selezionato</a:t>
            </a:r>
            <a:r>
              <a:rPr lang="en-GB" dirty="0"/>
              <a:t> I </a:t>
            </a:r>
            <a:r>
              <a:rPr lang="en-GB" dirty="0" err="1"/>
              <a:t>mesi</a:t>
            </a:r>
            <a:r>
              <a:rPr lang="en-GB" dirty="0"/>
              <a:t>/</a:t>
            </a:r>
            <a:r>
              <a:rPr lang="en-GB" dirty="0" err="1"/>
              <a:t>settimane</a:t>
            </a:r>
            <a:r>
              <a:rPr lang="en-GB" dirty="0"/>
              <a:t>/</a:t>
            </a:r>
            <a:r>
              <a:rPr lang="en-GB" dirty="0" err="1"/>
              <a:t>giorni</a:t>
            </a:r>
            <a:r>
              <a:rPr lang="en-GB" dirty="0"/>
              <a:t> </a:t>
            </a:r>
            <a:r>
              <a:rPr lang="en-GB" dirty="0" err="1"/>
              <a:t>più</a:t>
            </a:r>
            <a:r>
              <a:rPr lang="en-GB" dirty="0"/>
              <a:t> </a:t>
            </a:r>
            <a:r>
              <a:rPr lang="en-GB" dirty="0" err="1"/>
              <a:t>trafficati</a:t>
            </a:r>
            <a:r>
              <a:rPr lang="en-GB" dirty="0"/>
              <a:t> per </a:t>
            </a:r>
            <a:r>
              <a:rPr lang="en-GB" dirty="0" err="1"/>
              <a:t>iascun</a:t>
            </a:r>
            <a:r>
              <a:rPr lang="en-GB" dirty="0"/>
              <a:t> GW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A5F6C-EBB9-324A-8583-BA16F1172DB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438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C7F94-31FA-5843-811B-E8B5C0A6C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BE0D93-C44C-8C40-A85A-8C87E6E35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6A3A4-1F37-AB40-A93B-C1B44B09D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D8E3-D3C3-7642-B20B-7C0235059422}" type="datetimeFigureOut">
              <a:rPr lang="en-GB" smtClean="0"/>
              <a:t>08/01/2019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9EDFA-58FE-CC44-9F0F-942E48D4D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ACD4C-659B-4D49-ACD6-71A5C7EA9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5851-1935-5F46-85FF-09F785671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043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394F3-E87E-064B-926C-6538E7399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B1D31-8736-7E46-93AF-3A31F259F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74EF5-6A3E-2B4D-B31F-64CBF74CB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D8E3-D3C3-7642-B20B-7C0235059422}" type="datetimeFigureOut">
              <a:rPr lang="en-GB" smtClean="0"/>
              <a:t>08/01/2019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63C7B-44FE-1442-92E7-C46DE730F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5AE8C-24E9-3A46-9A6C-186468F24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5851-1935-5F46-85FF-09F785671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797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1DFBC2-12E9-A942-9F7D-E2DE3BED79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A9E5B-9156-384C-BC28-312DAFCBF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4B2F3-0752-1E42-8DA3-A0793932D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D8E3-D3C3-7642-B20B-7C0235059422}" type="datetimeFigureOut">
              <a:rPr lang="en-GB" smtClean="0"/>
              <a:t>08/01/2019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A910A-BD86-F542-9290-92F2543F0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A9E4C-8C96-8342-9539-B2F7CDEA3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5851-1935-5F46-85FF-09F785671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944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6ABDE-2FEA-964D-83B3-B147619EA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7BBB7-7F23-AC48-8D9C-6F5AC0153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697D1-85F9-F440-87C4-6234CA0E4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D8E3-D3C3-7642-B20B-7C0235059422}" type="datetimeFigureOut">
              <a:rPr lang="en-GB" smtClean="0"/>
              <a:t>08/01/2019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63B94-F5F2-764F-ABCC-1585D1DB8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5A29B-C8C3-A94C-930F-A7940FE3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5851-1935-5F46-85FF-09F785671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09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E3DF6-4CA8-6743-9FDB-7607A5AB5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4CFE6-0585-6A42-BC4C-1B522064F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62072-B91D-5847-B066-43F67CED6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D8E3-D3C3-7642-B20B-7C0235059422}" type="datetimeFigureOut">
              <a:rPr lang="en-GB" smtClean="0"/>
              <a:t>08/01/2019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43DC8-142D-3846-8B34-4D44DD40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A2BCE-E23D-624E-9760-214FE8A64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5851-1935-5F46-85FF-09F785671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181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36BDC-41D6-2D43-933B-2FB05B7DC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23C55-67C5-CC4F-AC23-4B5FD30E0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67F460-5E29-1E4D-9B3B-AA12CD636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F7246-0EEA-294F-ABE3-D6FF4BB99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D8E3-D3C3-7642-B20B-7C0235059422}" type="datetimeFigureOut">
              <a:rPr lang="en-GB" smtClean="0"/>
              <a:t>08/01/2019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CBA35-87E5-1545-81E5-CEB94F557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BB51C-DEB7-FD43-9BB7-C6DE15C35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5851-1935-5F46-85FF-09F785671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685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B8A81-C212-3144-9C3C-1A6B0C451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C9BA6-9D49-0C44-A464-8605858F7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8183E-BA18-E748-9AD9-0EA15B729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DB479F-84BB-9345-95B8-7829ABA45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F30BD8-6FA5-AC47-9ADB-B6F65FB55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E6E933-3FED-7D4B-8E83-AA460C95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D8E3-D3C3-7642-B20B-7C0235059422}" type="datetimeFigureOut">
              <a:rPr lang="en-GB" smtClean="0"/>
              <a:t>08/01/2019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E49F38-8981-2D42-96B9-945E7ED82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4E68DF-8906-9E4A-A692-722537E8B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5851-1935-5F46-85FF-09F785671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08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2D357-462B-5D4F-AAB2-9714421EE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9D5647-96A4-7542-B7BD-C7031C812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D8E3-D3C3-7642-B20B-7C0235059422}" type="datetimeFigureOut">
              <a:rPr lang="en-GB" smtClean="0"/>
              <a:t>08/01/2019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68EAB7-CFE6-CA45-904C-F03CC30D8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38B94D-5E2E-DF4F-9358-6778E3D1B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5851-1935-5F46-85FF-09F785671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105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CE8A49-A9E1-BD44-A5B4-EFE39C12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D8E3-D3C3-7642-B20B-7C0235059422}" type="datetimeFigureOut">
              <a:rPr lang="en-GB" smtClean="0"/>
              <a:t>08/01/2019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40C72F-4855-AF40-9A01-285C15652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91635F-7258-3746-9CA8-290FE6BD0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5851-1935-5F46-85FF-09F785671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76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5E1BB-CD4E-A74F-8143-6C7D9234C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4F3D8-CB1B-C34B-A6AF-8BB43040D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9634B-90F1-0044-8B5B-0337374D4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EA5F59-7421-2442-94A4-5F25367E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D8E3-D3C3-7642-B20B-7C0235059422}" type="datetimeFigureOut">
              <a:rPr lang="en-GB" smtClean="0"/>
              <a:t>08/01/2019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C4FC9-D2D2-CB4D-AD5B-AAC7B3345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87224-798C-E441-903C-723D3A2F7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5851-1935-5F46-85FF-09F785671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58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FE2BC-2361-CB4B-887D-D9F286489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6A1531-6F8C-DB49-8164-0FF2F98BA0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AAD8D7-9093-474F-84DB-F505CDF86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A1249-9C7D-684B-B8BD-1E2985B9B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D8E3-D3C3-7642-B20B-7C0235059422}" type="datetimeFigureOut">
              <a:rPr lang="en-GB" smtClean="0"/>
              <a:t>08/01/2019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F991D-3752-E345-9D48-2F41485F1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0479E-30E6-1D49-9DA9-9B4E06161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5851-1935-5F46-85FF-09F785671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372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06C550-329A-7543-9E64-A1685DB9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58CBE-6B58-E247-8E55-073AE133D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273E9-16A1-D142-983D-5B7D58F37A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9D8E3-D3C3-7642-B20B-7C0235059422}" type="datetimeFigureOut">
              <a:rPr lang="en-GB" smtClean="0"/>
              <a:t>08/01/2019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B4747-DE9F-AA48-AE29-6DF207242B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4A50A-D472-BA4C-993F-DB9F93C50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95851-1935-5F46-85FF-09F785671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155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63256-45A1-B347-BB08-BCC40E28F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Profiling Unidata packets per different time intervals (month/week/day)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94541D-AA1D-4943-A0E0-E0990CA351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Jacopo Maria Valtorta</a:t>
            </a:r>
          </a:p>
          <a:p>
            <a:r>
              <a:rPr lang="en-GB" dirty="0"/>
              <a:t>Project “AMORE”</a:t>
            </a:r>
          </a:p>
          <a:p>
            <a:r>
              <a:rPr lang="en-GB" dirty="0"/>
              <a:t>08/01/2019</a:t>
            </a:r>
          </a:p>
          <a:p>
            <a:r>
              <a:rPr lang="en-GB"/>
              <a:t>UNIDATA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0BC5A2-4072-2F41-AE5D-708C852332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457" y="5735637"/>
            <a:ext cx="3905085" cy="69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08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E24B77-24A9-D243-8982-2E341D949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First - </a:t>
            </a:r>
            <a:r>
              <a:rPr lang="en-GB" sz="5400" dirty="0">
                <a:solidFill>
                  <a:schemeClr val="bg1"/>
                </a:solidFill>
              </a:rPr>
              <a:t>58a0cbeffe014e4c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295C166-EBE6-204E-82E0-0FB8D8D77A21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7090" y="712421"/>
            <a:ext cx="3967200" cy="325440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5AFC2B9-F0A5-FF4F-8B81-E604C1E6C85B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126312" y="712421"/>
            <a:ext cx="3967200" cy="325440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3700852-12E6-964C-9EC8-FF9AC580A367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112400" y="712421"/>
            <a:ext cx="3967200" cy="325440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334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5C906E-556D-A344-A0E9-A3B96E23A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Second - </a:t>
            </a:r>
            <a:r>
              <a:rPr lang="en-GB" sz="5400" dirty="0">
                <a:solidFill>
                  <a:schemeClr val="bg1"/>
                </a:solidFill>
              </a:rPr>
              <a:t>7276ff002e0503c8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F56AA6-42E2-694D-BDF2-01BE30F8BCAD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112400" y="679349"/>
            <a:ext cx="3967200" cy="325440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6D6F0B1-1F52-EC46-8646-5C0289770B4C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0" y="679349"/>
            <a:ext cx="3967200" cy="325440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4BB61BB-C6BF-FE43-BB8C-A35FF2DE2ED7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8224800" y="679349"/>
            <a:ext cx="3967200" cy="325440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700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FE1A34-7DA6-1E4D-9562-1345FD695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Third - </a:t>
            </a:r>
            <a:r>
              <a:rPr lang="en-GB" sz="5400" dirty="0">
                <a:solidFill>
                  <a:schemeClr val="bg1"/>
                </a:solidFill>
              </a:rPr>
              <a:t>1c497beffecab36d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8BBE290-9EE2-4145-88DE-C67E1172D81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638827"/>
            <a:ext cx="3965340" cy="3255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49B997-3AEA-804E-9D50-83FC47B7F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400" y="638827"/>
            <a:ext cx="3967200" cy="3255608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9C8548B-1D71-1147-9379-FF4F6C2F10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8227201" y="639230"/>
            <a:ext cx="3964801" cy="3255205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146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94047-DC1B-6C41-AC27-84F904E80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B880E-182E-D84A-B03A-A0C8A49F5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Two indexes (</a:t>
            </a:r>
            <a:r>
              <a:rPr lang="en-GB" dirty="0" err="1"/>
              <a:t>device_packets</a:t>
            </a:r>
            <a:r>
              <a:rPr lang="en-GB" dirty="0"/>
              <a:t>):</a:t>
            </a:r>
          </a:p>
          <a:p>
            <a:pPr lvl="1"/>
            <a:r>
              <a:rPr lang="en-GB" dirty="0" err="1"/>
              <a:t>lora-device_packet-pre_deduplication</a:t>
            </a:r>
            <a:r>
              <a:rPr lang="en-GB" dirty="0"/>
              <a:t> </a:t>
            </a:r>
          </a:p>
          <a:p>
            <a:pPr lvl="1"/>
            <a:r>
              <a:rPr lang="en-GB" dirty="0" err="1"/>
              <a:t>lora</a:t>
            </a:r>
            <a:r>
              <a:rPr lang="en-GB" dirty="0"/>
              <a:t>-</a:t>
            </a:r>
            <a:r>
              <a:rPr lang="en-GB" dirty="0" err="1"/>
              <a:t>device_packet</a:t>
            </a:r>
            <a:r>
              <a:rPr lang="en-GB" dirty="0"/>
              <a:t>-deduplication</a:t>
            </a:r>
          </a:p>
          <a:p>
            <a:r>
              <a:rPr lang="en-GB" dirty="0"/>
              <a:t>The 4 Gateways are the top congested ones, selected among the whole </a:t>
            </a:r>
            <a:r>
              <a:rPr lang="en-GB" dirty="0" err="1"/>
              <a:t>Unidata</a:t>
            </a:r>
            <a:r>
              <a:rPr lang="en-GB" dirty="0"/>
              <a:t> network:</a:t>
            </a:r>
          </a:p>
          <a:p>
            <a:pPr lvl="1"/>
            <a:r>
              <a:rPr lang="en-GB" dirty="0"/>
              <a:t>Terni 	 	MAC: 70b3d54b13020000</a:t>
            </a:r>
          </a:p>
          <a:p>
            <a:pPr lvl="1"/>
            <a:r>
              <a:rPr lang="en-GB" dirty="0"/>
              <a:t>First 	 	MAC: 58a0cbeffe014e4c</a:t>
            </a:r>
          </a:p>
          <a:p>
            <a:pPr lvl="1"/>
            <a:r>
              <a:rPr lang="en-GB" dirty="0"/>
              <a:t>Second 		MAC: 7276ff002e0503c8</a:t>
            </a:r>
          </a:p>
          <a:p>
            <a:pPr lvl="1"/>
            <a:r>
              <a:rPr lang="en-GB" dirty="0"/>
              <a:t>Third 		MAC: 1c497beffecab36d</a:t>
            </a:r>
          </a:p>
          <a:p>
            <a:r>
              <a:rPr lang="en-GB" dirty="0"/>
              <a:t>Queries have been performed on </a:t>
            </a:r>
            <a:r>
              <a:rPr lang="it-IT" dirty="0"/>
              <a:t>≃ </a:t>
            </a:r>
            <a:r>
              <a:rPr lang="en-GB" dirty="0"/>
              <a:t>100.000 elements</a:t>
            </a:r>
          </a:p>
        </p:txBody>
      </p:sp>
    </p:spTree>
    <p:extLst>
      <p:ext uri="{BB962C8B-B14F-4D97-AF65-F5344CB8AC3E}">
        <p14:creationId xmlns:p14="http://schemas.microsoft.com/office/powerpoint/2010/main" val="1515450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DBAEE-7667-4641-839E-28DB57531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Graphs legend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B27EA-42B5-904F-B08B-2891D7821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778" y="1690688"/>
            <a:ext cx="11176000" cy="4678363"/>
          </a:xfrm>
        </p:spPr>
        <p:txBody>
          <a:bodyPr>
            <a:normAutofit/>
          </a:bodyPr>
          <a:lstStyle/>
          <a:p>
            <a:r>
              <a:rPr lang="en-GB" dirty="0"/>
              <a:t>The numbers above the columns represent the different users (dev_eui) using the network</a:t>
            </a:r>
          </a:p>
          <a:p>
            <a:r>
              <a:rPr lang="en-GB" dirty="0"/>
              <a:t>On the x-axis: the six different SF values and the average of the null dev_eui values for pre-deduplication;</a:t>
            </a:r>
          </a:p>
          <a:p>
            <a:r>
              <a:rPr lang="en-GB" dirty="0"/>
              <a:t>On the y-axis: the number of users sending using that specific SF value, in a precise time interval using a specific GW.</a:t>
            </a:r>
          </a:p>
          <a:p>
            <a:r>
              <a:rPr lang="en-GB" dirty="0"/>
              <a:t>The time intervals have been selected among the one most busy (</a:t>
            </a:r>
            <a:r>
              <a:rPr lang="en-GB" u="sng" dirty="0"/>
              <a:t>different from GW to GW</a:t>
            </a:r>
            <a:r>
              <a:rPr lang="en-GB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231912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D138618-A67C-F548-B229-138222A2FC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Deduplication device packets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DFE9E1B9-E1E2-F545-9D63-EFD7B621EE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1" algn="l"/>
            <a:r>
              <a:rPr lang="en-GB" dirty="0"/>
              <a:t>3 Gateways: </a:t>
            </a:r>
          </a:p>
          <a:p>
            <a:pPr lvl="1" algn="l"/>
            <a:r>
              <a:rPr lang="en-GB" dirty="0"/>
              <a:t>First 	 	MAC: 58a0cbeffe014e4c</a:t>
            </a:r>
          </a:p>
          <a:p>
            <a:pPr lvl="1" algn="l"/>
            <a:r>
              <a:rPr lang="en-GB" dirty="0"/>
              <a:t>Second 		MAC: 7276ff002e0503c8</a:t>
            </a:r>
          </a:p>
          <a:p>
            <a:pPr lvl="1" algn="l"/>
            <a:r>
              <a:rPr lang="en-GB" dirty="0"/>
              <a:t>Third 		MAC: 1c497beffecab36d</a:t>
            </a:r>
          </a:p>
          <a:p>
            <a:pPr algn="l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7356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69B51F-E700-154C-B8FD-4C2BDBB43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br>
              <a:rPr lang="en-US" sz="3000">
                <a:solidFill>
                  <a:srgbClr val="FFFFFF"/>
                </a:solidFill>
              </a:rPr>
            </a:br>
            <a:endParaRPr lang="en-US" sz="3000">
              <a:solidFill>
                <a:srgbClr val="FFFFFF"/>
              </a:solidFill>
            </a:endParaRP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439D91A7-AB42-ED42-A42D-FD8DFA2CE3DB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074589" y="588429"/>
            <a:ext cx="3967200" cy="32544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77F387A-03E5-134E-B4B3-2E73519F36A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159111" y="588429"/>
            <a:ext cx="3967200" cy="325440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517842DE-842C-0C4E-8506-9AE9E9D4CFBC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-22021" y="588429"/>
            <a:ext cx="3967200" cy="325440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BCB96FA-AC8D-694C-B387-E40AA47865F5}"/>
              </a:ext>
            </a:extLst>
          </p:cNvPr>
          <p:cNvSpPr txBox="1"/>
          <p:nvPr/>
        </p:nvSpPr>
        <p:spPr>
          <a:xfrm>
            <a:off x="2629474" y="4886847"/>
            <a:ext cx="70264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+mj-lt"/>
              </a:rPr>
              <a:t>First - 58a0cbeffe014e4c</a:t>
            </a:r>
          </a:p>
        </p:txBody>
      </p:sp>
    </p:spTree>
    <p:extLst>
      <p:ext uri="{BB962C8B-B14F-4D97-AF65-F5344CB8AC3E}">
        <p14:creationId xmlns:p14="http://schemas.microsoft.com/office/powerpoint/2010/main" val="324306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2C0240-1B90-C247-AAD9-79F8399F9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Second - </a:t>
            </a:r>
            <a:r>
              <a:rPr lang="en-GB" sz="5400" dirty="0">
                <a:solidFill>
                  <a:schemeClr val="bg1"/>
                </a:solidFill>
              </a:rPr>
              <a:t>7276ff002e0503c8</a:t>
            </a:r>
            <a:endParaRPr lang="en-US" sz="5400" dirty="0">
              <a:solidFill>
                <a:srgbClr val="FFFFFF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3B6AA6-3065-E24B-80B2-AFB55B737C3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620" y="711521"/>
            <a:ext cx="3967200" cy="325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5BF242-87B9-7540-852C-57E0EDC712A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186200" y="711521"/>
            <a:ext cx="3967200" cy="325440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697CADC-9F9E-334E-9D5D-CF86649328E4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8273910" y="711521"/>
            <a:ext cx="3967200" cy="325440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736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FE96D7-A45D-9F4E-AA21-59DB87CDD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Third - </a:t>
            </a:r>
            <a:r>
              <a:rPr lang="en-GB" sz="5400" dirty="0">
                <a:solidFill>
                  <a:schemeClr val="bg1"/>
                </a:solidFill>
              </a:rPr>
              <a:t>1c497beffecab36d</a:t>
            </a:r>
            <a:r>
              <a:rPr lang="en-US" sz="5400" dirty="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6CABB9-CD2C-E244-98FD-846934F6C0B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125945" y="640036"/>
            <a:ext cx="3967200" cy="325440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F6CDFC5-F3F3-4444-BFBF-AA78496EF39B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126312" y="640036"/>
            <a:ext cx="3967200" cy="325440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0FF11AF-7578-5943-A0C4-DD8EED19E0E2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-22021" y="640036"/>
            <a:ext cx="3967200" cy="325440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721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D138618-A67C-F548-B229-138222A2FC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Pre-deduplication device packets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DFE9E1B9-E1E2-F545-9D63-EFD7B621EE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lvl="1" algn="l"/>
            <a:r>
              <a:rPr lang="en-GB" dirty="0"/>
              <a:t>4 Gateways: </a:t>
            </a:r>
          </a:p>
          <a:p>
            <a:pPr lvl="1" algn="l"/>
            <a:r>
              <a:rPr lang="en-GB" dirty="0"/>
              <a:t>Terni 	 	MAC: 70b3d54b13020000</a:t>
            </a:r>
          </a:p>
          <a:p>
            <a:pPr lvl="1" algn="l"/>
            <a:r>
              <a:rPr lang="en-GB" dirty="0"/>
              <a:t>First 	 	MAC: 58a0cbeffe014e4c</a:t>
            </a:r>
          </a:p>
          <a:p>
            <a:pPr lvl="1" algn="l"/>
            <a:r>
              <a:rPr lang="en-GB" dirty="0"/>
              <a:t>Second 		MAC: 7276ff002e0503c8</a:t>
            </a:r>
          </a:p>
          <a:p>
            <a:pPr lvl="1" algn="l"/>
            <a:r>
              <a:rPr lang="en-GB" dirty="0"/>
              <a:t>Third 		MAC: 1c497beffecab36d</a:t>
            </a:r>
          </a:p>
        </p:txBody>
      </p:sp>
    </p:spTree>
    <p:extLst>
      <p:ext uri="{BB962C8B-B14F-4D97-AF65-F5344CB8AC3E}">
        <p14:creationId xmlns:p14="http://schemas.microsoft.com/office/powerpoint/2010/main" val="2486473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0FF6C-8554-7D45-A218-F7F891B7B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Terni - </a:t>
            </a:r>
            <a:r>
              <a:rPr lang="en-GB" sz="5400" dirty="0">
                <a:solidFill>
                  <a:schemeClr val="bg1"/>
                </a:solidFill>
              </a:rPr>
              <a:t>70b3d54b13020000</a:t>
            </a:r>
            <a:r>
              <a:rPr lang="en-US" sz="5400" dirty="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029E7B-4755-374D-83B8-BCE63553604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186200" y="597254"/>
            <a:ext cx="3967200" cy="325440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3B4023A-C3DF-3248-AA8A-5684E2033707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126312" y="597254"/>
            <a:ext cx="3967200" cy="325440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F85DC14-935C-F84D-882A-E39CDFF634A2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38234" y="597703"/>
            <a:ext cx="3967200" cy="325440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612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200</Words>
  <Application>Microsoft Macintosh PowerPoint</Application>
  <PresentationFormat>Widescreen</PresentationFormat>
  <Paragraphs>41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Profiling Unidata packets per different time intervals (month/week/day)</vt:lpstr>
      <vt:lpstr>Analysis specifications</vt:lpstr>
      <vt:lpstr>Graphs legend</vt:lpstr>
      <vt:lpstr>Deduplication device packets</vt:lpstr>
      <vt:lpstr> </vt:lpstr>
      <vt:lpstr>Second - 7276ff002e0503c8</vt:lpstr>
      <vt:lpstr>Third - 1c497beffecab36d </vt:lpstr>
      <vt:lpstr>Pre-deduplication device packets</vt:lpstr>
      <vt:lpstr>Terni - 70b3d54b13020000 </vt:lpstr>
      <vt:lpstr>First - 58a0cbeffe014e4c</vt:lpstr>
      <vt:lpstr>Second - 7276ff002e0503c8</vt:lpstr>
      <vt:lpstr>Third - 1c497beffecab36d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Profiling Unidata packets per different time intervals (month/week/day)</dc:title>
  <dc:creator>J V</dc:creator>
  <cp:lastModifiedBy>J V</cp:lastModifiedBy>
  <cp:revision>22</cp:revision>
  <dcterms:created xsi:type="dcterms:W3CDTF">2019-01-07T15:03:48Z</dcterms:created>
  <dcterms:modified xsi:type="dcterms:W3CDTF">2019-01-08T10:57:29Z</dcterms:modified>
</cp:coreProperties>
</file>