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80" r:id="rId5"/>
    <p:sldId id="274" r:id="rId6"/>
    <p:sldId id="273" r:id="rId7"/>
    <p:sldId id="275" r:id="rId8"/>
    <p:sldId id="272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2D31-32F3-B648-BDEF-CC505EA64426}">
          <p14:sldIdLst>
            <p14:sldId id="256"/>
            <p14:sldId id="267"/>
            <p14:sldId id="266"/>
            <p14:sldId id="280"/>
            <p14:sldId id="274"/>
            <p14:sldId id="273"/>
            <p14:sldId id="275"/>
            <p14:sldId id="272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201E-1C0E-8448-9954-B8CEF31D96C6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5F6C-EBB9-324A-8583-BA16F1172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Selezionati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aver </a:t>
            </a:r>
            <a:r>
              <a:rPr lang="en-GB" dirty="0" err="1"/>
              <a:t>svolto</a:t>
            </a:r>
            <a:r>
              <a:rPr lang="en-GB" dirty="0"/>
              <a:t> query </a:t>
            </a:r>
            <a:r>
              <a:rPr lang="en-GB" dirty="0" err="1"/>
              <a:t>su</a:t>
            </a:r>
            <a:r>
              <a:rPr lang="en-GB" dirty="0"/>
              <a:t> circa 100’000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aver </a:t>
            </a:r>
            <a:r>
              <a:rPr lang="en-GB" dirty="0" err="1"/>
              <a:t>selezionato</a:t>
            </a:r>
            <a:r>
              <a:rPr lang="en-GB" dirty="0"/>
              <a:t> I </a:t>
            </a:r>
            <a:r>
              <a:rPr lang="en-GB" dirty="0" err="1"/>
              <a:t>mesi</a:t>
            </a:r>
            <a:r>
              <a:rPr lang="en-GB" dirty="0"/>
              <a:t>/</a:t>
            </a:r>
            <a:r>
              <a:rPr lang="en-GB" dirty="0" err="1"/>
              <a:t>settimane</a:t>
            </a:r>
            <a:r>
              <a:rPr lang="en-GB" dirty="0"/>
              <a:t>/</a:t>
            </a:r>
            <a:r>
              <a:rPr lang="en-GB" dirty="0" err="1"/>
              <a:t>giorni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trafficati</a:t>
            </a:r>
            <a:r>
              <a:rPr lang="en-GB" dirty="0"/>
              <a:t> per </a:t>
            </a:r>
            <a:r>
              <a:rPr lang="en-GB" dirty="0" err="1"/>
              <a:t>iascun</a:t>
            </a:r>
            <a:r>
              <a:rPr lang="en-GB" dirty="0"/>
              <a:t> GW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A5F6C-EBB9-324A-8583-BA16F1172D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F94-31FA-5843-811B-E8B5C0A6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0D93-C44C-8C40-A85A-8C87E6E3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A3A4-1F37-AB40-A93B-C1B44B09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EDFA-58FE-CC44-9F0F-942E48D4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CD4C-659B-4D49-ACD6-71A5C7E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4F3-E87E-064B-926C-6538E73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1D31-8736-7E46-93AF-3A31F259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4EF5-6A3E-2B4D-B31F-64CBF74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3C7B-44FE-1442-92E7-C46DE73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AE8C-24E9-3A46-9A6C-186468F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FBC2-12E9-A942-9F7D-E2DE3BED7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9E5B-9156-384C-BC28-312DAFCB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B2F3-0752-1E42-8DA3-A0793932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10A-BD86-F542-9290-92F2543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9E4C-8C96-8342-9539-B2F7CDEA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ABDE-2FEA-964D-83B3-B147619E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BB7-7F23-AC48-8D9C-6F5AC015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97D1-85F9-F440-87C4-6234CA0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3B94-F5F2-764F-ABCC-1585D1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A29B-C8C3-A94C-930F-A7940FE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3DF6-4CA8-6743-9FDB-7607A5A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CFE6-0585-6A42-BC4C-1B522064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2072-B91D-5847-B066-43F67CE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3DC8-142D-3846-8B34-4D44DD4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2BCE-E23D-624E-9760-214FE8A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6BDC-41D6-2D43-933B-2FB05B7D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3C55-67C5-CC4F-AC23-4B5FD30E0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F460-5E29-1E4D-9B3B-AA12CD63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7246-0EEA-294F-ABE3-D6FF4BB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BA35-87E5-1545-81E5-CEB94F55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B51C-DEB7-FD43-9BB7-C6DE15C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A81-C212-3144-9C3C-1A6B0C45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9BA6-9D49-0C44-A464-8605858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183E-BA18-E748-9AD9-0EA15B72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B479F-84BB-9345-95B8-7829ABA4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30BD8-6FA5-AC47-9ADB-B6F65FB5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6E933-3FED-7D4B-8E83-AA460C95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9F38-8981-2D42-96B9-945E7ED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68DF-8906-9E4A-A692-722537E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357-462B-5D4F-AAB2-9714421E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5647-96A4-7542-B7BD-C7031C8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8EAB7-CFE6-CA45-904C-F03CC30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B94D-5E2E-DF4F-9358-6778E3D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E8A49-A9E1-BD44-A5B4-EFE39C1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0C72F-4855-AF40-9A01-285C156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635F-7258-3746-9CA8-290FE6B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E1BB-CD4E-A74F-8143-6C7D9234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F3D8-CB1B-C34B-A6AF-8BB43040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634B-90F1-0044-8B5B-0337374D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5F59-7421-2442-94A4-5F25367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4FC9-D2D2-CB4D-AD5B-AAC7B334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7224-798C-E441-903C-723D3A2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E2BC-2361-CB4B-887D-D9F2864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A1531-6F8C-DB49-8164-0FF2F98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D8D7-9093-474F-84DB-F505CDF8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1249-9C7D-684B-B8BD-1E2985B9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991D-3752-E345-9D48-2F41485F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479E-30E6-1D49-9DA9-9B4E061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7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C550-329A-7543-9E64-A1685DB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CBE-6B58-E247-8E55-073AE133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73E9-16A1-D142-983D-5B7D58F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D8E3-D3C3-7642-B20B-7C0235059422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4747-DE9F-AA48-AE29-6DF20724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50A-D472-BA4C-993F-DB9F93C5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5851-1935-5F46-85FF-09F785671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3256-45A1-B347-BB08-BCC40E28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Profiling Unidata packets per different time intervals (month/week/day)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541D-AA1D-4943-A0E0-E0990CA3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Jacopo Maria Valtorta</a:t>
            </a:r>
          </a:p>
          <a:p>
            <a:r>
              <a:rPr lang="en-GB" dirty="0"/>
              <a:t>Project “AMORE”</a:t>
            </a:r>
          </a:p>
          <a:p>
            <a:r>
              <a:rPr lang="en-GB" dirty="0"/>
              <a:t>08/01/2019</a:t>
            </a:r>
          </a:p>
          <a:p>
            <a:r>
              <a:rPr lang="en-GB"/>
              <a:t>UNIDATA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BC5A2-4072-2F41-AE5D-708C85233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57" y="5735637"/>
            <a:ext cx="3905085" cy="6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9B51F-E700-154C-B8FD-4C2BDBB4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39D91A7-AB42-ED42-A42D-FD8DFA2CE3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74589" y="588429"/>
            <a:ext cx="3967200" cy="325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7F387A-03E5-134E-B4B3-2E73519F36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11" y="588429"/>
            <a:ext cx="3967200" cy="3254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17842DE-842C-0C4E-8506-9AE9E9D4CFB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22021" y="588429"/>
            <a:ext cx="3967200" cy="32544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CB96FA-AC8D-694C-B387-E40AA47865F5}"/>
              </a:ext>
            </a:extLst>
          </p:cNvPr>
          <p:cNvSpPr txBox="1"/>
          <p:nvPr/>
        </p:nvSpPr>
        <p:spPr>
          <a:xfrm>
            <a:off x="2629474" y="4886847"/>
            <a:ext cx="702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+mj-lt"/>
              </a:rPr>
              <a:t>First - 58a0cbeffe014e4c</a:t>
            </a:r>
          </a:p>
        </p:txBody>
      </p:sp>
    </p:spTree>
    <p:extLst>
      <p:ext uri="{BB962C8B-B14F-4D97-AF65-F5344CB8AC3E}">
        <p14:creationId xmlns:p14="http://schemas.microsoft.com/office/powerpoint/2010/main" val="32430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C0240-1B90-C247-AAD9-79F8399F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Second - </a:t>
            </a:r>
            <a:r>
              <a:rPr lang="en-GB" sz="5400" dirty="0">
                <a:solidFill>
                  <a:schemeClr val="bg1"/>
                </a:solidFill>
              </a:rPr>
              <a:t>7276ff002e0503c8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B6AA6-3065-E24B-80B2-AFB55B737C3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20" y="711521"/>
            <a:ext cx="3967200" cy="325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BF242-87B9-7540-852C-57E0EDC712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00" y="711521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97CADC-9F9E-334E-9D5D-CF86649328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73910" y="711521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E96D7-A45D-9F4E-AA21-59DB87CD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Third - </a:t>
            </a:r>
            <a:r>
              <a:rPr lang="en-GB" sz="5400" dirty="0">
                <a:solidFill>
                  <a:schemeClr val="bg1"/>
                </a:solidFill>
              </a:rPr>
              <a:t>1c497beffecab36d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CABB9-CD2C-E244-98FD-846934F6C0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45" y="640036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6CDFC5-F3F3-4444-BFBF-AA78496EF3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640036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FF11AF-7578-5943-A0C4-DD8EED19E0E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22021" y="640036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047-DC1B-6C41-AC27-84F904E8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80E-182E-D84A-B03A-A0C8A49F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indexes (</a:t>
            </a:r>
            <a:r>
              <a:rPr lang="en-GB" dirty="0" err="1"/>
              <a:t>device_packets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lora-device_packet-pre_deduplication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-</a:t>
            </a:r>
            <a:r>
              <a:rPr lang="en-GB" dirty="0" err="1"/>
              <a:t>device_packet</a:t>
            </a:r>
            <a:r>
              <a:rPr lang="en-GB" dirty="0"/>
              <a:t>-deduplication</a:t>
            </a:r>
          </a:p>
          <a:p>
            <a:r>
              <a:rPr lang="en-GB" dirty="0"/>
              <a:t>The 4 Gateways are the top congested ones, selected among the whole </a:t>
            </a:r>
            <a:r>
              <a:rPr lang="en-GB" dirty="0" err="1"/>
              <a:t>Unidata</a:t>
            </a:r>
            <a:r>
              <a:rPr lang="en-GB" dirty="0"/>
              <a:t> network:</a:t>
            </a:r>
          </a:p>
          <a:p>
            <a:pPr lvl="1"/>
            <a:r>
              <a:rPr lang="en-GB" dirty="0"/>
              <a:t>Terni 	 	MAC: 70b3d54b13020000</a:t>
            </a:r>
          </a:p>
          <a:p>
            <a:pPr lvl="1"/>
            <a:r>
              <a:rPr lang="en-GB" dirty="0"/>
              <a:t>First 	 	MAC: 58a0cbeffe014e4c</a:t>
            </a:r>
          </a:p>
          <a:p>
            <a:pPr lvl="1"/>
            <a:r>
              <a:rPr lang="en-GB" dirty="0"/>
              <a:t>Second 		MAC: 7276ff002e0503c8</a:t>
            </a:r>
          </a:p>
          <a:p>
            <a:pPr lvl="1"/>
            <a:r>
              <a:rPr lang="en-GB" dirty="0"/>
              <a:t>Third 		MAC: 1c497beffecab36d</a:t>
            </a:r>
          </a:p>
          <a:p>
            <a:r>
              <a:rPr lang="en-GB" dirty="0"/>
              <a:t>Queries have been performed on </a:t>
            </a:r>
            <a:r>
              <a:rPr lang="it-IT" dirty="0"/>
              <a:t>≃ </a:t>
            </a:r>
            <a:r>
              <a:rPr lang="en-GB" dirty="0"/>
              <a:t>100.000 elements</a:t>
            </a:r>
          </a:p>
        </p:txBody>
      </p:sp>
    </p:spTree>
    <p:extLst>
      <p:ext uri="{BB962C8B-B14F-4D97-AF65-F5344CB8AC3E}">
        <p14:creationId xmlns:p14="http://schemas.microsoft.com/office/powerpoint/2010/main" val="15154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BAEE-7667-4641-839E-28DB5753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7EA-42B5-904F-B08B-2891D782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78" y="1690688"/>
            <a:ext cx="11176000" cy="4678363"/>
          </a:xfrm>
        </p:spPr>
        <p:txBody>
          <a:bodyPr>
            <a:normAutofit/>
          </a:bodyPr>
          <a:lstStyle/>
          <a:p>
            <a:r>
              <a:rPr lang="en-GB" dirty="0"/>
              <a:t>The numbers above the columns represent the different users (dev_eui) using the network</a:t>
            </a:r>
          </a:p>
          <a:p>
            <a:r>
              <a:rPr lang="en-GB" dirty="0"/>
              <a:t>On the x-axis: the six different SF values and the average of the null dev_eui values for pre-deduplication;</a:t>
            </a:r>
          </a:p>
          <a:p>
            <a:r>
              <a:rPr lang="en-GB" dirty="0"/>
              <a:t>On the y-axis: the number of users sending using that specific SF value, in a precise time interval using a specific GW.</a:t>
            </a:r>
          </a:p>
          <a:p>
            <a:r>
              <a:rPr lang="en-GB" dirty="0"/>
              <a:t>The time intervals have been selected among the one most busy (</a:t>
            </a:r>
            <a:r>
              <a:rPr lang="en-GB" u="sng" dirty="0"/>
              <a:t>different from GW to GW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319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D138618-A67C-F548-B229-138222A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Pre-deduplication device packets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E9E1B9-E1E2-F545-9D63-EFD7B621E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 algn="l"/>
            <a:r>
              <a:rPr lang="en-GB" dirty="0"/>
              <a:t>4 Gateways: </a:t>
            </a:r>
          </a:p>
          <a:p>
            <a:pPr lvl="1" algn="l"/>
            <a:r>
              <a:rPr lang="en-GB" dirty="0"/>
              <a:t>Terni 	 	MAC: 70b3d54b13020000</a:t>
            </a:r>
          </a:p>
          <a:p>
            <a:pPr lvl="1" algn="l"/>
            <a:r>
              <a:rPr lang="en-GB" dirty="0"/>
              <a:t>First 	 	MAC: 58a0cbeffe014e4c</a:t>
            </a:r>
          </a:p>
          <a:p>
            <a:pPr lvl="1" algn="l"/>
            <a:r>
              <a:rPr lang="en-GB" dirty="0"/>
              <a:t>Second 		MAC: 7276ff002e0503c8</a:t>
            </a:r>
          </a:p>
          <a:p>
            <a:pPr lvl="1" algn="l"/>
            <a:r>
              <a:rPr lang="en-GB" dirty="0"/>
              <a:t>Third 		MAC: 1c497beffecab36d</a:t>
            </a:r>
          </a:p>
        </p:txBody>
      </p:sp>
    </p:spTree>
    <p:extLst>
      <p:ext uri="{BB962C8B-B14F-4D97-AF65-F5344CB8AC3E}">
        <p14:creationId xmlns:p14="http://schemas.microsoft.com/office/powerpoint/2010/main" val="248647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0FF6C-8554-7D45-A218-F7F891B7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Terni - </a:t>
            </a:r>
            <a:r>
              <a:rPr lang="en-GB" sz="5400" dirty="0">
                <a:solidFill>
                  <a:schemeClr val="bg1"/>
                </a:solidFill>
              </a:rPr>
              <a:t>70b3d54b13020000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29E7B-4755-374D-83B8-BCE6355360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00" y="597254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4023A-C3DF-3248-AA8A-5684E203370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597254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85DC14-935C-F84D-882A-E39CDFF634A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8234" y="597703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1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24B77-24A9-D243-8982-2E341D9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First - </a:t>
            </a:r>
            <a:r>
              <a:rPr lang="en-GB" sz="5400" dirty="0">
                <a:solidFill>
                  <a:schemeClr val="bg1"/>
                </a:solidFill>
              </a:rPr>
              <a:t>58a0cbeffe014e4c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5C166-EBE6-204E-82E0-0FB8D8D77A2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90" y="712421"/>
            <a:ext cx="3967200" cy="32544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AFC2B9-F0A5-FF4F-8B81-E604C1E6C85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6312" y="712421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700852-12E6-964C-9EC8-FF9AC580A3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00" y="712421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C906E-556D-A344-A0E9-A3B96E23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Second - </a:t>
            </a:r>
            <a:r>
              <a:rPr lang="en-GB" sz="5400" dirty="0">
                <a:solidFill>
                  <a:schemeClr val="bg1"/>
                </a:solidFill>
              </a:rPr>
              <a:t>7276ff002e0503c8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56AA6-42E2-694D-BDF2-01BE30F8BC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00" y="679349"/>
            <a:ext cx="3967200" cy="32544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D6F0B1-1F52-EC46-8646-5C0289770B4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79349"/>
            <a:ext cx="3967200" cy="325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BB61BB-C6BF-FE43-BB8C-A35FF2DE2ED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4800" y="679349"/>
            <a:ext cx="3967200" cy="325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0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1A34-7DA6-1E4D-9562-1345FD69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Third - </a:t>
            </a:r>
            <a:r>
              <a:rPr lang="en-GB" sz="5400" dirty="0">
                <a:solidFill>
                  <a:schemeClr val="bg1"/>
                </a:solidFill>
              </a:rPr>
              <a:t>1c497beffecab36d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BBE290-9EE2-4145-88DE-C67E1172D8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638827"/>
            <a:ext cx="3965340" cy="325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9B997-3AEA-804E-9D50-83FC47B7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00" y="638827"/>
            <a:ext cx="3967200" cy="32556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C8548B-1D71-1147-9379-FF4F6C2F1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7201" y="639230"/>
            <a:ext cx="3964801" cy="325520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D138618-A67C-F548-B229-138222A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Deduplication device packets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E9E1B9-E1E2-F545-9D63-EFD7B621E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l"/>
            <a:r>
              <a:rPr lang="en-GB" dirty="0"/>
              <a:t>3 Gateways: </a:t>
            </a:r>
          </a:p>
          <a:p>
            <a:pPr lvl="1" algn="l"/>
            <a:r>
              <a:rPr lang="en-GB" dirty="0"/>
              <a:t>First 	 	MAC: 58a0cbeffe014e4c</a:t>
            </a:r>
          </a:p>
          <a:p>
            <a:pPr lvl="1" algn="l"/>
            <a:r>
              <a:rPr lang="en-GB" dirty="0"/>
              <a:t>Second 		MAC: 7276ff002e0503c8</a:t>
            </a:r>
          </a:p>
          <a:p>
            <a:pPr lvl="1" algn="l"/>
            <a:r>
              <a:rPr lang="en-GB" dirty="0"/>
              <a:t>Third 		MAC: 1c497beffecab36d</a:t>
            </a:r>
          </a:p>
          <a:p>
            <a:pPr algn="l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3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200</Words>
  <Application>Microsoft Macintosh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Profiling Unidata packets per different time intervals (month/week/day)</vt:lpstr>
      <vt:lpstr>Analysis specifications</vt:lpstr>
      <vt:lpstr>Graphs legend</vt:lpstr>
      <vt:lpstr>Pre-deduplication device packets</vt:lpstr>
      <vt:lpstr>Terni - 70b3d54b13020000 </vt:lpstr>
      <vt:lpstr>First - 58a0cbeffe014e4c</vt:lpstr>
      <vt:lpstr>Second - 7276ff002e0503c8</vt:lpstr>
      <vt:lpstr>Third - 1c497beffecab36d</vt:lpstr>
      <vt:lpstr>Deduplication device packets</vt:lpstr>
      <vt:lpstr> </vt:lpstr>
      <vt:lpstr>Second - 7276ff002e0503c8</vt:lpstr>
      <vt:lpstr>Third - 1c497beffecab36d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Unidata packets per different time intervals (month/week/day)</dc:title>
  <dc:creator>J V</dc:creator>
  <cp:lastModifiedBy>J V</cp:lastModifiedBy>
  <cp:revision>21</cp:revision>
  <dcterms:created xsi:type="dcterms:W3CDTF">2019-01-07T15:03:48Z</dcterms:created>
  <dcterms:modified xsi:type="dcterms:W3CDTF">2019-01-07T15:13:33Z</dcterms:modified>
</cp:coreProperties>
</file>