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8" r:id="rId9"/>
    <p:sldId id="266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C75BD7-7176-447B-A3C3-5B049496298F}" v="6" dt="2024-02-20T11:05:52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2070" y="7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sabatino" userId="d1d9f798595584a3" providerId="LiveId" clId="{414FF838-128F-4A9F-8ECA-6E035C0FE2E4}"/>
    <pc:docChg chg="undo custSel addSld delSld modSld sldOrd">
      <pc:chgData name="jacopo sabatino" userId="d1d9f798595584a3" providerId="LiveId" clId="{414FF838-128F-4A9F-8ECA-6E035C0FE2E4}" dt="2024-02-05T11:45:55.682" v="1460" actId="1076"/>
      <pc:docMkLst>
        <pc:docMk/>
      </pc:docMkLst>
      <pc:sldChg chg="modSp mod">
        <pc:chgData name="jacopo sabatino" userId="d1d9f798595584a3" providerId="LiveId" clId="{414FF838-128F-4A9F-8ECA-6E035C0FE2E4}" dt="2024-02-05T11:30:48.556" v="1334" actId="1037"/>
        <pc:sldMkLst>
          <pc:docMk/>
          <pc:sldMk cId="3311714463" sldId="256"/>
        </pc:sldMkLst>
        <pc:spChg chg="mod">
          <ac:chgData name="jacopo sabatino" userId="d1d9f798595584a3" providerId="LiveId" clId="{414FF838-128F-4A9F-8ECA-6E035C0FE2E4}" dt="2024-02-03T17:11:33.439" v="29" actId="1076"/>
          <ac:spMkLst>
            <pc:docMk/>
            <pc:sldMk cId="3311714463" sldId="256"/>
            <ac:spMk id="15" creationId="{00000000-0000-0000-0000-000000000000}"/>
          </ac:spMkLst>
        </pc:spChg>
        <pc:picChg chg="mod">
          <ac:chgData name="jacopo sabatino" userId="d1d9f798595584a3" providerId="LiveId" clId="{414FF838-128F-4A9F-8ECA-6E035C0FE2E4}" dt="2024-02-05T11:30:48.556" v="1334" actId="1037"/>
          <ac:picMkLst>
            <pc:docMk/>
            <pc:sldMk cId="3311714463" sldId="256"/>
            <ac:picMk id="4" creationId="{00000000-0000-0000-0000-000000000000}"/>
          </ac:picMkLst>
        </pc:picChg>
      </pc:sldChg>
      <pc:sldChg chg="modSp mod">
        <pc:chgData name="jacopo sabatino" userId="d1d9f798595584a3" providerId="LiveId" clId="{414FF838-128F-4A9F-8ECA-6E035C0FE2E4}" dt="2024-02-05T11:45:19.696" v="1452" actId="1076"/>
        <pc:sldMkLst>
          <pc:docMk/>
          <pc:sldMk cId="3016431194" sldId="257"/>
        </pc:sldMkLst>
        <pc:spChg chg="mod">
          <ac:chgData name="jacopo sabatino" userId="d1d9f798595584a3" providerId="LiveId" clId="{414FF838-128F-4A9F-8ECA-6E035C0FE2E4}" dt="2024-02-05T11:45:19.696" v="1452" actId="1076"/>
          <ac:spMkLst>
            <pc:docMk/>
            <pc:sldMk cId="3016431194" sldId="257"/>
            <ac:spMk id="9" creationId="{00000000-0000-0000-0000-000000000000}"/>
          </ac:spMkLst>
        </pc:spChg>
        <pc:spChg chg="mod">
          <ac:chgData name="jacopo sabatino" userId="d1d9f798595584a3" providerId="LiveId" clId="{414FF838-128F-4A9F-8ECA-6E035C0FE2E4}" dt="2024-02-03T17:19:16.952" v="102" actId="20577"/>
          <ac:spMkLst>
            <pc:docMk/>
            <pc:sldMk cId="3016431194" sldId="257"/>
            <ac:spMk id="10" creationId="{00000000-0000-0000-0000-000000000000}"/>
          </ac:spMkLst>
        </pc:spChg>
      </pc:sldChg>
      <pc:sldChg chg="del">
        <pc:chgData name="jacopo sabatino" userId="d1d9f798595584a3" providerId="LiveId" clId="{414FF838-128F-4A9F-8ECA-6E035C0FE2E4}" dt="2024-02-03T17:20:37.403" v="112" actId="2696"/>
        <pc:sldMkLst>
          <pc:docMk/>
          <pc:sldMk cId="1076859714" sldId="258"/>
        </pc:sldMkLst>
      </pc:sldChg>
      <pc:sldChg chg="modSp mod">
        <pc:chgData name="jacopo sabatino" userId="d1d9f798595584a3" providerId="LiveId" clId="{414FF838-128F-4A9F-8ECA-6E035C0FE2E4}" dt="2024-02-03T17:19:40.022" v="111" actId="20577"/>
        <pc:sldMkLst>
          <pc:docMk/>
          <pc:sldMk cId="1535688021" sldId="259"/>
        </pc:sldMkLst>
        <pc:spChg chg="mod">
          <ac:chgData name="jacopo sabatino" userId="d1d9f798595584a3" providerId="LiveId" clId="{414FF838-128F-4A9F-8ECA-6E035C0FE2E4}" dt="2024-02-03T17:19:40.022" v="111" actId="20577"/>
          <ac:spMkLst>
            <pc:docMk/>
            <pc:sldMk cId="1535688021" sldId="259"/>
            <ac:spMk id="10" creationId="{00000000-0000-0000-0000-000000000000}"/>
          </ac:spMkLst>
        </pc:spChg>
      </pc:sldChg>
      <pc:sldChg chg="addSp delSp modSp mod">
        <pc:chgData name="jacopo sabatino" userId="d1d9f798595584a3" providerId="LiveId" clId="{414FF838-128F-4A9F-8ECA-6E035C0FE2E4}" dt="2024-02-03T17:38:17.004" v="194" actId="1076"/>
        <pc:sldMkLst>
          <pc:docMk/>
          <pc:sldMk cId="4057247613" sldId="260"/>
        </pc:sldMkLst>
        <pc:spChg chg="mod">
          <ac:chgData name="jacopo sabatino" userId="d1d9f798595584a3" providerId="LiveId" clId="{414FF838-128F-4A9F-8ECA-6E035C0FE2E4}" dt="2024-02-03T17:34:05.657" v="178" actId="20577"/>
          <ac:spMkLst>
            <pc:docMk/>
            <pc:sldMk cId="4057247613" sldId="260"/>
            <ac:spMk id="7" creationId="{00000000-0000-0000-0000-000000000000}"/>
          </ac:spMkLst>
        </pc:spChg>
        <pc:spChg chg="mod">
          <ac:chgData name="jacopo sabatino" userId="d1d9f798595584a3" providerId="LiveId" clId="{414FF838-128F-4A9F-8ECA-6E035C0FE2E4}" dt="2024-02-03T17:23:53.981" v="120" actId="20577"/>
          <ac:spMkLst>
            <pc:docMk/>
            <pc:sldMk cId="4057247613" sldId="260"/>
            <ac:spMk id="10" creationId="{00000000-0000-0000-0000-000000000000}"/>
          </ac:spMkLst>
        </pc:spChg>
        <pc:picChg chg="del">
          <ac:chgData name="jacopo sabatino" userId="d1d9f798595584a3" providerId="LiveId" clId="{414FF838-128F-4A9F-8ECA-6E035C0FE2E4}" dt="2024-02-03T17:30:06.952" v="121" actId="21"/>
          <ac:picMkLst>
            <pc:docMk/>
            <pc:sldMk cId="4057247613" sldId="260"/>
            <ac:picMk id="4" creationId="{9DFD5F70-61C3-5148-E58A-D564F2B2D476}"/>
          </ac:picMkLst>
        </pc:picChg>
        <pc:picChg chg="add del mod">
          <ac:chgData name="jacopo sabatino" userId="d1d9f798595584a3" providerId="LiveId" clId="{414FF838-128F-4A9F-8ECA-6E035C0FE2E4}" dt="2024-02-03T17:37:28.064" v="182" actId="21"/>
          <ac:picMkLst>
            <pc:docMk/>
            <pc:sldMk cId="4057247613" sldId="260"/>
            <ac:picMk id="5" creationId="{9AA8A9DA-EDC3-86C8-5ADD-56D96C49C317}"/>
          </ac:picMkLst>
        </pc:picChg>
        <pc:picChg chg="add mod">
          <ac:chgData name="jacopo sabatino" userId="d1d9f798595584a3" providerId="LiveId" clId="{414FF838-128F-4A9F-8ECA-6E035C0FE2E4}" dt="2024-02-03T17:38:15.630" v="193" actId="1076"/>
          <ac:picMkLst>
            <pc:docMk/>
            <pc:sldMk cId="4057247613" sldId="260"/>
            <ac:picMk id="8" creationId="{72EFB30C-9DBD-236F-47DB-7B50E50BCDF0}"/>
          </ac:picMkLst>
        </pc:picChg>
        <pc:picChg chg="add mod">
          <ac:chgData name="jacopo sabatino" userId="d1d9f798595584a3" providerId="LiveId" clId="{414FF838-128F-4A9F-8ECA-6E035C0FE2E4}" dt="2024-02-03T17:38:17.004" v="194" actId="1076"/>
          <ac:picMkLst>
            <pc:docMk/>
            <pc:sldMk cId="4057247613" sldId="260"/>
            <ac:picMk id="13" creationId="{7477567A-11BC-251E-A29A-49B3D1B6DA32}"/>
          </ac:picMkLst>
        </pc:picChg>
      </pc:sldChg>
      <pc:sldChg chg="addSp delSp modSp mod">
        <pc:chgData name="jacopo sabatino" userId="d1d9f798595584a3" providerId="LiveId" clId="{414FF838-128F-4A9F-8ECA-6E035C0FE2E4}" dt="2024-02-03T17:33:52.180" v="170" actId="1076"/>
        <pc:sldMkLst>
          <pc:docMk/>
          <pc:sldMk cId="1903119233" sldId="261"/>
        </pc:sldMkLst>
        <pc:spChg chg="mod">
          <ac:chgData name="jacopo sabatino" userId="d1d9f798595584a3" providerId="LiveId" clId="{414FF838-128F-4A9F-8ECA-6E035C0FE2E4}" dt="2024-02-03T17:33:52.180" v="170" actId="1076"/>
          <ac:spMkLst>
            <pc:docMk/>
            <pc:sldMk cId="1903119233" sldId="261"/>
            <ac:spMk id="7" creationId="{00000000-0000-0000-0000-000000000000}"/>
          </ac:spMkLst>
        </pc:spChg>
        <pc:spChg chg="mod">
          <ac:chgData name="jacopo sabatino" userId="d1d9f798595584a3" providerId="LiveId" clId="{414FF838-128F-4A9F-8ECA-6E035C0FE2E4}" dt="2024-02-03T17:33:25.165" v="143" actId="20577"/>
          <ac:spMkLst>
            <pc:docMk/>
            <pc:sldMk cId="1903119233" sldId="261"/>
            <ac:spMk id="10" creationId="{00000000-0000-0000-0000-000000000000}"/>
          </ac:spMkLst>
        </pc:spChg>
        <pc:picChg chg="add mod">
          <ac:chgData name="jacopo sabatino" userId="d1d9f798595584a3" providerId="LiveId" clId="{414FF838-128F-4A9F-8ECA-6E035C0FE2E4}" dt="2024-02-03T17:32:57.510" v="137" actId="14100"/>
          <ac:picMkLst>
            <pc:docMk/>
            <pc:sldMk cId="1903119233" sldId="261"/>
            <ac:picMk id="4" creationId="{1CCF9877-D459-CC76-8CF0-83ABC4BF45E7}"/>
          </ac:picMkLst>
        </pc:picChg>
        <pc:picChg chg="del">
          <ac:chgData name="jacopo sabatino" userId="d1d9f798595584a3" providerId="LiveId" clId="{414FF838-128F-4A9F-8ECA-6E035C0FE2E4}" dt="2024-02-03T17:32:23.693" v="129" actId="21"/>
          <ac:picMkLst>
            <pc:docMk/>
            <pc:sldMk cId="1903119233" sldId="261"/>
            <ac:picMk id="5" creationId="{A607B0DC-3642-258B-B0A1-FA0440C594B7}"/>
          </ac:picMkLst>
        </pc:picChg>
      </pc:sldChg>
      <pc:sldChg chg="modSp mod">
        <pc:chgData name="jacopo sabatino" userId="d1d9f798595584a3" providerId="LiveId" clId="{414FF838-128F-4A9F-8ECA-6E035C0FE2E4}" dt="2024-02-05T11:44:43.575" v="1448" actId="6549"/>
        <pc:sldMkLst>
          <pc:docMk/>
          <pc:sldMk cId="124325527" sldId="262"/>
        </pc:sldMkLst>
        <pc:spChg chg="mod">
          <ac:chgData name="jacopo sabatino" userId="d1d9f798595584a3" providerId="LiveId" clId="{414FF838-128F-4A9F-8ECA-6E035C0FE2E4}" dt="2024-02-05T11:44:43.575" v="1448" actId="6549"/>
          <ac:spMkLst>
            <pc:docMk/>
            <pc:sldMk cId="124325527" sldId="262"/>
            <ac:spMk id="9" creationId="{00000000-0000-0000-0000-000000000000}"/>
          </ac:spMkLst>
        </pc:spChg>
        <pc:spChg chg="mod">
          <ac:chgData name="jacopo sabatino" userId="d1d9f798595584a3" providerId="LiveId" clId="{414FF838-128F-4A9F-8ECA-6E035C0FE2E4}" dt="2024-02-04T09:33:04.370" v="200" actId="20577"/>
          <ac:spMkLst>
            <pc:docMk/>
            <pc:sldMk cId="124325527" sldId="262"/>
            <ac:spMk id="10" creationId="{00000000-0000-0000-0000-000000000000}"/>
          </ac:spMkLst>
        </pc:spChg>
      </pc:sldChg>
      <pc:sldChg chg="addSp delSp modSp mod ord">
        <pc:chgData name="jacopo sabatino" userId="d1d9f798595584a3" providerId="LiveId" clId="{414FF838-128F-4A9F-8ECA-6E035C0FE2E4}" dt="2024-02-05T11:45:55.682" v="1460" actId="1076"/>
        <pc:sldMkLst>
          <pc:docMk/>
          <pc:sldMk cId="3646785897" sldId="263"/>
        </pc:sldMkLst>
        <pc:spChg chg="mod">
          <ac:chgData name="jacopo sabatino" userId="d1d9f798595584a3" providerId="LiveId" clId="{414FF838-128F-4A9F-8ECA-6E035C0FE2E4}" dt="2024-02-04T10:12:19.723" v="566" actId="20577"/>
          <ac:spMkLst>
            <pc:docMk/>
            <pc:sldMk cId="3646785897" sldId="263"/>
            <ac:spMk id="3" creationId="{6C3CF0A5-3AEA-E816-5E63-C03184A3700B}"/>
          </ac:spMkLst>
        </pc:spChg>
        <pc:spChg chg="mod">
          <ac:chgData name="jacopo sabatino" userId="d1d9f798595584a3" providerId="LiveId" clId="{414FF838-128F-4A9F-8ECA-6E035C0FE2E4}" dt="2024-02-05T11:45:55.682" v="1460" actId="1076"/>
          <ac:spMkLst>
            <pc:docMk/>
            <pc:sldMk cId="3646785897" sldId="263"/>
            <ac:spMk id="6" creationId="{3F924FAC-BC4F-81F0-40E0-3F9EC72B3102}"/>
          </ac:spMkLst>
        </pc:spChg>
        <pc:spChg chg="mod">
          <ac:chgData name="jacopo sabatino" userId="d1d9f798595584a3" providerId="LiveId" clId="{414FF838-128F-4A9F-8ECA-6E035C0FE2E4}" dt="2024-02-04T10:07:00.313" v="532" actId="20577"/>
          <ac:spMkLst>
            <pc:docMk/>
            <pc:sldMk cId="3646785897" sldId="263"/>
            <ac:spMk id="10" creationId="{00000000-0000-0000-0000-000000000000}"/>
          </ac:spMkLst>
        </pc:spChg>
        <pc:picChg chg="add del mod">
          <ac:chgData name="jacopo sabatino" userId="d1d9f798595584a3" providerId="LiveId" clId="{414FF838-128F-4A9F-8ECA-6E035C0FE2E4}" dt="2024-02-04T10:12:24.107" v="567" actId="21"/>
          <ac:picMkLst>
            <pc:docMk/>
            <pc:sldMk cId="3646785897" sldId="263"/>
            <ac:picMk id="4" creationId="{4429C06B-6C6E-EC4A-057C-E74EAEB52C01}"/>
          </ac:picMkLst>
        </pc:picChg>
        <pc:picChg chg="del">
          <ac:chgData name="jacopo sabatino" userId="d1d9f798595584a3" providerId="LiveId" clId="{414FF838-128F-4A9F-8ECA-6E035C0FE2E4}" dt="2024-02-04T09:37:43.688" v="324" actId="21"/>
          <ac:picMkLst>
            <pc:docMk/>
            <pc:sldMk cId="3646785897" sldId="263"/>
            <ac:picMk id="5" creationId="{3FE19BC9-78AE-F75B-9229-0A422EB58AF4}"/>
          </ac:picMkLst>
        </pc:picChg>
        <pc:picChg chg="add mod">
          <ac:chgData name="jacopo sabatino" userId="d1d9f798595584a3" providerId="LiveId" clId="{414FF838-128F-4A9F-8ECA-6E035C0FE2E4}" dt="2024-02-04T10:47:33.794" v="574" actId="1076"/>
          <ac:picMkLst>
            <pc:docMk/>
            <pc:sldMk cId="3646785897" sldId="263"/>
            <ac:picMk id="8" creationId="{BE80A38D-161B-4DEE-7926-B3292C9636A7}"/>
          </ac:picMkLst>
        </pc:picChg>
        <pc:picChg chg="mod">
          <ac:chgData name="jacopo sabatino" userId="d1d9f798595584a3" providerId="LiveId" clId="{414FF838-128F-4A9F-8ECA-6E035C0FE2E4}" dt="2024-02-05T11:45:49.433" v="1458" actId="1076"/>
          <ac:picMkLst>
            <pc:docMk/>
            <pc:sldMk cId="3646785897" sldId="263"/>
            <ac:picMk id="13" creationId="{00000000-0000-0000-0000-000000000000}"/>
          </ac:picMkLst>
        </pc:picChg>
      </pc:sldChg>
      <pc:sldChg chg="addSp delSp modSp mod">
        <pc:chgData name="jacopo sabatino" userId="d1d9f798595584a3" providerId="LiveId" clId="{414FF838-128F-4A9F-8ECA-6E035C0FE2E4}" dt="2024-02-05T11:43:25.307" v="1432" actId="1076"/>
        <pc:sldMkLst>
          <pc:docMk/>
          <pc:sldMk cId="811414072" sldId="264"/>
        </pc:sldMkLst>
        <pc:spChg chg="mod">
          <ac:chgData name="jacopo sabatino" userId="d1d9f798595584a3" providerId="LiveId" clId="{414FF838-128F-4A9F-8ECA-6E035C0FE2E4}" dt="2024-02-04T10:54:48.005" v="757" actId="20577"/>
          <ac:spMkLst>
            <pc:docMk/>
            <pc:sldMk cId="811414072" sldId="264"/>
            <ac:spMk id="3" creationId="{6C3CF0A5-3AEA-E816-5E63-C03184A3700B}"/>
          </ac:spMkLst>
        </pc:spChg>
        <pc:spChg chg="mod">
          <ac:chgData name="jacopo sabatino" userId="d1d9f798595584a3" providerId="LiveId" clId="{414FF838-128F-4A9F-8ECA-6E035C0FE2E4}" dt="2024-02-05T11:43:25.307" v="1432" actId="1076"/>
          <ac:spMkLst>
            <pc:docMk/>
            <pc:sldMk cId="811414072" sldId="264"/>
            <ac:spMk id="6" creationId="{3F924FAC-BC4F-81F0-40E0-3F9EC72B3102}"/>
          </ac:spMkLst>
        </pc:spChg>
        <pc:spChg chg="mod">
          <ac:chgData name="jacopo sabatino" userId="d1d9f798595584a3" providerId="LiveId" clId="{414FF838-128F-4A9F-8ECA-6E035C0FE2E4}" dt="2024-02-04T10:57:29.328" v="786"/>
          <ac:spMkLst>
            <pc:docMk/>
            <pc:sldMk cId="811414072" sldId="264"/>
            <ac:spMk id="10" creationId="{00000000-0000-0000-0000-000000000000}"/>
          </ac:spMkLst>
        </pc:spChg>
        <pc:picChg chg="add mod">
          <ac:chgData name="jacopo sabatino" userId="d1d9f798595584a3" providerId="LiveId" clId="{414FF838-128F-4A9F-8ECA-6E035C0FE2E4}" dt="2024-02-05T11:39:08.129" v="1386" actId="14826"/>
          <ac:picMkLst>
            <pc:docMk/>
            <pc:sldMk cId="811414072" sldId="264"/>
            <ac:picMk id="4" creationId="{C8F64F11-F380-FD1F-FD43-459CECA1C095}"/>
          </ac:picMkLst>
        </pc:picChg>
        <pc:picChg chg="add del">
          <ac:chgData name="jacopo sabatino" userId="d1d9f798595584a3" providerId="LiveId" clId="{414FF838-128F-4A9F-8ECA-6E035C0FE2E4}" dt="2024-02-04T10:54:57.523" v="758" actId="21"/>
          <ac:picMkLst>
            <pc:docMk/>
            <pc:sldMk cId="811414072" sldId="264"/>
            <ac:picMk id="5" creationId="{190E320D-2DF5-DD19-BB8E-42B8F0BC2DD5}"/>
          </ac:picMkLst>
        </pc:picChg>
        <pc:picChg chg="mod">
          <ac:chgData name="jacopo sabatino" userId="d1d9f798595584a3" providerId="LiveId" clId="{414FF838-128F-4A9F-8ECA-6E035C0FE2E4}" dt="2024-02-05T11:43:20.085" v="1431" actId="1076"/>
          <ac:picMkLst>
            <pc:docMk/>
            <pc:sldMk cId="811414072" sldId="264"/>
            <ac:picMk id="13" creationId="{00000000-0000-0000-0000-000000000000}"/>
          </ac:picMkLst>
        </pc:picChg>
      </pc:sldChg>
      <pc:sldChg chg="del">
        <pc:chgData name="jacopo sabatino" userId="d1d9f798595584a3" providerId="LiveId" clId="{414FF838-128F-4A9F-8ECA-6E035C0FE2E4}" dt="2024-02-04T10:53:53.472" v="748" actId="2696"/>
        <pc:sldMkLst>
          <pc:docMk/>
          <pc:sldMk cId="2642746756" sldId="265"/>
        </pc:sldMkLst>
      </pc:sldChg>
      <pc:sldChg chg="modSp mod">
        <pc:chgData name="jacopo sabatino" userId="d1d9f798595584a3" providerId="LiveId" clId="{414FF838-128F-4A9F-8ECA-6E035C0FE2E4}" dt="2024-02-05T11:42:08.377" v="1416" actId="1076"/>
        <pc:sldMkLst>
          <pc:docMk/>
          <pc:sldMk cId="3258070187" sldId="266"/>
        </pc:sldMkLst>
        <pc:spChg chg="mod">
          <ac:chgData name="jacopo sabatino" userId="d1d9f798595584a3" providerId="LiveId" clId="{414FF838-128F-4A9F-8ECA-6E035C0FE2E4}" dt="2024-02-05T11:42:08.377" v="1416" actId="1076"/>
          <ac:spMkLst>
            <pc:docMk/>
            <pc:sldMk cId="3258070187" sldId="266"/>
            <ac:spMk id="7" creationId="{00000000-0000-0000-0000-000000000000}"/>
          </ac:spMkLst>
        </pc:spChg>
        <pc:spChg chg="mod">
          <ac:chgData name="jacopo sabatino" userId="d1d9f798595584a3" providerId="LiveId" clId="{414FF838-128F-4A9F-8ECA-6E035C0FE2E4}" dt="2024-02-05T11:42:04.084" v="1415" actId="1076"/>
          <ac:spMkLst>
            <pc:docMk/>
            <pc:sldMk cId="3258070187" sldId="266"/>
            <ac:spMk id="9" creationId="{00000000-0000-0000-0000-000000000000}"/>
          </ac:spMkLst>
        </pc:spChg>
        <pc:spChg chg="mod">
          <ac:chgData name="jacopo sabatino" userId="d1d9f798595584a3" providerId="LiveId" clId="{414FF838-128F-4A9F-8ECA-6E035C0FE2E4}" dt="2024-02-04T18:55:35.246" v="1330" actId="20577"/>
          <ac:spMkLst>
            <pc:docMk/>
            <pc:sldMk cId="3258070187" sldId="266"/>
            <ac:spMk id="10" creationId="{00000000-0000-0000-0000-000000000000}"/>
          </ac:spMkLst>
        </pc:spChg>
      </pc:sldChg>
      <pc:sldChg chg="addSp modSp mod">
        <pc:chgData name="jacopo sabatino" userId="d1d9f798595584a3" providerId="LiveId" clId="{414FF838-128F-4A9F-8ECA-6E035C0FE2E4}" dt="2024-02-05T11:38:03.917" v="1384" actId="1076"/>
        <pc:sldMkLst>
          <pc:docMk/>
          <pc:sldMk cId="3114165352" sldId="267"/>
        </pc:sldMkLst>
        <pc:spChg chg="mod">
          <ac:chgData name="jacopo sabatino" userId="d1d9f798595584a3" providerId="LiveId" clId="{414FF838-128F-4A9F-8ECA-6E035C0FE2E4}" dt="2024-02-05T11:34:30.278" v="1380" actId="20577"/>
          <ac:spMkLst>
            <pc:docMk/>
            <pc:sldMk cId="3114165352" sldId="267"/>
            <ac:spMk id="6" creationId="{AC247B09-394B-5C87-3A54-003211BDC12A}"/>
          </ac:spMkLst>
        </pc:spChg>
        <pc:spChg chg="mod">
          <ac:chgData name="jacopo sabatino" userId="d1d9f798595584a3" providerId="LiveId" clId="{414FF838-128F-4A9F-8ECA-6E035C0FE2E4}" dt="2024-02-04T10:07:20.311" v="538" actId="20577"/>
          <ac:spMkLst>
            <pc:docMk/>
            <pc:sldMk cId="3114165352" sldId="267"/>
            <ac:spMk id="10" creationId="{001F801F-4CE3-E7DB-C7C7-8DF4AEB7BE56}"/>
          </ac:spMkLst>
        </pc:spChg>
        <pc:picChg chg="mod">
          <ac:chgData name="jacopo sabatino" userId="d1d9f798595584a3" providerId="LiveId" clId="{414FF838-128F-4A9F-8ECA-6E035C0FE2E4}" dt="2024-02-05T11:37:46.218" v="1382" actId="14826"/>
          <ac:picMkLst>
            <pc:docMk/>
            <pc:sldMk cId="3114165352" sldId="267"/>
            <ac:picMk id="4" creationId="{3A7612E5-F2C0-4C22-D90E-482FD3C442F1}"/>
          </ac:picMkLst>
        </pc:picChg>
        <pc:picChg chg="add mod">
          <ac:chgData name="jacopo sabatino" userId="d1d9f798595584a3" providerId="LiveId" clId="{414FF838-128F-4A9F-8ECA-6E035C0FE2E4}" dt="2024-02-05T11:38:03.917" v="1384" actId="1076"/>
          <ac:picMkLst>
            <pc:docMk/>
            <pc:sldMk cId="3114165352" sldId="267"/>
            <ac:picMk id="5" creationId="{67C150BB-4931-7117-A85F-D8030F3C91B1}"/>
          </ac:picMkLst>
        </pc:picChg>
        <pc:picChg chg="mod">
          <ac:chgData name="jacopo sabatino" userId="d1d9f798595584a3" providerId="LiveId" clId="{414FF838-128F-4A9F-8ECA-6E035C0FE2E4}" dt="2024-02-04T10:08:32.384" v="543" actId="1076"/>
          <ac:picMkLst>
            <pc:docMk/>
            <pc:sldMk cId="3114165352" sldId="267"/>
            <ac:picMk id="13" creationId="{193A9074-CD67-E31C-859B-D981F35BACF8}"/>
          </ac:picMkLst>
        </pc:picChg>
      </pc:sldChg>
      <pc:sldChg chg="addSp delSp modSp add mod">
        <pc:chgData name="jacopo sabatino" userId="d1d9f798595584a3" providerId="LiveId" clId="{414FF838-128F-4A9F-8ECA-6E035C0FE2E4}" dt="2024-02-05T11:42:27.656" v="1420" actId="1076"/>
        <pc:sldMkLst>
          <pc:docMk/>
          <pc:sldMk cId="4178009616" sldId="268"/>
        </pc:sldMkLst>
        <pc:spChg chg="mod">
          <ac:chgData name="jacopo sabatino" userId="d1d9f798595584a3" providerId="LiveId" clId="{414FF838-128F-4A9F-8ECA-6E035C0FE2E4}" dt="2024-02-05T11:42:27.656" v="1420" actId="1076"/>
          <ac:spMkLst>
            <pc:docMk/>
            <pc:sldMk cId="4178009616" sldId="268"/>
            <ac:spMk id="6" creationId="{F88E4D93-FB5E-F2AB-E0B5-8E6CC76364FC}"/>
          </ac:spMkLst>
        </pc:spChg>
        <pc:spChg chg="mod">
          <ac:chgData name="jacopo sabatino" userId="d1d9f798595584a3" providerId="LiveId" clId="{414FF838-128F-4A9F-8ECA-6E035C0FE2E4}" dt="2024-02-04T18:45:57.067" v="898" actId="20577"/>
          <ac:spMkLst>
            <pc:docMk/>
            <pc:sldMk cId="4178009616" sldId="268"/>
            <ac:spMk id="10" creationId="{66FDAD28-5738-9083-508B-EEA5D6EF4EAF}"/>
          </ac:spMkLst>
        </pc:spChg>
        <pc:picChg chg="add mod">
          <ac:chgData name="jacopo sabatino" userId="d1d9f798595584a3" providerId="LiveId" clId="{414FF838-128F-4A9F-8ECA-6E035C0FE2E4}" dt="2024-02-05T11:39:52.365" v="1400" actId="1076"/>
          <ac:picMkLst>
            <pc:docMk/>
            <pc:sldMk cId="4178009616" sldId="268"/>
            <ac:picMk id="4" creationId="{1D3027CC-539B-4DC4-A63F-DFC25D37A904}"/>
          </ac:picMkLst>
        </pc:picChg>
        <pc:picChg chg="del">
          <ac:chgData name="jacopo sabatino" userId="d1d9f798595584a3" providerId="LiveId" clId="{414FF838-128F-4A9F-8ECA-6E035C0FE2E4}" dt="2024-02-04T11:01:39.292" v="891" actId="21"/>
          <ac:picMkLst>
            <pc:docMk/>
            <pc:sldMk cId="4178009616" sldId="268"/>
            <ac:picMk id="5" creationId="{AF64AD61-6C15-F14E-BC2D-D8E507EFA4BF}"/>
          </ac:picMkLst>
        </pc:picChg>
      </pc:sldChg>
    </pc:docChg>
  </pc:docChgLst>
  <pc:docChgLst>
    <pc:chgData name="jacopo sabatino" userId="d1d9f798595584a3" providerId="LiveId" clId="{3AA278B5-5BF2-4555-81D2-A0256BE3E084}"/>
    <pc:docChg chg="undo custSel modSld">
      <pc:chgData name="jacopo sabatino" userId="d1d9f798595584a3" providerId="LiveId" clId="{3AA278B5-5BF2-4555-81D2-A0256BE3E084}" dt="2024-01-11T16:02:50.863" v="3046" actId="2710"/>
      <pc:docMkLst>
        <pc:docMk/>
      </pc:docMkLst>
      <pc:sldChg chg="addSp delSp modSp mod">
        <pc:chgData name="jacopo sabatino" userId="d1d9f798595584a3" providerId="LiveId" clId="{3AA278B5-5BF2-4555-81D2-A0256BE3E084}" dt="2024-01-11T11:26:10.079" v="2906" actId="1037"/>
        <pc:sldMkLst>
          <pc:docMk/>
          <pc:sldMk cId="3311714463" sldId="256"/>
        </pc:sldMkLst>
        <pc:spChg chg="del">
          <ac:chgData name="jacopo sabatino" userId="d1d9f798595584a3" providerId="LiveId" clId="{3AA278B5-5BF2-4555-81D2-A0256BE3E084}" dt="2024-01-04T11:03:46.472" v="51" actId="21"/>
          <ac:spMkLst>
            <pc:docMk/>
            <pc:sldMk cId="3311714463" sldId="256"/>
            <ac:spMk id="8" creationId="{00000000-0000-0000-0000-000000000000}"/>
          </ac:spMkLst>
        </pc:spChg>
        <pc:spChg chg="add del mod">
          <ac:chgData name="jacopo sabatino" userId="d1d9f798595584a3" providerId="LiveId" clId="{3AA278B5-5BF2-4555-81D2-A0256BE3E084}" dt="2024-01-04T11:04:54.506" v="71" actId="1076"/>
          <ac:spMkLst>
            <pc:docMk/>
            <pc:sldMk cId="3311714463" sldId="256"/>
            <ac:spMk id="11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06:14.530" v="130" actId="1076"/>
          <ac:spMkLst>
            <pc:docMk/>
            <pc:sldMk cId="3311714463" sldId="256"/>
            <ac:spMk id="13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04:59.801" v="72" actId="1076"/>
          <ac:spMkLst>
            <pc:docMk/>
            <pc:sldMk cId="3311714463" sldId="256"/>
            <ac:spMk id="15" creationId="{00000000-0000-0000-0000-000000000000}"/>
          </ac:spMkLst>
        </pc:spChg>
        <pc:picChg chg="mod">
          <ac:chgData name="jacopo sabatino" userId="d1d9f798595584a3" providerId="LiveId" clId="{3AA278B5-5BF2-4555-81D2-A0256BE3E084}" dt="2024-01-11T11:26:10.079" v="2906" actId="1037"/>
          <ac:picMkLst>
            <pc:docMk/>
            <pc:sldMk cId="3311714463" sldId="256"/>
            <ac:picMk id="4" creationId="{00000000-0000-0000-0000-000000000000}"/>
          </ac:picMkLst>
        </pc:picChg>
      </pc:sldChg>
      <pc:sldChg chg="delSp modSp mod">
        <pc:chgData name="jacopo sabatino" userId="d1d9f798595584a3" providerId="LiveId" clId="{3AA278B5-5BF2-4555-81D2-A0256BE3E084}" dt="2024-01-11T14:43:44.095" v="2975" actId="313"/>
        <pc:sldMkLst>
          <pc:docMk/>
          <pc:sldMk cId="3016431194" sldId="257"/>
        </pc:sldMkLst>
        <pc:spChg chg="mod">
          <ac:chgData name="jacopo sabatino" userId="d1d9f798595584a3" providerId="LiveId" clId="{3AA278B5-5BF2-4555-81D2-A0256BE3E084}" dt="2024-01-04T11:07:32.650" v="151" actId="20577"/>
          <ac:spMkLst>
            <pc:docMk/>
            <pc:sldMk cId="3016431194" sldId="257"/>
            <ac:spMk id="7" creationId="{00000000-0000-0000-0000-000000000000}"/>
          </ac:spMkLst>
        </pc:spChg>
        <pc:spChg chg="del">
          <ac:chgData name="jacopo sabatino" userId="d1d9f798595584a3" providerId="LiveId" clId="{3AA278B5-5BF2-4555-81D2-A0256BE3E084}" dt="2024-01-04T11:07:45.608" v="152" actId="21"/>
          <ac:spMkLst>
            <pc:docMk/>
            <pc:sldMk cId="3016431194" sldId="257"/>
            <ac:spMk id="8" creationId="{00000000-0000-0000-0000-000000000000}"/>
          </ac:spMkLst>
        </pc:spChg>
        <pc:spChg chg="mod">
          <ac:chgData name="jacopo sabatino" userId="d1d9f798595584a3" providerId="LiveId" clId="{3AA278B5-5BF2-4555-81D2-A0256BE3E084}" dt="2024-01-11T14:43:44.095" v="2975" actId="313"/>
          <ac:spMkLst>
            <pc:docMk/>
            <pc:sldMk cId="3016431194" sldId="257"/>
            <ac:spMk id="9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12:43.168" v="256" actId="1076"/>
          <ac:spMkLst>
            <pc:docMk/>
            <pc:sldMk cId="3016431194" sldId="257"/>
            <ac:spMk id="10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12:38.071" v="255" actId="1076"/>
          <ac:spMkLst>
            <pc:docMk/>
            <pc:sldMk cId="3016431194" sldId="257"/>
            <ac:spMk id="14" creationId="{00000000-0000-0000-0000-000000000000}"/>
          </ac:spMkLst>
        </pc:spChg>
        <pc:picChg chg="mod">
          <ac:chgData name="jacopo sabatino" userId="d1d9f798595584a3" providerId="LiveId" clId="{3AA278B5-5BF2-4555-81D2-A0256BE3E084}" dt="2024-01-04T11:33:04.497" v="545" actId="1076"/>
          <ac:picMkLst>
            <pc:docMk/>
            <pc:sldMk cId="3016431194" sldId="257"/>
            <ac:picMk id="2" creationId="{00000000-0000-0000-0000-000000000000}"/>
          </ac:picMkLst>
        </pc:picChg>
      </pc:sldChg>
      <pc:sldChg chg="addSp delSp modSp mod">
        <pc:chgData name="jacopo sabatino" userId="d1d9f798595584a3" providerId="LiveId" clId="{3AA278B5-5BF2-4555-81D2-A0256BE3E084}" dt="2024-01-11T14:44:45.624" v="2979" actId="20577"/>
        <pc:sldMkLst>
          <pc:docMk/>
          <pc:sldMk cId="1076859714" sldId="258"/>
        </pc:sldMkLst>
        <pc:spChg chg="add mod">
          <ac:chgData name="jacopo sabatino" userId="d1d9f798595584a3" providerId="LiveId" clId="{3AA278B5-5BF2-4555-81D2-A0256BE3E084}" dt="2024-01-04T15:13:19.367" v="876" actId="20577"/>
          <ac:spMkLst>
            <pc:docMk/>
            <pc:sldMk cId="1076859714" sldId="258"/>
            <ac:spMk id="3" creationId="{6C3CF0A5-3AEA-E816-5E63-C03184A3700B}"/>
          </ac:spMkLst>
        </pc:spChg>
        <pc:spChg chg="add mod">
          <ac:chgData name="jacopo sabatino" userId="d1d9f798595584a3" providerId="LiveId" clId="{3AA278B5-5BF2-4555-81D2-A0256BE3E084}" dt="2024-01-11T14:44:45.624" v="2979" actId="20577"/>
          <ac:spMkLst>
            <pc:docMk/>
            <pc:sldMk cId="1076859714" sldId="258"/>
            <ac:spMk id="6" creationId="{3F924FAC-BC4F-81F0-40E0-3F9EC72B3102}"/>
          </ac:spMkLst>
        </pc:spChg>
        <pc:spChg chg="del">
          <ac:chgData name="jacopo sabatino" userId="d1d9f798595584a3" providerId="LiveId" clId="{3AA278B5-5BF2-4555-81D2-A0256BE3E084}" dt="2024-01-04T15:05:23.065" v="850" actId="21"/>
          <ac:spMkLst>
            <pc:docMk/>
            <pc:sldMk cId="1076859714" sldId="258"/>
            <ac:spMk id="9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11:14.085" v="224" actId="1076"/>
          <ac:spMkLst>
            <pc:docMk/>
            <pc:sldMk cId="1076859714" sldId="258"/>
            <ac:spMk id="10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11:54.223" v="253" actId="1076"/>
          <ac:spMkLst>
            <pc:docMk/>
            <pc:sldMk cId="1076859714" sldId="258"/>
            <ac:spMk id="14" creationId="{00000000-0000-0000-0000-000000000000}"/>
          </ac:spMkLst>
        </pc:spChg>
        <pc:picChg chg="del">
          <ac:chgData name="jacopo sabatino" userId="d1d9f798595584a3" providerId="LiveId" clId="{3AA278B5-5BF2-4555-81D2-A0256BE3E084}" dt="2024-01-04T15:05:38.183" v="851" actId="21"/>
          <ac:picMkLst>
            <pc:docMk/>
            <pc:sldMk cId="1076859714" sldId="258"/>
            <ac:picMk id="2" creationId="{00000000-0000-0000-0000-000000000000}"/>
          </ac:picMkLst>
        </pc:picChg>
        <pc:picChg chg="add mod">
          <ac:chgData name="jacopo sabatino" userId="d1d9f798595584a3" providerId="LiveId" clId="{3AA278B5-5BF2-4555-81D2-A0256BE3E084}" dt="2024-01-11T11:27:00.715" v="2912" actId="14100"/>
          <ac:picMkLst>
            <pc:docMk/>
            <pc:sldMk cId="1076859714" sldId="258"/>
            <ac:picMk id="4" creationId="{A0873C4F-5A0E-B0F1-4688-79FE6585BDC8}"/>
          </ac:picMkLst>
        </pc:picChg>
        <pc:picChg chg="add del mod">
          <ac:chgData name="jacopo sabatino" userId="d1d9f798595584a3" providerId="LiveId" clId="{3AA278B5-5BF2-4555-81D2-A0256BE3E084}" dt="2024-01-11T11:27:10.748" v="2914" actId="21"/>
          <ac:picMkLst>
            <pc:docMk/>
            <pc:sldMk cId="1076859714" sldId="258"/>
            <ac:picMk id="5" creationId="{70209491-F321-6FDB-FA0E-581293AFA89B}"/>
          </ac:picMkLst>
        </pc:picChg>
        <pc:picChg chg="add mod">
          <ac:chgData name="jacopo sabatino" userId="d1d9f798595584a3" providerId="LiveId" clId="{3AA278B5-5BF2-4555-81D2-A0256BE3E084}" dt="2024-01-11T11:27:47.907" v="2923" actId="1076"/>
          <ac:picMkLst>
            <pc:docMk/>
            <pc:sldMk cId="1076859714" sldId="258"/>
            <ac:picMk id="8" creationId="{A037A90E-CFD0-2EE5-D0D0-F4F498022105}"/>
          </ac:picMkLst>
        </pc:picChg>
        <pc:picChg chg="mod">
          <ac:chgData name="jacopo sabatino" userId="d1d9f798595584a3" providerId="LiveId" clId="{3AA278B5-5BF2-4555-81D2-A0256BE3E084}" dt="2024-01-11T11:28:05.790" v="2927" actId="1038"/>
          <ac:picMkLst>
            <pc:docMk/>
            <pc:sldMk cId="1076859714" sldId="258"/>
            <ac:picMk id="13" creationId="{00000000-0000-0000-0000-000000000000}"/>
          </ac:picMkLst>
        </pc:picChg>
      </pc:sldChg>
      <pc:sldChg chg="modSp mod">
        <pc:chgData name="jacopo sabatino" userId="d1d9f798595584a3" providerId="LiveId" clId="{3AA278B5-5BF2-4555-81D2-A0256BE3E084}" dt="2024-01-04T15:03:56.372" v="846" actId="1076"/>
        <pc:sldMkLst>
          <pc:docMk/>
          <pc:sldMk cId="1535688021" sldId="259"/>
        </pc:sldMkLst>
        <pc:spChg chg="mod">
          <ac:chgData name="jacopo sabatino" userId="d1d9f798595584a3" providerId="LiveId" clId="{3AA278B5-5BF2-4555-81D2-A0256BE3E084}" dt="2024-01-04T11:35:11.424" v="572" actId="20577"/>
          <ac:spMkLst>
            <pc:docMk/>
            <pc:sldMk cId="1535688021" sldId="259"/>
            <ac:spMk id="7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5:03:56.372" v="846" actId="1076"/>
          <ac:spMkLst>
            <pc:docMk/>
            <pc:sldMk cId="1535688021" sldId="259"/>
            <ac:spMk id="9" creationId="{00000000-0000-0000-0000-000000000000}"/>
          </ac:spMkLst>
        </pc:spChg>
      </pc:sldChg>
      <pc:sldChg chg="addSp delSp modSp mod">
        <pc:chgData name="jacopo sabatino" userId="d1d9f798595584a3" providerId="LiveId" clId="{3AA278B5-5BF2-4555-81D2-A0256BE3E084}" dt="2024-01-04T15:36:58.394" v="1355" actId="1076"/>
        <pc:sldMkLst>
          <pc:docMk/>
          <pc:sldMk cId="4057247613" sldId="260"/>
        </pc:sldMkLst>
        <pc:spChg chg="mod">
          <ac:chgData name="jacopo sabatino" userId="d1d9f798595584a3" providerId="LiveId" clId="{3AA278B5-5BF2-4555-81D2-A0256BE3E084}" dt="2024-01-04T15:36:39.198" v="1351" actId="1076"/>
          <ac:spMkLst>
            <pc:docMk/>
            <pc:sldMk cId="4057247613" sldId="260"/>
            <ac:spMk id="7" creationId="{00000000-0000-0000-0000-000000000000}"/>
          </ac:spMkLst>
        </pc:spChg>
        <pc:spChg chg="del">
          <ac:chgData name="jacopo sabatino" userId="d1d9f798595584a3" providerId="LiveId" clId="{3AA278B5-5BF2-4555-81D2-A0256BE3E084}" dt="2024-01-04T15:29:34.087" v="1345" actId="21"/>
          <ac:spMkLst>
            <pc:docMk/>
            <pc:sldMk cId="4057247613" sldId="260"/>
            <ac:spMk id="9" creationId="{00000000-0000-0000-0000-000000000000}"/>
          </ac:spMkLst>
        </pc:spChg>
        <pc:picChg chg="add mod">
          <ac:chgData name="jacopo sabatino" userId="d1d9f798595584a3" providerId="LiveId" clId="{3AA278B5-5BF2-4555-81D2-A0256BE3E084}" dt="2024-01-04T15:36:58.394" v="1355" actId="1076"/>
          <ac:picMkLst>
            <pc:docMk/>
            <pc:sldMk cId="4057247613" sldId="260"/>
            <ac:picMk id="4" creationId="{9DFD5F70-61C3-5148-E58A-D564F2B2D476}"/>
          </ac:picMkLst>
        </pc:picChg>
      </pc:sldChg>
      <pc:sldChg chg="addSp delSp modSp mod">
        <pc:chgData name="jacopo sabatino" userId="d1d9f798595584a3" providerId="LiveId" clId="{3AA278B5-5BF2-4555-81D2-A0256BE3E084}" dt="2024-01-04T15:38:12.663" v="1363" actId="14100"/>
        <pc:sldMkLst>
          <pc:docMk/>
          <pc:sldMk cId="1903119233" sldId="261"/>
        </pc:sldMkLst>
        <pc:picChg chg="del">
          <ac:chgData name="jacopo sabatino" userId="d1d9f798595584a3" providerId="LiveId" clId="{3AA278B5-5BF2-4555-81D2-A0256BE3E084}" dt="2024-01-04T15:37:43.368" v="1356" actId="21"/>
          <ac:picMkLst>
            <pc:docMk/>
            <pc:sldMk cId="1903119233" sldId="261"/>
            <ac:picMk id="4" creationId="{9DFD5F70-61C3-5148-E58A-D564F2B2D476}"/>
          </ac:picMkLst>
        </pc:picChg>
        <pc:picChg chg="add mod">
          <ac:chgData name="jacopo sabatino" userId="d1d9f798595584a3" providerId="LiveId" clId="{3AA278B5-5BF2-4555-81D2-A0256BE3E084}" dt="2024-01-04T15:38:12.663" v="1363" actId="14100"/>
          <ac:picMkLst>
            <pc:docMk/>
            <pc:sldMk cId="1903119233" sldId="261"/>
            <ac:picMk id="5" creationId="{A607B0DC-3642-258B-B0A1-FA0440C594B7}"/>
          </ac:picMkLst>
        </pc:picChg>
      </pc:sldChg>
      <pc:sldChg chg="modSp mod">
        <pc:chgData name="jacopo sabatino" userId="d1d9f798595584a3" providerId="LiveId" clId="{3AA278B5-5BF2-4555-81D2-A0256BE3E084}" dt="2024-01-11T16:02:50.863" v="3046" actId="2710"/>
        <pc:sldMkLst>
          <pc:docMk/>
          <pc:sldMk cId="124325527" sldId="262"/>
        </pc:sldMkLst>
        <pc:spChg chg="mod">
          <ac:chgData name="jacopo sabatino" userId="d1d9f798595584a3" providerId="LiveId" clId="{3AA278B5-5BF2-4555-81D2-A0256BE3E084}" dt="2024-01-04T16:00:05.464" v="1381" actId="20577"/>
          <ac:spMkLst>
            <pc:docMk/>
            <pc:sldMk cId="124325527" sldId="262"/>
            <ac:spMk id="7" creationId="{00000000-0000-0000-0000-000000000000}"/>
          </ac:spMkLst>
        </pc:spChg>
        <pc:spChg chg="mod">
          <ac:chgData name="jacopo sabatino" userId="d1d9f798595584a3" providerId="LiveId" clId="{3AA278B5-5BF2-4555-81D2-A0256BE3E084}" dt="2024-01-11T16:02:50.863" v="3046" actId="2710"/>
          <ac:spMkLst>
            <pc:docMk/>
            <pc:sldMk cId="124325527" sldId="262"/>
            <ac:spMk id="9" creationId="{00000000-0000-0000-0000-000000000000}"/>
          </ac:spMkLst>
        </pc:spChg>
      </pc:sldChg>
      <pc:sldChg chg="addSp delSp modSp mod">
        <pc:chgData name="jacopo sabatino" userId="d1d9f798595584a3" providerId="LiveId" clId="{3AA278B5-5BF2-4555-81D2-A0256BE3E084}" dt="2024-01-11T14:46:11.389" v="2985" actId="20577"/>
        <pc:sldMkLst>
          <pc:docMk/>
          <pc:sldMk cId="3646785897" sldId="263"/>
        </pc:sldMkLst>
        <pc:spChg chg="mod">
          <ac:chgData name="jacopo sabatino" userId="d1d9f798595584a3" providerId="LiveId" clId="{3AA278B5-5BF2-4555-81D2-A0256BE3E084}" dt="2024-01-04T16:07:24.054" v="1918" actId="14100"/>
          <ac:spMkLst>
            <pc:docMk/>
            <pc:sldMk cId="3646785897" sldId="263"/>
            <ac:spMk id="3" creationId="{6C3CF0A5-3AEA-E816-5E63-C03184A3700B}"/>
          </ac:spMkLst>
        </pc:spChg>
        <pc:spChg chg="mod">
          <ac:chgData name="jacopo sabatino" userId="d1d9f798595584a3" providerId="LiveId" clId="{3AA278B5-5BF2-4555-81D2-A0256BE3E084}" dt="2024-01-11T14:46:11.389" v="2985" actId="20577"/>
          <ac:spMkLst>
            <pc:docMk/>
            <pc:sldMk cId="3646785897" sldId="263"/>
            <ac:spMk id="6" creationId="{3F924FAC-BC4F-81F0-40E0-3F9EC72B3102}"/>
          </ac:spMkLst>
        </pc:spChg>
        <pc:picChg chg="add del mod">
          <ac:chgData name="jacopo sabatino" userId="d1d9f798595584a3" providerId="LiveId" clId="{3AA278B5-5BF2-4555-81D2-A0256BE3E084}" dt="2024-01-11T11:28:36.547" v="2932" actId="21"/>
          <ac:picMkLst>
            <pc:docMk/>
            <pc:sldMk cId="3646785897" sldId="263"/>
            <ac:picMk id="4" creationId="{9B436339-9E7E-46D5-EDE9-5E69AD132ECF}"/>
          </ac:picMkLst>
        </pc:picChg>
        <pc:picChg chg="add mod">
          <ac:chgData name="jacopo sabatino" userId="d1d9f798595584a3" providerId="LiveId" clId="{3AA278B5-5BF2-4555-81D2-A0256BE3E084}" dt="2024-01-11T11:29:20.604" v="2943" actId="1076"/>
          <ac:picMkLst>
            <pc:docMk/>
            <pc:sldMk cId="3646785897" sldId="263"/>
            <ac:picMk id="5" creationId="{3FE19BC9-78AE-F75B-9229-0A422EB58AF4}"/>
          </ac:picMkLst>
        </pc:picChg>
        <pc:picChg chg="del">
          <ac:chgData name="jacopo sabatino" userId="d1d9f798595584a3" providerId="LiveId" clId="{3AA278B5-5BF2-4555-81D2-A0256BE3E084}" dt="2024-01-04T16:07:28.139" v="1919" actId="21"/>
          <ac:picMkLst>
            <pc:docMk/>
            <pc:sldMk cId="3646785897" sldId="263"/>
            <ac:picMk id="5" creationId="{70209491-F321-6FDB-FA0E-581293AFA89B}"/>
          </ac:picMkLst>
        </pc:picChg>
        <pc:picChg chg="mod">
          <ac:chgData name="jacopo sabatino" userId="d1d9f798595584a3" providerId="LiveId" clId="{3AA278B5-5BF2-4555-81D2-A0256BE3E084}" dt="2024-01-11T11:29:27.527" v="2945" actId="1076"/>
          <ac:picMkLst>
            <pc:docMk/>
            <pc:sldMk cId="3646785897" sldId="263"/>
            <ac:picMk id="13" creationId="{00000000-0000-0000-0000-000000000000}"/>
          </ac:picMkLst>
        </pc:picChg>
      </pc:sldChg>
      <pc:sldChg chg="addSp delSp modSp mod">
        <pc:chgData name="jacopo sabatino" userId="d1d9f798595584a3" providerId="LiveId" clId="{3AA278B5-5BF2-4555-81D2-A0256BE3E084}" dt="2024-01-04T16:28:49.280" v="2163"/>
        <pc:sldMkLst>
          <pc:docMk/>
          <pc:sldMk cId="811414072" sldId="264"/>
        </pc:sldMkLst>
        <pc:spChg chg="mod">
          <ac:chgData name="jacopo sabatino" userId="d1d9f798595584a3" providerId="LiveId" clId="{3AA278B5-5BF2-4555-81D2-A0256BE3E084}" dt="2024-01-04T16:18:25.021" v="2120" actId="20577"/>
          <ac:spMkLst>
            <pc:docMk/>
            <pc:sldMk cId="811414072" sldId="264"/>
            <ac:spMk id="3" creationId="{6C3CF0A5-3AEA-E816-5E63-C03184A3700B}"/>
          </ac:spMkLst>
        </pc:spChg>
        <pc:spChg chg="mod">
          <ac:chgData name="jacopo sabatino" userId="d1d9f798595584a3" providerId="LiveId" clId="{3AA278B5-5BF2-4555-81D2-A0256BE3E084}" dt="2024-01-04T16:28:28.745" v="2155" actId="1076"/>
          <ac:spMkLst>
            <pc:docMk/>
            <pc:sldMk cId="811414072" sldId="264"/>
            <ac:spMk id="6" creationId="{3F924FAC-BC4F-81F0-40E0-3F9EC72B3102}"/>
          </ac:spMkLst>
        </pc:spChg>
        <pc:picChg chg="del">
          <ac:chgData name="jacopo sabatino" userId="d1d9f798595584a3" providerId="LiveId" clId="{3AA278B5-5BF2-4555-81D2-A0256BE3E084}" dt="2024-01-04T16:17:30.358" v="2093" actId="21"/>
          <ac:picMkLst>
            <pc:docMk/>
            <pc:sldMk cId="811414072" sldId="264"/>
            <ac:picMk id="4" creationId="{9B436339-9E7E-46D5-EDE9-5E69AD132ECF}"/>
          </ac:picMkLst>
        </pc:picChg>
        <pc:picChg chg="add mod">
          <ac:chgData name="jacopo sabatino" userId="d1d9f798595584a3" providerId="LiveId" clId="{3AA278B5-5BF2-4555-81D2-A0256BE3E084}" dt="2024-01-04T16:28:26.107" v="2154" actId="1076"/>
          <ac:picMkLst>
            <pc:docMk/>
            <pc:sldMk cId="811414072" sldId="264"/>
            <ac:picMk id="5" creationId="{190E320D-2DF5-DD19-BB8E-42B8F0BC2DD5}"/>
          </ac:picMkLst>
        </pc:picChg>
        <pc:picChg chg="del mod">
          <ac:chgData name="jacopo sabatino" userId="d1d9f798595584a3" providerId="LiveId" clId="{3AA278B5-5BF2-4555-81D2-A0256BE3E084}" dt="2024-01-04T16:28:40.787" v="2159"/>
          <ac:picMkLst>
            <pc:docMk/>
            <pc:sldMk cId="811414072" sldId="264"/>
            <ac:picMk id="8" creationId="{ECB9F292-6492-E5F4-4AED-0C45C179F971}"/>
          </ac:picMkLst>
        </pc:picChg>
        <pc:picChg chg="del mod">
          <ac:chgData name="jacopo sabatino" userId="d1d9f798595584a3" providerId="LiveId" clId="{3AA278B5-5BF2-4555-81D2-A0256BE3E084}" dt="2024-01-04T16:28:49.280" v="2163"/>
          <ac:picMkLst>
            <pc:docMk/>
            <pc:sldMk cId="811414072" sldId="264"/>
            <ac:picMk id="15" creationId="{707CB021-8931-F169-C62F-FAD661BCC5F6}"/>
          </ac:picMkLst>
        </pc:picChg>
      </pc:sldChg>
      <pc:sldChg chg="addSp delSp modSp mod">
        <pc:chgData name="jacopo sabatino" userId="d1d9f798595584a3" providerId="LiveId" clId="{3AA278B5-5BF2-4555-81D2-A0256BE3E084}" dt="2024-01-11T14:47:41.734" v="3006" actId="20577"/>
        <pc:sldMkLst>
          <pc:docMk/>
          <pc:sldMk cId="2642746756" sldId="265"/>
        </pc:sldMkLst>
        <pc:spChg chg="mod">
          <ac:chgData name="jacopo sabatino" userId="d1d9f798595584a3" providerId="LiveId" clId="{3AA278B5-5BF2-4555-81D2-A0256BE3E084}" dt="2024-01-04T16:38:37.168" v="2399" actId="1076"/>
          <ac:spMkLst>
            <pc:docMk/>
            <pc:sldMk cId="2642746756" sldId="265"/>
            <ac:spMk id="3" creationId="{6C3CF0A5-3AEA-E816-5E63-C03184A3700B}"/>
          </ac:spMkLst>
        </pc:spChg>
        <pc:spChg chg="mod">
          <ac:chgData name="jacopo sabatino" userId="d1d9f798595584a3" providerId="LiveId" clId="{3AA278B5-5BF2-4555-81D2-A0256BE3E084}" dt="2024-01-11T14:47:41.734" v="3006" actId="20577"/>
          <ac:spMkLst>
            <pc:docMk/>
            <pc:sldMk cId="2642746756" sldId="265"/>
            <ac:spMk id="6" creationId="{3F924FAC-BC4F-81F0-40E0-3F9EC72B3102}"/>
          </ac:spMkLst>
        </pc:spChg>
        <pc:picChg chg="add del mod">
          <ac:chgData name="jacopo sabatino" userId="d1d9f798595584a3" providerId="LiveId" clId="{3AA278B5-5BF2-4555-81D2-A0256BE3E084}" dt="2024-01-11T11:33:45.972" v="2951" actId="21"/>
          <ac:picMkLst>
            <pc:docMk/>
            <pc:sldMk cId="2642746756" sldId="265"/>
            <ac:picMk id="4" creationId="{56F262C1-1833-A3E2-CDA7-EC27CF2ECD26}"/>
          </ac:picMkLst>
        </pc:picChg>
        <pc:picChg chg="del">
          <ac:chgData name="jacopo sabatino" userId="d1d9f798595584a3" providerId="LiveId" clId="{3AA278B5-5BF2-4555-81D2-A0256BE3E084}" dt="2024-01-04T16:29:04.837" v="2164" actId="21"/>
          <ac:picMkLst>
            <pc:docMk/>
            <pc:sldMk cId="2642746756" sldId="265"/>
            <ac:picMk id="5" creationId="{190E320D-2DF5-DD19-BB8E-42B8F0BC2DD5}"/>
          </ac:picMkLst>
        </pc:picChg>
        <pc:picChg chg="add mod">
          <ac:chgData name="jacopo sabatino" userId="d1d9f798595584a3" providerId="LiveId" clId="{3AA278B5-5BF2-4555-81D2-A0256BE3E084}" dt="2024-01-11T11:37:18.209" v="2968" actId="1076"/>
          <ac:picMkLst>
            <pc:docMk/>
            <pc:sldMk cId="2642746756" sldId="265"/>
            <ac:picMk id="5" creationId="{58F0CB22-C107-C6DF-0FB5-6FCF66F3DF03}"/>
          </ac:picMkLst>
        </pc:picChg>
        <pc:picChg chg="add del mod">
          <ac:chgData name="jacopo sabatino" userId="d1d9f798595584a3" providerId="LiveId" clId="{3AA278B5-5BF2-4555-81D2-A0256BE3E084}" dt="2024-01-11T11:36:43.202" v="2960" actId="21"/>
          <ac:picMkLst>
            <pc:docMk/>
            <pc:sldMk cId="2642746756" sldId="265"/>
            <ac:picMk id="8" creationId="{DF3DDB5F-6F45-6767-D484-2BFE7687E8BD}"/>
          </ac:picMkLst>
        </pc:picChg>
        <pc:picChg chg="add mod">
          <ac:chgData name="jacopo sabatino" userId="d1d9f798595584a3" providerId="LiveId" clId="{3AA278B5-5BF2-4555-81D2-A0256BE3E084}" dt="2024-01-11T11:37:30.296" v="2971" actId="1076"/>
          <ac:picMkLst>
            <pc:docMk/>
            <pc:sldMk cId="2642746756" sldId="265"/>
            <ac:picMk id="9" creationId="{C4E954D9-2521-69C7-C4B9-1EBD2AC3F2AC}"/>
          </ac:picMkLst>
        </pc:picChg>
      </pc:sldChg>
      <pc:sldChg chg="modSp mod">
        <pc:chgData name="jacopo sabatino" userId="d1d9f798595584a3" providerId="LiveId" clId="{3AA278B5-5BF2-4555-81D2-A0256BE3E084}" dt="2024-01-04T16:53:26.225" v="2902" actId="1076"/>
        <pc:sldMkLst>
          <pc:docMk/>
          <pc:sldMk cId="3258070187" sldId="266"/>
        </pc:sldMkLst>
        <pc:spChg chg="mod">
          <ac:chgData name="jacopo sabatino" userId="d1d9f798595584a3" providerId="LiveId" clId="{3AA278B5-5BF2-4555-81D2-A0256BE3E084}" dt="2024-01-04T16:53:16.344" v="2901" actId="1076"/>
          <ac:spMkLst>
            <pc:docMk/>
            <pc:sldMk cId="3258070187" sldId="266"/>
            <ac:spMk id="7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6:53:26.225" v="2902" actId="1076"/>
          <ac:spMkLst>
            <pc:docMk/>
            <pc:sldMk cId="3258070187" sldId="266"/>
            <ac:spMk id="9" creationId="{00000000-0000-0000-0000-000000000000}"/>
          </ac:spMkLst>
        </pc:spChg>
        <pc:picChg chg="mod">
          <ac:chgData name="jacopo sabatino" userId="d1d9f798595584a3" providerId="LiveId" clId="{3AA278B5-5BF2-4555-81D2-A0256BE3E084}" dt="2024-01-04T16:53:11.554" v="2900" actId="1076"/>
          <ac:picMkLst>
            <pc:docMk/>
            <pc:sldMk cId="3258070187" sldId="266"/>
            <ac:picMk id="2" creationId="{00000000-0000-0000-0000-000000000000}"/>
          </ac:picMkLst>
        </pc:picChg>
      </pc:sldChg>
    </pc:docChg>
  </pc:docChgLst>
  <pc:docChgLst>
    <pc:chgData name="jacopo sabatino" userId="d1d9f798595584a3" providerId="LiveId" clId="{76C75BD7-7176-447B-A3C3-5B049496298F}"/>
    <pc:docChg chg="undo custSel delSld modSld">
      <pc:chgData name="jacopo sabatino" userId="d1d9f798595584a3" providerId="LiveId" clId="{76C75BD7-7176-447B-A3C3-5B049496298F}" dt="2024-02-20T11:12:55.075" v="1806" actId="1076"/>
      <pc:docMkLst>
        <pc:docMk/>
      </pc:docMkLst>
      <pc:sldChg chg="modSp mod">
        <pc:chgData name="jacopo sabatino" userId="d1d9f798595584a3" providerId="LiveId" clId="{76C75BD7-7176-447B-A3C3-5B049496298F}" dt="2024-02-19T17:20:00.169" v="55" actId="1076"/>
        <pc:sldMkLst>
          <pc:docMk/>
          <pc:sldMk cId="3311714463" sldId="256"/>
        </pc:sldMkLst>
        <pc:spChg chg="mod">
          <ac:chgData name="jacopo sabatino" userId="d1d9f798595584a3" providerId="LiveId" clId="{76C75BD7-7176-447B-A3C3-5B049496298F}" dt="2024-02-19T17:20:00.169" v="55" actId="1076"/>
          <ac:spMkLst>
            <pc:docMk/>
            <pc:sldMk cId="3311714463" sldId="256"/>
            <ac:spMk id="15" creationId="{00000000-0000-0000-0000-000000000000}"/>
          </ac:spMkLst>
        </pc:spChg>
      </pc:sldChg>
      <pc:sldChg chg="modSp mod">
        <pc:chgData name="jacopo sabatino" userId="d1d9f798595584a3" providerId="LiveId" clId="{76C75BD7-7176-447B-A3C3-5B049496298F}" dt="2024-02-19T17:25:09.052" v="272" actId="1076"/>
        <pc:sldMkLst>
          <pc:docMk/>
          <pc:sldMk cId="3016431194" sldId="257"/>
        </pc:sldMkLst>
        <pc:spChg chg="mod">
          <ac:chgData name="jacopo sabatino" userId="d1d9f798595584a3" providerId="LiveId" clId="{76C75BD7-7176-447B-A3C3-5B049496298F}" dt="2024-02-19T17:25:09.052" v="272" actId="1076"/>
          <ac:spMkLst>
            <pc:docMk/>
            <pc:sldMk cId="3016431194" sldId="257"/>
            <ac:spMk id="9" creationId="{00000000-0000-0000-0000-000000000000}"/>
          </ac:spMkLst>
        </pc:spChg>
        <pc:spChg chg="mod">
          <ac:chgData name="jacopo sabatino" userId="d1d9f798595584a3" providerId="LiveId" clId="{76C75BD7-7176-447B-A3C3-5B049496298F}" dt="2024-02-19T17:20:34.511" v="72" actId="20577"/>
          <ac:spMkLst>
            <pc:docMk/>
            <pc:sldMk cId="3016431194" sldId="257"/>
            <ac:spMk id="10" creationId="{00000000-0000-0000-0000-000000000000}"/>
          </ac:spMkLst>
        </pc:spChg>
      </pc:sldChg>
      <pc:sldChg chg="modSp mod">
        <pc:chgData name="jacopo sabatino" userId="d1d9f798595584a3" providerId="LiveId" clId="{76C75BD7-7176-447B-A3C3-5B049496298F}" dt="2024-02-20T10:10:56.917" v="783" actId="20577"/>
        <pc:sldMkLst>
          <pc:docMk/>
          <pc:sldMk cId="1535688021" sldId="259"/>
        </pc:sldMkLst>
        <pc:spChg chg="mod">
          <ac:chgData name="jacopo sabatino" userId="d1d9f798595584a3" providerId="LiveId" clId="{76C75BD7-7176-447B-A3C3-5B049496298F}" dt="2024-02-20T10:04:52.681" v="283" actId="20577"/>
          <ac:spMkLst>
            <pc:docMk/>
            <pc:sldMk cId="1535688021" sldId="259"/>
            <ac:spMk id="7" creationId="{00000000-0000-0000-0000-000000000000}"/>
          </ac:spMkLst>
        </pc:spChg>
        <pc:spChg chg="mod">
          <ac:chgData name="jacopo sabatino" userId="d1d9f798595584a3" providerId="LiveId" clId="{76C75BD7-7176-447B-A3C3-5B049496298F}" dt="2024-02-20T10:10:56.917" v="783" actId="20577"/>
          <ac:spMkLst>
            <pc:docMk/>
            <pc:sldMk cId="1535688021" sldId="259"/>
            <ac:spMk id="9" creationId="{00000000-0000-0000-0000-000000000000}"/>
          </ac:spMkLst>
        </pc:spChg>
        <pc:spChg chg="mod">
          <ac:chgData name="jacopo sabatino" userId="d1d9f798595584a3" providerId="LiveId" clId="{76C75BD7-7176-447B-A3C3-5B049496298F}" dt="2024-02-19T17:20:57.473" v="73"/>
          <ac:spMkLst>
            <pc:docMk/>
            <pc:sldMk cId="1535688021" sldId="259"/>
            <ac:spMk id="10" creationId="{00000000-0000-0000-0000-000000000000}"/>
          </ac:spMkLst>
        </pc:spChg>
        <pc:picChg chg="mod">
          <ac:chgData name="jacopo sabatino" userId="d1d9f798595584a3" providerId="LiveId" clId="{76C75BD7-7176-447B-A3C3-5B049496298F}" dt="2024-02-20T10:10:44.184" v="781" actId="1076"/>
          <ac:picMkLst>
            <pc:docMk/>
            <pc:sldMk cId="1535688021" sldId="259"/>
            <ac:picMk id="2" creationId="{00000000-0000-0000-0000-000000000000}"/>
          </ac:picMkLst>
        </pc:picChg>
      </pc:sldChg>
      <pc:sldChg chg="addSp delSp modSp mod">
        <pc:chgData name="jacopo sabatino" userId="d1d9f798595584a3" providerId="LiveId" clId="{76C75BD7-7176-447B-A3C3-5B049496298F}" dt="2024-02-20T10:33:35.885" v="832" actId="1076"/>
        <pc:sldMkLst>
          <pc:docMk/>
          <pc:sldMk cId="4057247613" sldId="260"/>
        </pc:sldMkLst>
        <pc:spChg chg="mod">
          <ac:chgData name="jacopo sabatino" userId="d1d9f798595584a3" providerId="LiveId" clId="{76C75BD7-7176-447B-A3C3-5B049496298F}" dt="2024-02-20T10:33:35.885" v="832" actId="1076"/>
          <ac:spMkLst>
            <pc:docMk/>
            <pc:sldMk cId="4057247613" sldId="260"/>
            <ac:spMk id="7" creationId="{00000000-0000-0000-0000-000000000000}"/>
          </ac:spMkLst>
        </pc:spChg>
        <pc:spChg chg="mod">
          <ac:chgData name="jacopo sabatino" userId="d1d9f798595584a3" providerId="LiveId" clId="{76C75BD7-7176-447B-A3C3-5B049496298F}" dt="2024-02-19T17:21:08.861" v="74"/>
          <ac:spMkLst>
            <pc:docMk/>
            <pc:sldMk cId="4057247613" sldId="260"/>
            <ac:spMk id="10" creationId="{00000000-0000-0000-0000-000000000000}"/>
          </ac:spMkLst>
        </pc:spChg>
        <pc:picChg chg="add mod">
          <ac:chgData name="jacopo sabatino" userId="d1d9f798595584a3" providerId="LiveId" clId="{76C75BD7-7176-447B-A3C3-5B049496298F}" dt="2024-02-20T10:33:19.802" v="829" actId="1076"/>
          <ac:picMkLst>
            <pc:docMk/>
            <pc:sldMk cId="4057247613" sldId="260"/>
            <ac:picMk id="4" creationId="{B9A91273-07F8-C7FE-11A1-EDCFB45CFB9E}"/>
          </ac:picMkLst>
        </pc:picChg>
        <pc:picChg chg="del">
          <ac:chgData name="jacopo sabatino" userId="d1d9f798595584a3" providerId="LiveId" clId="{76C75BD7-7176-447B-A3C3-5B049496298F}" dt="2024-02-20T10:13:04.576" v="822" actId="21"/>
          <ac:picMkLst>
            <pc:docMk/>
            <pc:sldMk cId="4057247613" sldId="260"/>
            <ac:picMk id="8" creationId="{72EFB30C-9DBD-236F-47DB-7B50E50BCDF0}"/>
          </ac:picMkLst>
        </pc:picChg>
        <pc:picChg chg="del">
          <ac:chgData name="jacopo sabatino" userId="d1d9f798595584a3" providerId="LiveId" clId="{76C75BD7-7176-447B-A3C3-5B049496298F}" dt="2024-02-20T10:13:07.918" v="823" actId="21"/>
          <ac:picMkLst>
            <pc:docMk/>
            <pc:sldMk cId="4057247613" sldId="260"/>
            <ac:picMk id="13" creationId="{7477567A-11BC-251E-A29A-49B3D1B6DA32}"/>
          </ac:picMkLst>
        </pc:picChg>
      </pc:sldChg>
      <pc:sldChg chg="addSp delSp modSp mod">
        <pc:chgData name="jacopo sabatino" userId="d1d9f798595584a3" providerId="LiveId" clId="{76C75BD7-7176-447B-A3C3-5B049496298F}" dt="2024-02-20T10:35:03.297" v="849" actId="14100"/>
        <pc:sldMkLst>
          <pc:docMk/>
          <pc:sldMk cId="1903119233" sldId="261"/>
        </pc:sldMkLst>
        <pc:spChg chg="mod">
          <ac:chgData name="jacopo sabatino" userId="d1d9f798595584a3" providerId="LiveId" clId="{76C75BD7-7176-447B-A3C3-5B049496298F}" dt="2024-02-20T10:34:55.623" v="848" actId="1076"/>
          <ac:spMkLst>
            <pc:docMk/>
            <pc:sldMk cId="1903119233" sldId="261"/>
            <ac:spMk id="7" creationId="{00000000-0000-0000-0000-000000000000}"/>
          </ac:spMkLst>
        </pc:spChg>
        <pc:spChg chg="mod">
          <ac:chgData name="jacopo sabatino" userId="d1d9f798595584a3" providerId="LiveId" clId="{76C75BD7-7176-447B-A3C3-5B049496298F}" dt="2024-02-19T17:21:16.788" v="80"/>
          <ac:spMkLst>
            <pc:docMk/>
            <pc:sldMk cId="1903119233" sldId="261"/>
            <ac:spMk id="10" creationId="{00000000-0000-0000-0000-000000000000}"/>
          </ac:spMkLst>
        </pc:spChg>
        <pc:picChg chg="del">
          <ac:chgData name="jacopo sabatino" userId="d1d9f798595584a3" providerId="LiveId" clId="{76C75BD7-7176-447B-A3C3-5B049496298F}" dt="2024-02-20T10:34:27.332" v="843" actId="21"/>
          <ac:picMkLst>
            <pc:docMk/>
            <pc:sldMk cId="1903119233" sldId="261"/>
            <ac:picMk id="4" creationId="{1CCF9877-D459-CC76-8CF0-83ABC4BF45E7}"/>
          </ac:picMkLst>
        </pc:picChg>
        <pc:picChg chg="add mod">
          <ac:chgData name="jacopo sabatino" userId="d1d9f798595584a3" providerId="LiveId" clId="{76C75BD7-7176-447B-A3C3-5B049496298F}" dt="2024-02-20T10:35:03.297" v="849" actId="14100"/>
          <ac:picMkLst>
            <pc:docMk/>
            <pc:sldMk cId="1903119233" sldId="261"/>
            <ac:picMk id="5" creationId="{2B43D77F-13C0-42A1-DFC7-CBC5E736C927}"/>
          </ac:picMkLst>
        </pc:picChg>
      </pc:sldChg>
      <pc:sldChg chg="modSp mod">
        <pc:chgData name="jacopo sabatino" userId="d1d9f798595584a3" providerId="LiveId" clId="{76C75BD7-7176-447B-A3C3-5B049496298F}" dt="2024-02-20T10:48:28.115" v="1055" actId="1076"/>
        <pc:sldMkLst>
          <pc:docMk/>
          <pc:sldMk cId="124325527" sldId="262"/>
        </pc:sldMkLst>
        <pc:spChg chg="mod">
          <ac:chgData name="jacopo sabatino" userId="d1d9f798595584a3" providerId="LiveId" clId="{76C75BD7-7176-447B-A3C3-5B049496298F}" dt="2024-02-20T10:48:22.987" v="1054" actId="1076"/>
          <ac:spMkLst>
            <pc:docMk/>
            <pc:sldMk cId="124325527" sldId="262"/>
            <ac:spMk id="7" creationId="{00000000-0000-0000-0000-000000000000}"/>
          </ac:spMkLst>
        </pc:spChg>
        <pc:spChg chg="mod">
          <ac:chgData name="jacopo sabatino" userId="d1d9f798595584a3" providerId="LiveId" clId="{76C75BD7-7176-447B-A3C3-5B049496298F}" dt="2024-02-20T10:48:28.115" v="1055" actId="1076"/>
          <ac:spMkLst>
            <pc:docMk/>
            <pc:sldMk cId="124325527" sldId="262"/>
            <ac:spMk id="9" creationId="{00000000-0000-0000-0000-000000000000}"/>
          </ac:spMkLst>
        </pc:spChg>
        <pc:spChg chg="mod">
          <ac:chgData name="jacopo sabatino" userId="d1d9f798595584a3" providerId="LiveId" clId="{76C75BD7-7176-447B-A3C3-5B049496298F}" dt="2024-02-19T17:21:25.138" v="86"/>
          <ac:spMkLst>
            <pc:docMk/>
            <pc:sldMk cId="124325527" sldId="262"/>
            <ac:spMk id="10" creationId="{00000000-0000-0000-0000-000000000000}"/>
          </ac:spMkLst>
        </pc:spChg>
      </pc:sldChg>
      <pc:sldChg chg="addSp delSp modSp mod">
        <pc:chgData name="jacopo sabatino" userId="d1d9f798595584a3" providerId="LiveId" clId="{76C75BD7-7176-447B-A3C3-5B049496298F}" dt="2024-02-20T11:05:12.847" v="1346" actId="1076"/>
        <pc:sldMkLst>
          <pc:docMk/>
          <pc:sldMk cId="3646785897" sldId="263"/>
        </pc:sldMkLst>
        <pc:spChg chg="mod">
          <ac:chgData name="jacopo sabatino" userId="d1d9f798595584a3" providerId="LiveId" clId="{76C75BD7-7176-447B-A3C3-5B049496298F}" dt="2024-02-20T11:05:12.847" v="1346" actId="1076"/>
          <ac:spMkLst>
            <pc:docMk/>
            <pc:sldMk cId="3646785897" sldId="263"/>
            <ac:spMk id="3" creationId="{6C3CF0A5-3AEA-E816-5E63-C03184A3700B}"/>
          </ac:spMkLst>
        </pc:spChg>
        <pc:spChg chg="mod">
          <ac:chgData name="jacopo sabatino" userId="d1d9f798595584a3" providerId="LiveId" clId="{76C75BD7-7176-447B-A3C3-5B049496298F}" dt="2024-02-20T11:04:59.552" v="1344" actId="1076"/>
          <ac:spMkLst>
            <pc:docMk/>
            <pc:sldMk cId="3646785897" sldId="263"/>
            <ac:spMk id="6" creationId="{3F924FAC-BC4F-81F0-40E0-3F9EC72B3102}"/>
          </ac:spMkLst>
        </pc:spChg>
        <pc:spChg chg="mod">
          <ac:chgData name="jacopo sabatino" userId="d1d9f798595584a3" providerId="LiveId" clId="{76C75BD7-7176-447B-A3C3-5B049496298F}" dt="2024-02-19T17:22:31.462" v="101"/>
          <ac:spMkLst>
            <pc:docMk/>
            <pc:sldMk cId="3646785897" sldId="263"/>
            <ac:spMk id="10" creationId="{00000000-0000-0000-0000-000000000000}"/>
          </ac:spMkLst>
        </pc:spChg>
        <pc:picChg chg="add mod">
          <ac:chgData name="jacopo sabatino" userId="d1d9f798595584a3" providerId="LiveId" clId="{76C75BD7-7176-447B-A3C3-5B049496298F}" dt="2024-02-20T11:05:06.470" v="1345" actId="14100"/>
          <ac:picMkLst>
            <pc:docMk/>
            <pc:sldMk cId="3646785897" sldId="263"/>
            <ac:picMk id="4" creationId="{29B17783-A3DA-84FC-9D80-E832C579D207}"/>
          </ac:picMkLst>
        </pc:picChg>
        <pc:picChg chg="del">
          <ac:chgData name="jacopo sabatino" userId="d1d9f798595584a3" providerId="LiveId" clId="{76C75BD7-7176-447B-A3C3-5B049496298F}" dt="2024-02-20T10:55:56.426" v="1071" actId="21"/>
          <ac:picMkLst>
            <pc:docMk/>
            <pc:sldMk cId="3646785897" sldId="263"/>
            <ac:picMk id="8" creationId="{BE80A38D-161B-4DEE-7926-B3292C9636A7}"/>
          </ac:picMkLst>
        </pc:picChg>
      </pc:sldChg>
      <pc:sldChg chg="modSp del mod">
        <pc:chgData name="jacopo sabatino" userId="d1d9f798595584a3" providerId="LiveId" clId="{76C75BD7-7176-447B-A3C3-5B049496298F}" dt="2024-02-20T11:02:35.975" v="1293" actId="2696"/>
        <pc:sldMkLst>
          <pc:docMk/>
          <pc:sldMk cId="811414072" sldId="264"/>
        </pc:sldMkLst>
        <pc:spChg chg="mod">
          <ac:chgData name="jacopo sabatino" userId="d1d9f798595584a3" providerId="LiveId" clId="{76C75BD7-7176-447B-A3C3-5B049496298F}" dt="2024-02-19T17:22:39.647" v="107"/>
          <ac:spMkLst>
            <pc:docMk/>
            <pc:sldMk cId="811414072" sldId="264"/>
            <ac:spMk id="10" creationId="{00000000-0000-0000-0000-000000000000}"/>
          </ac:spMkLst>
        </pc:spChg>
      </pc:sldChg>
      <pc:sldChg chg="modSp mod">
        <pc:chgData name="jacopo sabatino" userId="d1d9f798595584a3" providerId="LiveId" clId="{76C75BD7-7176-447B-A3C3-5B049496298F}" dt="2024-02-20T11:12:55.075" v="1806" actId="1076"/>
        <pc:sldMkLst>
          <pc:docMk/>
          <pc:sldMk cId="3258070187" sldId="266"/>
        </pc:sldMkLst>
        <pc:spChg chg="mod">
          <ac:chgData name="jacopo sabatino" userId="d1d9f798595584a3" providerId="LiveId" clId="{76C75BD7-7176-447B-A3C3-5B049496298F}" dt="2024-02-20T11:12:55.075" v="1806" actId="1076"/>
          <ac:spMkLst>
            <pc:docMk/>
            <pc:sldMk cId="3258070187" sldId="266"/>
            <ac:spMk id="9" creationId="{00000000-0000-0000-0000-000000000000}"/>
          </ac:spMkLst>
        </pc:spChg>
        <pc:spChg chg="mod">
          <ac:chgData name="jacopo sabatino" userId="d1d9f798595584a3" providerId="LiveId" clId="{76C75BD7-7176-447B-A3C3-5B049496298F}" dt="2024-02-19T17:22:53.717" v="119"/>
          <ac:spMkLst>
            <pc:docMk/>
            <pc:sldMk cId="3258070187" sldId="266"/>
            <ac:spMk id="10" creationId="{00000000-0000-0000-0000-000000000000}"/>
          </ac:spMkLst>
        </pc:spChg>
      </pc:sldChg>
      <pc:sldChg chg="modSp del mod">
        <pc:chgData name="jacopo sabatino" userId="d1d9f798595584a3" providerId="LiveId" clId="{76C75BD7-7176-447B-A3C3-5B049496298F}" dt="2024-02-20T10:55:41.950" v="1070" actId="2696"/>
        <pc:sldMkLst>
          <pc:docMk/>
          <pc:sldMk cId="3114165352" sldId="267"/>
        </pc:sldMkLst>
        <pc:spChg chg="mod">
          <ac:chgData name="jacopo sabatino" userId="d1d9f798595584a3" providerId="LiveId" clId="{76C75BD7-7176-447B-A3C3-5B049496298F}" dt="2024-02-19T17:21:34.438" v="95"/>
          <ac:spMkLst>
            <pc:docMk/>
            <pc:sldMk cId="3114165352" sldId="267"/>
            <ac:spMk id="10" creationId="{001F801F-4CE3-E7DB-C7C7-8DF4AEB7BE56}"/>
          </ac:spMkLst>
        </pc:spChg>
      </pc:sldChg>
      <pc:sldChg chg="addSp delSp modSp mod">
        <pc:chgData name="jacopo sabatino" userId="d1d9f798595584a3" providerId="LiveId" clId="{76C75BD7-7176-447B-A3C3-5B049496298F}" dt="2024-02-20T11:09:07.366" v="1443" actId="1076"/>
        <pc:sldMkLst>
          <pc:docMk/>
          <pc:sldMk cId="4178009616" sldId="268"/>
        </pc:sldMkLst>
        <pc:spChg chg="mod">
          <ac:chgData name="jacopo sabatino" userId="d1d9f798595584a3" providerId="LiveId" clId="{76C75BD7-7176-447B-A3C3-5B049496298F}" dt="2024-02-20T11:02:51.962" v="1302" actId="14100"/>
          <ac:spMkLst>
            <pc:docMk/>
            <pc:sldMk cId="4178009616" sldId="268"/>
            <ac:spMk id="3" creationId="{E67EEDDC-CA27-0126-0F4D-414DA3B53187}"/>
          </ac:spMkLst>
        </pc:spChg>
        <pc:spChg chg="mod">
          <ac:chgData name="jacopo sabatino" userId="d1d9f798595584a3" providerId="LiveId" clId="{76C75BD7-7176-447B-A3C3-5B049496298F}" dt="2024-02-20T11:09:07.366" v="1443" actId="1076"/>
          <ac:spMkLst>
            <pc:docMk/>
            <pc:sldMk cId="4178009616" sldId="268"/>
            <ac:spMk id="6" creationId="{F88E4D93-FB5E-F2AB-E0B5-8E6CC76364FC}"/>
          </ac:spMkLst>
        </pc:spChg>
        <pc:spChg chg="mod">
          <ac:chgData name="jacopo sabatino" userId="d1d9f798595584a3" providerId="LiveId" clId="{76C75BD7-7176-447B-A3C3-5B049496298F}" dt="2024-02-19T17:22:47.309" v="113"/>
          <ac:spMkLst>
            <pc:docMk/>
            <pc:sldMk cId="4178009616" sldId="268"/>
            <ac:spMk id="10" creationId="{66FDAD28-5738-9083-508B-EEA5D6EF4EAF}"/>
          </ac:spMkLst>
        </pc:spChg>
        <pc:picChg chg="del">
          <ac:chgData name="jacopo sabatino" userId="d1d9f798595584a3" providerId="LiveId" clId="{76C75BD7-7176-447B-A3C3-5B049496298F}" dt="2024-02-20T11:05:40.120" v="1369" actId="21"/>
          <ac:picMkLst>
            <pc:docMk/>
            <pc:sldMk cId="4178009616" sldId="268"/>
            <ac:picMk id="4" creationId="{1D3027CC-539B-4DC4-A63F-DFC25D37A904}"/>
          </ac:picMkLst>
        </pc:picChg>
        <pc:picChg chg="add mod">
          <ac:chgData name="jacopo sabatino" userId="d1d9f798595584a3" providerId="LiveId" clId="{76C75BD7-7176-447B-A3C3-5B049496298F}" dt="2024-02-20T11:08:46.784" v="1441" actId="14100"/>
          <ac:picMkLst>
            <pc:docMk/>
            <pc:sldMk cId="4178009616" sldId="268"/>
            <ac:picMk id="5" creationId="{D37976F6-E4CC-6412-3C57-116608B2874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20/02/2024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20/02/2024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053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13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82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38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477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EF3BB-31AB-F22D-DC5C-C1DFB3455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03E104-BEA4-EF00-E649-09EC41149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2C312A1-D3B8-AA7D-A6EC-14813A04C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FF9A30-2748-ADAF-F201-3C23CD2E4A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965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283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20/02/2024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20/02/2024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20/02/2024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20/02/2024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20/02/2024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20/02/2024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20/02/2024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20/02/2024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20/02/2024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20/02/2024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20/02/2024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20/02/2024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6719979" y="4421191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Jacopo Sabatino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592453" y="6474774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Unifi</a:t>
            </a:r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 2023/2024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017520" y="3078535"/>
            <a:ext cx="5810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Lettore di immagini JPEG con operazioni I/O asincrone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Introduzione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76354" y="2894863"/>
            <a:ext cx="7819027" cy="142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L’elaborato consiste nell’implementazione di un lettore di immagini JPEG in versione sequenziale e parallela</a:t>
            </a:r>
          </a:p>
          <a:p>
            <a:pPr algn="just">
              <a:lnSpc>
                <a:spcPct val="150000"/>
              </a:lnSpc>
            </a:pPr>
            <a:endParaRPr lang="it-IT" sz="14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L’obiettivo è valutare il guadagno prestazionale nell’utilizzare asincronia per le operazioni I/O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28108" y="117414"/>
            <a:ext cx="11657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JPEG Image Reader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Implementazione del lettore 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76354" y="2632158"/>
            <a:ext cx="7819027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classe che implementa il lettore mantiene l’indirizzo delle immagini da leggere e una lista delle immagini lette</a:t>
            </a:r>
          </a:p>
          <a:p>
            <a:pPr algn="just">
              <a:lnSpc>
                <a:spcPct val="150000"/>
              </a:lnSpc>
            </a:pPr>
            <a:endParaRPr lang="it-IT" sz="1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lettore permette di leggere le immagini, restituire la lista mantenuta, mostrare le immagini, salvarle nel percorso indicato e chiuderle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Le immagini, prima di essere aperte con la libreria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PIL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sono aperte dalla funzione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built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-in Python e trasformate in un in-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stream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28045" y="117414"/>
            <a:ext cx="1165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JPEG Image Reader</a:t>
            </a: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568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39693" y="853177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Versione parallela – Read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28109" y="117414"/>
            <a:ext cx="1165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JPEG Image Reader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9A91273-07F8-C7FE-11A1-EDCFB45CF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81" y="1513159"/>
            <a:ext cx="6706536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4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74712" y="901950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Versione parallela – Save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28045" y="117414"/>
            <a:ext cx="1165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JPEG Image Reader</a:t>
            </a: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B43D77F-13C0-42A1-DFC7-CBC5E736C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05" y="2052445"/>
            <a:ext cx="6804229" cy="322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1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074569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 e confronti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76354" y="2170202"/>
            <a:ext cx="7819027" cy="3257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L’obiettivo dei test svolti è valutare il guadagno prestazionale ottenuto sulle operazioni I/O utilizzando l’asincronia</a:t>
            </a:r>
            <a:endParaRPr lang="it-IT" sz="1400" dirty="0"/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Ogni configurazione testata è stata eseguita dieci volte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dataset utilizzato è una composizione di questi 3: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1400" b="1" dirty="0">
                <a:solidFill>
                  <a:srgbClr val="000000"/>
                </a:solidFill>
                <a:effectLst/>
              </a:rPr>
              <a:t>JPEG Melanoma 128x128</a:t>
            </a:r>
            <a:endParaRPr lang="it-IT" sz="14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1400" b="1" dirty="0">
                <a:solidFill>
                  <a:srgbClr val="000000"/>
                </a:solidFill>
                <a:effectLst/>
              </a:rPr>
              <a:t>Concrete &amp; Pavement Crack Dataset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1400" b="1" dirty="0">
                <a:solidFill>
                  <a:srgbClr val="000000"/>
                </a:solidFill>
                <a:effectLst/>
              </a:rPr>
              <a:t>Gemstones Images</a:t>
            </a:r>
            <a:endParaRPr lang="it-IT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28045" y="117414"/>
            <a:ext cx="1165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JPEG Image Reader</a:t>
            </a: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32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28045" y="110884"/>
            <a:ext cx="1165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JPEG Image Reader</a:t>
            </a: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83501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C3CF0A5-3AEA-E816-5E63-C03184A3700B}"/>
              </a:ext>
            </a:extLst>
          </p:cNvPr>
          <p:cNvSpPr txBox="1"/>
          <p:nvPr/>
        </p:nvSpPr>
        <p:spPr>
          <a:xfrm>
            <a:off x="670206" y="955814"/>
            <a:ext cx="701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Confronto al variare della quantità di immagini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924FAC-BC4F-81F0-40E0-3F9EC72B3102}"/>
              </a:ext>
            </a:extLst>
          </p:cNvPr>
          <p:cNvSpPr txBox="1"/>
          <p:nvPr/>
        </p:nvSpPr>
        <p:spPr>
          <a:xfrm>
            <a:off x="4852309" y="2129478"/>
            <a:ext cx="4078550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processi fissato a 20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minore a 1 per un ridotto numero di immagini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Buon guadagno in performance per un elevato numero di immagini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Guadagno in performance operazione ‘Read’ maggiore a quello per operazione ‘Save’</a:t>
            </a:r>
          </a:p>
        </p:txBody>
      </p:sp>
      <p:pic>
        <p:nvPicPr>
          <p:cNvPr id="4" name="Immagine 3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29B17783-A3DA-84FC-9D80-E832C579D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88" y="2129478"/>
            <a:ext cx="4733270" cy="364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8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38644-C110-F66B-B1CE-CDFBD6B93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08E7ADB6-B4BB-6925-01F8-4B0BE9020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6B70A817-19B8-3C8D-C7F8-2115A1F29EEE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39A1812-6CEF-6F77-48ED-84A8B6B2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6FDAD28-5738-9083-508B-EEA5D6EF4EAF}"/>
              </a:ext>
            </a:extLst>
          </p:cNvPr>
          <p:cNvSpPr txBox="1"/>
          <p:nvPr/>
        </p:nvSpPr>
        <p:spPr>
          <a:xfrm>
            <a:off x="7528045" y="110884"/>
            <a:ext cx="1165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JPEG Image Reader</a:t>
            </a: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CF13495-EE60-5426-D9E4-965489EC8559}"/>
              </a:ext>
            </a:extLst>
          </p:cNvPr>
          <p:cNvSpPr txBox="1"/>
          <p:nvPr/>
        </p:nvSpPr>
        <p:spPr>
          <a:xfrm>
            <a:off x="7071967" y="283501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7EEDDC-CA27-0126-0F4D-414DA3B53187}"/>
              </a:ext>
            </a:extLst>
          </p:cNvPr>
          <p:cNvSpPr txBox="1"/>
          <p:nvPr/>
        </p:nvSpPr>
        <p:spPr>
          <a:xfrm>
            <a:off x="670206" y="892654"/>
            <a:ext cx="6626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Confronto al variare del numero di processi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8E4D93-FB5E-F2AB-E0B5-8E6CC76364FC}"/>
              </a:ext>
            </a:extLst>
          </p:cNvPr>
          <p:cNvSpPr txBox="1"/>
          <p:nvPr/>
        </p:nvSpPr>
        <p:spPr>
          <a:xfrm>
            <a:off x="4965191" y="2630991"/>
            <a:ext cx="4078550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di immagini fissato a 60k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massimo per 10 processi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Guadagno in performance operazione ‘Read’ maggiore a quello per operazione ‘Save’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D37976F6-E4CC-6412-3C57-116608B28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12" y="1989106"/>
            <a:ext cx="4842879" cy="37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0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0005" y="1267685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83346" y="2661259"/>
            <a:ext cx="7819027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dataset consistenti, utilizzare l’asincronia per le operazioni I/O comporta benefici a livello prestazionale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numero ideale di processi per avere massimo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dipende dai core logici della macchina e dai processi esterni che sta eseguendo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numero ideale di processi per la macchina utilizzata nei test  corrisponde a 10.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28045" y="117414"/>
            <a:ext cx="1165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JPEG Image Reader</a:t>
            </a: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8070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358</Words>
  <Application>Microsoft Office PowerPoint</Application>
  <PresentationFormat>Presentazione su schermo (4:3)</PresentationFormat>
  <Paragraphs>74</Paragraphs>
  <Slides>9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jacopo sabatino</cp:lastModifiedBy>
  <cp:revision>22</cp:revision>
  <dcterms:created xsi:type="dcterms:W3CDTF">2012-12-06T09:21:12Z</dcterms:created>
  <dcterms:modified xsi:type="dcterms:W3CDTF">2024-02-20T11:13:03Z</dcterms:modified>
</cp:coreProperties>
</file>