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FF838-128F-4A9F-8ECA-6E035C0FE2E4}" v="15" dt="2024-02-05T11:39:46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2070" y="6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sabatino" userId="d1d9f798595584a3" providerId="LiveId" clId="{414FF838-128F-4A9F-8ECA-6E035C0FE2E4}"/>
    <pc:docChg chg="undo custSel addSld delSld modSld sldOrd">
      <pc:chgData name="jacopo sabatino" userId="d1d9f798595584a3" providerId="LiveId" clId="{414FF838-128F-4A9F-8ECA-6E035C0FE2E4}" dt="2024-02-05T11:45:55.682" v="1460" actId="1076"/>
      <pc:docMkLst>
        <pc:docMk/>
      </pc:docMkLst>
      <pc:sldChg chg="modSp mod">
        <pc:chgData name="jacopo sabatino" userId="d1d9f798595584a3" providerId="LiveId" clId="{414FF838-128F-4A9F-8ECA-6E035C0FE2E4}" dt="2024-02-05T11:30:48.556" v="1334" actId="1037"/>
        <pc:sldMkLst>
          <pc:docMk/>
          <pc:sldMk cId="3311714463" sldId="256"/>
        </pc:sldMkLst>
        <pc:spChg chg="mod">
          <ac:chgData name="jacopo sabatino" userId="d1d9f798595584a3" providerId="LiveId" clId="{414FF838-128F-4A9F-8ECA-6E035C0FE2E4}" dt="2024-02-03T17:11:33.439" v="29" actId="1076"/>
          <ac:spMkLst>
            <pc:docMk/>
            <pc:sldMk cId="3311714463" sldId="256"/>
            <ac:spMk id="15" creationId="{00000000-0000-0000-0000-000000000000}"/>
          </ac:spMkLst>
        </pc:spChg>
        <pc:picChg chg="mod">
          <ac:chgData name="jacopo sabatino" userId="d1d9f798595584a3" providerId="LiveId" clId="{414FF838-128F-4A9F-8ECA-6E035C0FE2E4}" dt="2024-02-05T11:30:48.556" v="1334" actId="1037"/>
          <ac:picMkLst>
            <pc:docMk/>
            <pc:sldMk cId="3311714463" sldId="256"/>
            <ac:picMk id="4" creationId="{00000000-0000-0000-0000-000000000000}"/>
          </ac:picMkLst>
        </pc:picChg>
      </pc:sldChg>
      <pc:sldChg chg="modSp mod">
        <pc:chgData name="jacopo sabatino" userId="d1d9f798595584a3" providerId="LiveId" clId="{414FF838-128F-4A9F-8ECA-6E035C0FE2E4}" dt="2024-02-05T11:45:19.696" v="1452" actId="1076"/>
        <pc:sldMkLst>
          <pc:docMk/>
          <pc:sldMk cId="3016431194" sldId="257"/>
        </pc:sldMkLst>
        <pc:spChg chg="mod">
          <ac:chgData name="jacopo sabatino" userId="d1d9f798595584a3" providerId="LiveId" clId="{414FF838-128F-4A9F-8ECA-6E035C0FE2E4}" dt="2024-02-05T11:45:19.696" v="1452" actId="1076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19:16.952" v="102" actId="20577"/>
          <ac:spMkLst>
            <pc:docMk/>
            <pc:sldMk cId="3016431194" sldId="257"/>
            <ac:spMk id="10" creationId="{00000000-0000-0000-0000-000000000000}"/>
          </ac:spMkLst>
        </pc:spChg>
      </pc:sldChg>
      <pc:sldChg chg="del">
        <pc:chgData name="jacopo sabatino" userId="d1d9f798595584a3" providerId="LiveId" clId="{414FF838-128F-4A9F-8ECA-6E035C0FE2E4}" dt="2024-02-03T17:20:37.403" v="112" actId="2696"/>
        <pc:sldMkLst>
          <pc:docMk/>
          <pc:sldMk cId="1076859714" sldId="258"/>
        </pc:sldMkLst>
      </pc:sldChg>
      <pc:sldChg chg="modSp mod">
        <pc:chgData name="jacopo sabatino" userId="d1d9f798595584a3" providerId="LiveId" clId="{414FF838-128F-4A9F-8ECA-6E035C0FE2E4}" dt="2024-02-03T17:19:40.022" v="111" actId="20577"/>
        <pc:sldMkLst>
          <pc:docMk/>
          <pc:sldMk cId="1535688021" sldId="259"/>
        </pc:sldMkLst>
        <pc:spChg chg="mod">
          <ac:chgData name="jacopo sabatino" userId="d1d9f798595584a3" providerId="LiveId" clId="{414FF838-128F-4A9F-8ECA-6E035C0FE2E4}" dt="2024-02-03T17:19:40.022" v="111" actId="20577"/>
          <ac:spMkLst>
            <pc:docMk/>
            <pc:sldMk cId="1535688021" sldId="259"/>
            <ac:spMk id="10" creationId="{00000000-0000-0000-0000-000000000000}"/>
          </ac:spMkLst>
        </pc:spChg>
      </pc:sldChg>
      <pc:sldChg chg="addSp delSp modSp mod">
        <pc:chgData name="jacopo sabatino" userId="d1d9f798595584a3" providerId="LiveId" clId="{414FF838-128F-4A9F-8ECA-6E035C0FE2E4}" dt="2024-02-03T17:38:17.004" v="194" actId="1076"/>
        <pc:sldMkLst>
          <pc:docMk/>
          <pc:sldMk cId="4057247613" sldId="260"/>
        </pc:sldMkLst>
        <pc:spChg chg="mod">
          <ac:chgData name="jacopo sabatino" userId="d1d9f798595584a3" providerId="LiveId" clId="{414FF838-128F-4A9F-8ECA-6E035C0FE2E4}" dt="2024-02-03T17:34:05.657" v="178" actId="20577"/>
          <ac:spMkLst>
            <pc:docMk/>
            <pc:sldMk cId="4057247613" sldId="260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23:53.981" v="120" actId="20577"/>
          <ac:spMkLst>
            <pc:docMk/>
            <pc:sldMk cId="4057247613" sldId="260"/>
            <ac:spMk id="10" creationId="{00000000-0000-0000-0000-000000000000}"/>
          </ac:spMkLst>
        </pc:spChg>
        <pc:picChg chg="del">
          <ac:chgData name="jacopo sabatino" userId="d1d9f798595584a3" providerId="LiveId" clId="{414FF838-128F-4A9F-8ECA-6E035C0FE2E4}" dt="2024-02-03T17:30:06.952" v="121" actId="21"/>
          <ac:picMkLst>
            <pc:docMk/>
            <pc:sldMk cId="4057247613" sldId="260"/>
            <ac:picMk id="4" creationId="{9DFD5F70-61C3-5148-E58A-D564F2B2D476}"/>
          </ac:picMkLst>
        </pc:picChg>
        <pc:picChg chg="add del mod">
          <ac:chgData name="jacopo sabatino" userId="d1d9f798595584a3" providerId="LiveId" clId="{414FF838-128F-4A9F-8ECA-6E035C0FE2E4}" dt="2024-02-03T17:37:28.064" v="182" actId="21"/>
          <ac:picMkLst>
            <pc:docMk/>
            <pc:sldMk cId="4057247613" sldId="260"/>
            <ac:picMk id="5" creationId="{9AA8A9DA-EDC3-86C8-5ADD-56D96C49C317}"/>
          </ac:picMkLst>
        </pc:picChg>
        <pc:picChg chg="add mod">
          <ac:chgData name="jacopo sabatino" userId="d1d9f798595584a3" providerId="LiveId" clId="{414FF838-128F-4A9F-8ECA-6E035C0FE2E4}" dt="2024-02-03T17:38:15.630" v="193" actId="1076"/>
          <ac:picMkLst>
            <pc:docMk/>
            <pc:sldMk cId="4057247613" sldId="260"/>
            <ac:picMk id="8" creationId="{72EFB30C-9DBD-236F-47DB-7B50E50BCDF0}"/>
          </ac:picMkLst>
        </pc:picChg>
        <pc:picChg chg="add mod">
          <ac:chgData name="jacopo sabatino" userId="d1d9f798595584a3" providerId="LiveId" clId="{414FF838-128F-4A9F-8ECA-6E035C0FE2E4}" dt="2024-02-03T17:38:17.004" v="194" actId="1076"/>
          <ac:picMkLst>
            <pc:docMk/>
            <pc:sldMk cId="4057247613" sldId="260"/>
            <ac:picMk id="13" creationId="{7477567A-11BC-251E-A29A-49B3D1B6DA32}"/>
          </ac:picMkLst>
        </pc:picChg>
      </pc:sldChg>
      <pc:sldChg chg="addSp delSp modSp mod">
        <pc:chgData name="jacopo sabatino" userId="d1d9f798595584a3" providerId="LiveId" clId="{414FF838-128F-4A9F-8ECA-6E035C0FE2E4}" dt="2024-02-03T17:33:52.180" v="170" actId="1076"/>
        <pc:sldMkLst>
          <pc:docMk/>
          <pc:sldMk cId="1903119233" sldId="261"/>
        </pc:sldMkLst>
        <pc:spChg chg="mod">
          <ac:chgData name="jacopo sabatino" userId="d1d9f798595584a3" providerId="LiveId" clId="{414FF838-128F-4A9F-8ECA-6E035C0FE2E4}" dt="2024-02-03T17:33:52.180" v="170" actId="1076"/>
          <ac:spMkLst>
            <pc:docMk/>
            <pc:sldMk cId="1903119233" sldId="261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33:25.165" v="143" actId="20577"/>
          <ac:spMkLst>
            <pc:docMk/>
            <pc:sldMk cId="1903119233" sldId="261"/>
            <ac:spMk id="10" creationId="{00000000-0000-0000-0000-000000000000}"/>
          </ac:spMkLst>
        </pc:spChg>
        <pc:picChg chg="add mod">
          <ac:chgData name="jacopo sabatino" userId="d1d9f798595584a3" providerId="LiveId" clId="{414FF838-128F-4A9F-8ECA-6E035C0FE2E4}" dt="2024-02-03T17:32:57.510" v="137" actId="14100"/>
          <ac:picMkLst>
            <pc:docMk/>
            <pc:sldMk cId="1903119233" sldId="261"/>
            <ac:picMk id="4" creationId="{1CCF9877-D459-CC76-8CF0-83ABC4BF45E7}"/>
          </ac:picMkLst>
        </pc:picChg>
        <pc:picChg chg="del">
          <ac:chgData name="jacopo sabatino" userId="d1d9f798595584a3" providerId="LiveId" clId="{414FF838-128F-4A9F-8ECA-6E035C0FE2E4}" dt="2024-02-03T17:32:23.693" v="129" actId="21"/>
          <ac:picMkLst>
            <pc:docMk/>
            <pc:sldMk cId="1903119233" sldId="261"/>
            <ac:picMk id="5" creationId="{A607B0DC-3642-258B-B0A1-FA0440C594B7}"/>
          </ac:picMkLst>
        </pc:picChg>
      </pc:sldChg>
      <pc:sldChg chg="modSp mod">
        <pc:chgData name="jacopo sabatino" userId="d1d9f798595584a3" providerId="LiveId" clId="{414FF838-128F-4A9F-8ECA-6E035C0FE2E4}" dt="2024-02-05T11:44:43.575" v="1448" actId="6549"/>
        <pc:sldMkLst>
          <pc:docMk/>
          <pc:sldMk cId="124325527" sldId="262"/>
        </pc:sldMkLst>
        <pc:spChg chg="mod">
          <ac:chgData name="jacopo sabatino" userId="d1d9f798595584a3" providerId="LiveId" clId="{414FF838-128F-4A9F-8ECA-6E035C0FE2E4}" dt="2024-02-05T11:44:43.575" v="1448" actId="6549"/>
          <ac:spMkLst>
            <pc:docMk/>
            <pc:sldMk cId="124325527" sldId="262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4T09:33:04.370" v="200" actId="20577"/>
          <ac:spMkLst>
            <pc:docMk/>
            <pc:sldMk cId="124325527" sldId="262"/>
            <ac:spMk id="10" creationId="{00000000-0000-0000-0000-000000000000}"/>
          </ac:spMkLst>
        </pc:spChg>
      </pc:sldChg>
      <pc:sldChg chg="addSp delSp modSp mod ord">
        <pc:chgData name="jacopo sabatino" userId="d1d9f798595584a3" providerId="LiveId" clId="{414FF838-128F-4A9F-8ECA-6E035C0FE2E4}" dt="2024-02-05T11:45:55.682" v="1460" actId="1076"/>
        <pc:sldMkLst>
          <pc:docMk/>
          <pc:sldMk cId="3646785897" sldId="263"/>
        </pc:sldMkLst>
        <pc:spChg chg="mod">
          <ac:chgData name="jacopo sabatino" userId="d1d9f798595584a3" providerId="LiveId" clId="{414FF838-128F-4A9F-8ECA-6E035C0FE2E4}" dt="2024-02-04T10:12:19.723" v="566" actId="20577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414FF838-128F-4A9F-8ECA-6E035C0FE2E4}" dt="2024-02-05T11:45:55.682" v="1460" actId="1076"/>
          <ac:spMkLst>
            <pc:docMk/>
            <pc:sldMk cId="3646785897" sldId="263"/>
            <ac:spMk id="6" creationId="{3F924FAC-BC4F-81F0-40E0-3F9EC72B3102}"/>
          </ac:spMkLst>
        </pc:spChg>
        <pc:spChg chg="mod">
          <ac:chgData name="jacopo sabatino" userId="d1d9f798595584a3" providerId="LiveId" clId="{414FF838-128F-4A9F-8ECA-6E035C0FE2E4}" dt="2024-02-04T10:07:00.313" v="532" actId="20577"/>
          <ac:spMkLst>
            <pc:docMk/>
            <pc:sldMk cId="3646785897" sldId="263"/>
            <ac:spMk id="10" creationId="{00000000-0000-0000-0000-000000000000}"/>
          </ac:spMkLst>
        </pc:spChg>
        <pc:picChg chg="add del mod">
          <ac:chgData name="jacopo sabatino" userId="d1d9f798595584a3" providerId="LiveId" clId="{414FF838-128F-4A9F-8ECA-6E035C0FE2E4}" dt="2024-02-04T10:12:24.107" v="567" actId="21"/>
          <ac:picMkLst>
            <pc:docMk/>
            <pc:sldMk cId="3646785897" sldId="263"/>
            <ac:picMk id="4" creationId="{4429C06B-6C6E-EC4A-057C-E74EAEB52C01}"/>
          </ac:picMkLst>
        </pc:picChg>
        <pc:picChg chg="del">
          <ac:chgData name="jacopo sabatino" userId="d1d9f798595584a3" providerId="LiveId" clId="{414FF838-128F-4A9F-8ECA-6E035C0FE2E4}" dt="2024-02-04T09:37:43.688" v="324" actId="21"/>
          <ac:picMkLst>
            <pc:docMk/>
            <pc:sldMk cId="3646785897" sldId="263"/>
            <ac:picMk id="5" creationId="{3FE19BC9-78AE-F75B-9229-0A422EB58AF4}"/>
          </ac:picMkLst>
        </pc:picChg>
        <pc:picChg chg="add mod">
          <ac:chgData name="jacopo sabatino" userId="d1d9f798595584a3" providerId="LiveId" clId="{414FF838-128F-4A9F-8ECA-6E035C0FE2E4}" dt="2024-02-04T10:47:33.794" v="574" actId="1076"/>
          <ac:picMkLst>
            <pc:docMk/>
            <pc:sldMk cId="3646785897" sldId="263"/>
            <ac:picMk id="8" creationId="{BE80A38D-161B-4DEE-7926-B3292C9636A7}"/>
          </ac:picMkLst>
        </pc:picChg>
        <pc:picChg chg="mod">
          <ac:chgData name="jacopo sabatino" userId="d1d9f798595584a3" providerId="LiveId" clId="{414FF838-128F-4A9F-8ECA-6E035C0FE2E4}" dt="2024-02-05T11:45:49.433" v="1458" actId="1076"/>
          <ac:picMkLst>
            <pc:docMk/>
            <pc:sldMk cId="3646785897" sldId="263"/>
            <ac:picMk id="13" creationId="{00000000-0000-0000-0000-000000000000}"/>
          </ac:picMkLst>
        </pc:picChg>
      </pc:sldChg>
      <pc:sldChg chg="addSp delSp modSp mod">
        <pc:chgData name="jacopo sabatino" userId="d1d9f798595584a3" providerId="LiveId" clId="{414FF838-128F-4A9F-8ECA-6E035C0FE2E4}" dt="2024-02-05T11:43:25.307" v="1432" actId="1076"/>
        <pc:sldMkLst>
          <pc:docMk/>
          <pc:sldMk cId="811414072" sldId="264"/>
        </pc:sldMkLst>
        <pc:spChg chg="mod">
          <ac:chgData name="jacopo sabatino" userId="d1d9f798595584a3" providerId="LiveId" clId="{414FF838-128F-4A9F-8ECA-6E035C0FE2E4}" dt="2024-02-04T10:54:48.005" v="757" actId="20577"/>
          <ac:spMkLst>
            <pc:docMk/>
            <pc:sldMk cId="811414072" sldId="264"/>
            <ac:spMk id="3" creationId="{6C3CF0A5-3AEA-E816-5E63-C03184A3700B}"/>
          </ac:spMkLst>
        </pc:spChg>
        <pc:spChg chg="mod">
          <ac:chgData name="jacopo sabatino" userId="d1d9f798595584a3" providerId="LiveId" clId="{414FF838-128F-4A9F-8ECA-6E035C0FE2E4}" dt="2024-02-05T11:43:25.307" v="1432" actId="1076"/>
          <ac:spMkLst>
            <pc:docMk/>
            <pc:sldMk cId="811414072" sldId="264"/>
            <ac:spMk id="6" creationId="{3F924FAC-BC4F-81F0-40E0-3F9EC72B3102}"/>
          </ac:spMkLst>
        </pc:spChg>
        <pc:spChg chg="mod">
          <ac:chgData name="jacopo sabatino" userId="d1d9f798595584a3" providerId="LiveId" clId="{414FF838-128F-4A9F-8ECA-6E035C0FE2E4}" dt="2024-02-04T10:57:29.328" v="786"/>
          <ac:spMkLst>
            <pc:docMk/>
            <pc:sldMk cId="811414072" sldId="264"/>
            <ac:spMk id="10" creationId="{00000000-0000-0000-0000-000000000000}"/>
          </ac:spMkLst>
        </pc:spChg>
        <pc:picChg chg="add mod">
          <ac:chgData name="jacopo sabatino" userId="d1d9f798595584a3" providerId="LiveId" clId="{414FF838-128F-4A9F-8ECA-6E035C0FE2E4}" dt="2024-02-05T11:39:08.129" v="1386" actId="14826"/>
          <ac:picMkLst>
            <pc:docMk/>
            <pc:sldMk cId="811414072" sldId="264"/>
            <ac:picMk id="4" creationId="{C8F64F11-F380-FD1F-FD43-459CECA1C095}"/>
          </ac:picMkLst>
        </pc:picChg>
        <pc:picChg chg="add del">
          <ac:chgData name="jacopo sabatino" userId="d1d9f798595584a3" providerId="LiveId" clId="{414FF838-128F-4A9F-8ECA-6E035C0FE2E4}" dt="2024-02-04T10:54:57.523" v="758" actId="21"/>
          <ac:picMkLst>
            <pc:docMk/>
            <pc:sldMk cId="811414072" sldId="264"/>
            <ac:picMk id="5" creationId="{190E320D-2DF5-DD19-BB8E-42B8F0BC2DD5}"/>
          </ac:picMkLst>
        </pc:picChg>
        <pc:picChg chg="mod">
          <ac:chgData name="jacopo sabatino" userId="d1d9f798595584a3" providerId="LiveId" clId="{414FF838-128F-4A9F-8ECA-6E035C0FE2E4}" dt="2024-02-05T11:43:20.085" v="1431" actId="1076"/>
          <ac:picMkLst>
            <pc:docMk/>
            <pc:sldMk cId="811414072" sldId="264"/>
            <ac:picMk id="13" creationId="{00000000-0000-0000-0000-000000000000}"/>
          </ac:picMkLst>
        </pc:picChg>
      </pc:sldChg>
      <pc:sldChg chg="del">
        <pc:chgData name="jacopo sabatino" userId="d1d9f798595584a3" providerId="LiveId" clId="{414FF838-128F-4A9F-8ECA-6E035C0FE2E4}" dt="2024-02-04T10:53:53.472" v="748" actId="2696"/>
        <pc:sldMkLst>
          <pc:docMk/>
          <pc:sldMk cId="2642746756" sldId="265"/>
        </pc:sldMkLst>
      </pc:sldChg>
      <pc:sldChg chg="modSp mod">
        <pc:chgData name="jacopo sabatino" userId="d1d9f798595584a3" providerId="LiveId" clId="{414FF838-128F-4A9F-8ECA-6E035C0FE2E4}" dt="2024-02-05T11:42:08.377" v="1416" actId="1076"/>
        <pc:sldMkLst>
          <pc:docMk/>
          <pc:sldMk cId="3258070187" sldId="266"/>
        </pc:sldMkLst>
        <pc:spChg chg="mod">
          <ac:chgData name="jacopo sabatino" userId="d1d9f798595584a3" providerId="LiveId" clId="{414FF838-128F-4A9F-8ECA-6E035C0FE2E4}" dt="2024-02-05T11:42:08.377" v="1416" actId="1076"/>
          <ac:spMkLst>
            <pc:docMk/>
            <pc:sldMk cId="3258070187" sldId="266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5T11:42:04.084" v="1415" actId="1076"/>
          <ac:spMkLst>
            <pc:docMk/>
            <pc:sldMk cId="3258070187" sldId="266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4T18:55:35.246" v="1330" actId="20577"/>
          <ac:spMkLst>
            <pc:docMk/>
            <pc:sldMk cId="3258070187" sldId="266"/>
            <ac:spMk id="10" creationId="{00000000-0000-0000-0000-000000000000}"/>
          </ac:spMkLst>
        </pc:spChg>
      </pc:sldChg>
      <pc:sldChg chg="addSp modSp mod">
        <pc:chgData name="jacopo sabatino" userId="d1d9f798595584a3" providerId="LiveId" clId="{414FF838-128F-4A9F-8ECA-6E035C0FE2E4}" dt="2024-02-05T11:38:03.917" v="1384" actId="1076"/>
        <pc:sldMkLst>
          <pc:docMk/>
          <pc:sldMk cId="3114165352" sldId="267"/>
        </pc:sldMkLst>
        <pc:spChg chg="mod">
          <ac:chgData name="jacopo sabatino" userId="d1d9f798595584a3" providerId="LiveId" clId="{414FF838-128F-4A9F-8ECA-6E035C0FE2E4}" dt="2024-02-05T11:34:30.278" v="1380" actId="20577"/>
          <ac:spMkLst>
            <pc:docMk/>
            <pc:sldMk cId="3114165352" sldId="267"/>
            <ac:spMk id="6" creationId="{AC247B09-394B-5C87-3A54-003211BDC12A}"/>
          </ac:spMkLst>
        </pc:spChg>
        <pc:spChg chg="mod">
          <ac:chgData name="jacopo sabatino" userId="d1d9f798595584a3" providerId="LiveId" clId="{414FF838-128F-4A9F-8ECA-6E035C0FE2E4}" dt="2024-02-04T10:07:20.311" v="538" actId="20577"/>
          <ac:spMkLst>
            <pc:docMk/>
            <pc:sldMk cId="3114165352" sldId="267"/>
            <ac:spMk id="10" creationId="{001F801F-4CE3-E7DB-C7C7-8DF4AEB7BE56}"/>
          </ac:spMkLst>
        </pc:spChg>
        <pc:picChg chg="mod">
          <ac:chgData name="jacopo sabatino" userId="d1d9f798595584a3" providerId="LiveId" clId="{414FF838-128F-4A9F-8ECA-6E035C0FE2E4}" dt="2024-02-05T11:37:46.218" v="1382" actId="14826"/>
          <ac:picMkLst>
            <pc:docMk/>
            <pc:sldMk cId="3114165352" sldId="267"/>
            <ac:picMk id="4" creationId="{3A7612E5-F2C0-4C22-D90E-482FD3C442F1}"/>
          </ac:picMkLst>
        </pc:picChg>
        <pc:picChg chg="add mod">
          <ac:chgData name="jacopo sabatino" userId="d1d9f798595584a3" providerId="LiveId" clId="{414FF838-128F-4A9F-8ECA-6E035C0FE2E4}" dt="2024-02-05T11:38:03.917" v="1384" actId="1076"/>
          <ac:picMkLst>
            <pc:docMk/>
            <pc:sldMk cId="3114165352" sldId="267"/>
            <ac:picMk id="5" creationId="{67C150BB-4931-7117-A85F-D8030F3C91B1}"/>
          </ac:picMkLst>
        </pc:picChg>
        <pc:picChg chg="mod">
          <ac:chgData name="jacopo sabatino" userId="d1d9f798595584a3" providerId="LiveId" clId="{414FF838-128F-4A9F-8ECA-6E035C0FE2E4}" dt="2024-02-04T10:08:32.384" v="543" actId="1076"/>
          <ac:picMkLst>
            <pc:docMk/>
            <pc:sldMk cId="3114165352" sldId="267"/>
            <ac:picMk id="13" creationId="{193A9074-CD67-E31C-859B-D981F35BACF8}"/>
          </ac:picMkLst>
        </pc:picChg>
      </pc:sldChg>
      <pc:sldChg chg="addSp delSp modSp add mod">
        <pc:chgData name="jacopo sabatino" userId="d1d9f798595584a3" providerId="LiveId" clId="{414FF838-128F-4A9F-8ECA-6E035C0FE2E4}" dt="2024-02-05T11:42:27.656" v="1420" actId="1076"/>
        <pc:sldMkLst>
          <pc:docMk/>
          <pc:sldMk cId="4178009616" sldId="268"/>
        </pc:sldMkLst>
        <pc:spChg chg="mod">
          <ac:chgData name="jacopo sabatino" userId="d1d9f798595584a3" providerId="LiveId" clId="{414FF838-128F-4A9F-8ECA-6E035C0FE2E4}" dt="2024-02-05T11:42:27.656" v="1420" actId="1076"/>
          <ac:spMkLst>
            <pc:docMk/>
            <pc:sldMk cId="4178009616" sldId="268"/>
            <ac:spMk id="6" creationId="{F88E4D93-FB5E-F2AB-E0B5-8E6CC76364FC}"/>
          </ac:spMkLst>
        </pc:spChg>
        <pc:spChg chg="mod">
          <ac:chgData name="jacopo sabatino" userId="d1d9f798595584a3" providerId="LiveId" clId="{414FF838-128F-4A9F-8ECA-6E035C0FE2E4}" dt="2024-02-04T18:45:57.067" v="898" actId="20577"/>
          <ac:spMkLst>
            <pc:docMk/>
            <pc:sldMk cId="4178009616" sldId="268"/>
            <ac:spMk id="10" creationId="{66FDAD28-5738-9083-508B-EEA5D6EF4EAF}"/>
          </ac:spMkLst>
        </pc:spChg>
        <pc:picChg chg="add mod">
          <ac:chgData name="jacopo sabatino" userId="d1d9f798595584a3" providerId="LiveId" clId="{414FF838-128F-4A9F-8ECA-6E035C0FE2E4}" dt="2024-02-05T11:39:52.365" v="1400" actId="1076"/>
          <ac:picMkLst>
            <pc:docMk/>
            <pc:sldMk cId="4178009616" sldId="268"/>
            <ac:picMk id="4" creationId="{1D3027CC-539B-4DC4-A63F-DFC25D37A904}"/>
          </ac:picMkLst>
        </pc:picChg>
        <pc:picChg chg="del">
          <ac:chgData name="jacopo sabatino" userId="d1d9f798595584a3" providerId="LiveId" clId="{414FF838-128F-4A9F-8ECA-6E035C0FE2E4}" dt="2024-02-04T11:01:39.292" v="891" actId="21"/>
          <ac:picMkLst>
            <pc:docMk/>
            <pc:sldMk cId="4178009616" sldId="268"/>
            <ac:picMk id="5" creationId="{AF64AD61-6C15-F14E-BC2D-D8E507EFA4BF}"/>
          </ac:picMkLst>
        </pc:picChg>
      </pc:sldChg>
    </pc:docChg>
  </pc:docChgLst>
  <pc:docChgLst>
    <pc:chgData name="jacopo sabatino" userId="d1d9f798595584a3" providerId="LiveId" clId="{3AA278B5-5BF2-4555-81D2-A0256BE3E084}"/>
    <pc:docChg chg="undo custSel modSld">
      <pc:chgData name="jacopo sabatino" userId="d1d9f798595584a3" providerId="LiveId" clId="{3AA278B5-5BF2-4555-81D2-A0256BE3E084}" dt="2024-01-11T16:02:50.863" v="3046" actId="2710"/>
      <pc:docMkLst>
        <pc:docMk/>
      </pc:docMkLst>
      <pc:sldChg chg="addSp delSp modSp mod">
        <pc:chgData name="jacopo sabatino" userId="d1d9f798595584a3" providerId="LiveId" clId="{3AA278B5-5BF2-4555-81D2-A0256BE3E084}" dt="2024-01-11T11:26:10.079" v="2906" actId="1037"/>
        <pc:sldMkLst>
          <pc:docMk/>
          <pc:sldMk cId="3311714463" sldId="256"/>
        </pc:sldMkLst>
        <pc:spChg chg="del">
          <ac:chgData name="jacopo sabatino" userId="d1d9f798595584a3" providerId="LiveId" clId="{3AA278B5-5BF2-4555-81D2-A0256BE3E084}" dt="2024-01-04T11:03:46.472" v="51" actId="21"/>
          <ac:spMkLst>
            <pc:docMk/>
            <pc:sldMk cId="3311714463" sldId="256"/>
            <ac:spMk id="8" creationId="{00000000-0000-0000-0000-000000000000}"/>
          </ac:spMkLst>
        </pc:spChg>
        <pc:spChg chg="add del mod">
          <ac:chgData name="jacopo sabatino" userId="d1d9f798595584a3" providerId="LiveId" clId="{3AA278B5-5BF2-4555-81D2-A0256BE3E084}" dt="2024-01-04T11:04:54.506" v="71" actId="1076"/>
          <ac:spMkLst>
            <pc:docMk/>
            <pc:sldMk cId="3311714463" sldId="256"/>
            <ac:spMk id="11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6:14.530" v="130" actId="1076"/>
          <ac:spMkLst>
            <pc:docMk/>
            <pc:sldMk cId="3311714463" sldId="256"/>
            <ac:spMk id="13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4:59.801" v="72" actId="1076"/>
          <ac:spMkLst>
            <pc:docMk/>
            <pc:sldMk cId="3311714463" sldId="256"/>
            <ac:spMk id="15" creationId="{00000000-0000-0000-0000-000000000000}"/>
          </ac:spMkLst>
        </pc:spChg>
        <pc:picChg chg="mod">
          <ac:chgData name="jacopo sabatino" userId="d1d9f798595584a3" providerId="LiveId" clId="{3AA278B5-5BF2-4555-81D2-A0256BE3E084}" dt="2024-01-11T11:26:10.079" v="2906" actId="1037"/>
          <ac:picMkLst>
            <pc:docMk/>
            <pc:sldMk cId="3311714463" sldId="256"/>
            <ac:picMk id="4" creationId="{00000000-0000-0000-0000-000000000000}"/>
          </ac:picMkLst>
        </pc:picChg>
      </pc:sldChg>
      <pc:sldChg chg="delSp modSp mod">
        <pc:chgData name="jacopo sabatino" userId="d1d9f798595584a3" providerId="LiveId" clId="{3AA278B5-5BF2-4555-81D2-A0256BE3E084}" dt="2024-01-11T14:43:44.095" v="2975" actId="313"/>
        <pc:sldMkLst>
          <pc:docMk/>
          <pc:sldMk cId="3016431194" sldId="257"/>
        </pc:sldMkLst>
        <pc:spChg chg="mod">
          <ac:chgData name="jacopo sabatino" userId="d1d9f798595584a3" providerId="LiveId" clId="{3AA278B5-5BF2-4555-81D2-A0256BE3E084}" dt="2024-01-04T11:07:32.650" v="151" actId="20577"/>
          <ac:spMkLst>
            <pc:docMk/>
            <pc:sldMk cId="3016431194" sldId="257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1:07:45.608" v="152" actId="21"/>
          <ac:spMkLst>
            <pc:docMk/>
            <pc:sldMk cId="3016431194" sldId="257"/>
            <ac:spMk id="8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4:43:44.095" v="2975" actId="313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43.168" v="256" actId="1076"/>
          <ac:spMkLst>
            <pc:docMk/>
            <pc:sldMk cId="3016431194" sldId="257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38.071" v="255" actId="1076"/>
          <ac:spMkLst>
            <pc:docMk/>
            <pc:sldMk cId="3016431194" sldId="257"/>
            <ac:spMk id="14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1:33:04.497" v="545" actId="1076"/>
          <ac:picMkLst>
            <pc:docMk/>
            <pc:sldMk cId="3016431194" sldId="257"/>
            <ac:picMk id="2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11T14:44:45.624" v="2979" actId="20577"/>
        <pc:sldMkLst>
          <pc:docMk/>
          <pc:sldMk cId="1076859714" sldId="258"/>
        </pc:sldMkLst>
        <pc:spChg chg="add mod">
          <ac:chgData name="jacopo sabatino" userId="d1d9f798595584a3" providerId="LiveId" clId="{3AA278B5-5BF2-4555-81D2-A0256BE3E084}" dt="2024-01-04T15:13:19.367" v="876" actId="20577"/>
          <ac:spMkLst>
            <pc:docMk/>
            <pc:sldMk cId="1076859714" sldId="258"/>
            <ac:spMk id="3" creationId="{6C3CF0A5-3AEA-E816-5E63-C03184A3700B}"/>
          </ac:spMkLst>
        </pc:spChg>
        <pc:spChg chg="add mod">
          <ac:chgData name="jacopo sabatino" userId="d1d9f798595584a3" providerId="LiveId" clId="{3AA278B5-5BF2-4555-81D2-A0256BE3E084}" dt="2024-01-11T14:44:45.624" v="2979" actId="20577"/>
          <ac:spMkLst>
            <pc:docMk/>
            <pc:sldMk cId="1076859714" sldId="258"/>
            <ac:spMk id="6" creationId="{3F924FAC-BC4F-81F0-40E0-3F9EC72B3102}"/>
          </ac:spMkLst>
        </pc:spChg>
        <pc:spChg chg="del">
          <ac:chgData name="jacopo sabatino" userId="d1d9f798595584a3" providerId="LiveId" clId="{3AA278B5-5BF2-4555-81D2-A0256BE3E084}" dt="2024-01-04T15:05:23.065" v="850" actId="21"/>
          <ac:spMkLst>
            <pc:docMk/>
            <pc:sldMk cId="1076859714" sldId="258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14.085" v="224" actId="1076"/>
          <ac:spMkLst>
            <pc:docMk/>
            <pc:sldMk cId="1076859714" sldId="258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54.223" v="253" actId="1076"/>
          <ac:spMkLst>
            <pc:docMk/>
            <pc:sldMk cId="1076859714" sldId="258"/>
            <ac:spMk id="14" creationId="{00000000-0000-0000-0000-000000000000}"/>
          </ac:spMkLst>
        </pc:spChg>
        <pc:picChg chg="del">
          <ac:chgData name="jacopo sabatino" userId="d1d9f798595584a3" providerId="LiveId" clId="{3AA278B5-5BF2-4555-81D2-A0256BE3E084}" dt="2024-01-04T15:05:38.183" v="851" actId="21"/>
          <ac:picMkLst>
            <pc:docMk/>
            <pc:sldMk cId="1076859714" sldId="258"/>
            <ac:picMk id="2" creationId="{00000000-0000-0000-0000-000000000000}"/>
          </ac:picMkLst>
        </pc:picChg>
        <pc:picChg chg="add mod">
          <ac:chgData name="jacopo sabatino" userId="d1d9f798595584a3" providerId="LiveId" clId="{3AA278B5-5BF2-4555-81D2-A0256BE3E084}" dt="2024-01-11T11:27:00.715" v="2912" actId="14100"/>
          <ac:picMkLst>
            <pc:docMk/>
            <pc:sldMk cId="1076859714" sldId="258"/>
            <ac:picMk id="4" creationId="{A0873C4F-5A0E-B0F1-4688-79FE6585BDC8}"/>
          </ac:picMkLst>
        </pc:picChg>
        <pc:picChg chg="add del mod">
          <ac:chgData name="jacopo sabatino" userId="d1d9f798595584a3" providerId="LiveId" clId="{3AA278B5-5BF2-4555-81D2-A0256BE3E084}" dt="2024-01-11T11:27:10.748" v="2914" actId="21"/>
          <ac:picMkLst>
            <pc:docMk/>
            <pc:sldMk cId="1076859714" sldId="258"/>
            <ac:picMk id="5" creationId="{70209491-F321-6FDB-FA0E-581293AFA89B}"/>
          </ac:picMkLst>
        </pc:picChg>
        <pc:picChg chg="add mod">
          <ac:chgData name="jacopo sabatino" userId="d1d9f798595584a3" providerId="LiveId" clId="{3AA278B5-5BF2-4555-81D2-A0256BE3E084}" dt="2024-01-11T11:27:47.907" v="2923" actId="1076"/>
          <ac:picMkLst>
            <pc:docMk/>
            <pc:sldMk cId="1076859714" sldId="258"/>
            <ac:picMk id="8" creationId="{A037A90E-CFD0-2EE5-D0D0-F4F498022105}"/>
          </ac:picMkLst>
        </pc:picChg>
        <pc:picChg chg="mod">
          <ac:chgData name="jacopo sabatino" userId="d1d9f798595584a3" providerId="LiveId" clId="{3AA278B5-5BF2-4555-81D2-A0256BE3E084}" dt="2024-01-11T11:28:05.790" v="2927" actId="1038"/>
          <ac:picMkLst>
            <pc:docMk/>
            <pc:sldMk cId="1076859714" sldId="258"/>
            <ac:picMk id="13" creationId="{00000000-0000-0000-0000-000000000000}"/>
          </ac:picMkLst>
        </pc:picChg>
      </pc:sldChg>
      <pc:sldChg chg="modSp mod">
        <pc:chgData name="jacopo sabatino" userId="d1d9f798595584a3" providerId="LiveId" clId="{3AA278B5-5BF2-4555-81D2-A0256BE3E084}" dt="2024-01-04T15:03:56.372" v="846" actId="1076"/>
        <pc:sldMkLst>
          <pc:docMk/>
          <pc:sldMk cId="1535688021" sldId="259"/>
        </pc:sldMkLst>
        <pc:spChg chg="mod">
          <ac:chgData name="jacopo sabatino" userId="d1d9f798595584a3" providerId="LiveId" clId="{3AA278B5-5BF2-4555-81D2-A0256BE3E084}" dt="2024-01-04T11:35:11.424" v="572" actId="20577"/>
          <ac:spMkLst>
            <pc:docMk/>
            <pc:sldMk cId="1535688021" sldId="259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5:03:56.372" v="846" actId="1076"/>
          <ac:spMkLst>
            <pc:docMk/>
            <pc:sldMk cId="1535688021" sldId="259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04T15:36:58.394" v="1355" actId="1076"/>
        <pc:sldMkLst>
          <pc:docMk/>
          <pc:sldMk cId="4057247613" sldId="260"/>
        </pc:sldMkLst>
        <pc:spChg chg="mod">
          <ac:chgData name="jacopo sabatino" userId="d1d9f798595584a3" providerId="LiveId" clId="{3AA278B5-5BF2-4555-81D2-A0256BE3E084}" dt="2024-01-04T15:36:39.198" v="1351" actId="1076"/>
          <ac:spMkLst>
            <pc:docMk/>
            <pc:sldMk cId="4057247613" sldId="260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5:29:34.087" v="1345" actId="21"/>
          <ac:spMkLst>
            <pc:docMk/>
            <pc:sldMk cId="4057247613" sldId="260"/>
            <ac:spMk id="9" creationId="{00000000-0000-0000-0000-000000000000}"/>
          </ac:spMkLst>
        </pc:spChg>
        <pc:picChg chg="add mod">
          <ac:chgData name="jacopo sabatino" userId="d1d9f798595584a3" providerId="LiveId" clId="{3AA278B5-5BF2-4555-81D2-A0256BE3E084}" dt="2024-01-04T15:36:58.394" v="1355" actId="1076"/>
          <ac:picMkLst>
            <pc:docMk/>
            <pc:sldMk cId="4057247613" sldId="260"/>
            <ac:picMk id="4" creationId="{9DFD5F70-61C3-5148-E58A-D564F2B2D476}"/>
          </ac:picMkLst>
        </pc:picChg>
      </pc:sldChg>
      <pc:sldChg chg="addSp delSp modSp mod">
        <pc:chgData name="jacopo sabatino" userId="d1d9f798595584a3" providerId="LiveId" clId="{3AA278B5-5BF2-4555-81D2-A0256BE3E084}" dt="2024-01-04T15:38:12.663" v="1363" actId="14100"/>
        <pc:sldMkLst>
          <pc:docMk/>
          <pc:sldMk cId="1903119233" sldId="261"/>
        </pc:sldMkLst>
        <pc:picChg chg="del">
          <ac:chgData name="jacopo sabatino" userId="d1d9f798595584a3" providerId="LiveId" clId="{3AA278B5-5BF2-4555-81D2-A0256BE3E084}" dt="2024-01-04T15:37:43.368" v="1356" actId="21"/>
          <ac:picMkLst>
            <pc:docMk/>
            <pc:sldMk cId="1903119233" sldId="261"/>
            <ac:picMk id="4" creationId="{9DFD5F70-61C3-5148-E58A-D564F2B2D476}"/>
          </ac:picMkLst>
        </pc:picChg>
        <pc:picChg chg="add mod">
          <ac:chgData name="jacopo sabatino" userId="d1d9f798595584a3" providerId="LiveId" clId="{3AA278B5-5BF2-4555-81D2-A0256BE3E084}" dt="2024-01-04T15:38:12.663" v="1363" actId="14100"/>
          <ac:picMkLst>
            <pc:docMk/>
            <pc:sldMk cId="1903119233" sldId="261"/>
            <ac:picMk id="5" creationId="{A607B0DC-3642-258B-B0A1-FA0440C594B7}"/>
          </ac:picMkLst>
        </pc:picChg>
      </pc:sldChg>
      <pc:sldChg chg="modSp mod">
        <pc:chgData name="jacopo sabatino" userId="d1d9f798595584a3" providerId="LiveId" clId="{3AA278B5-5BF2-4555-81D2-A0256BE3E084}" dt="2024-01-11T16:02:50.863" v="3046" actId="2710"/>
        <pc:sldMkLst>
          <pc:docMk/>
          <pc:sldMk cId="124325527" sldId="262"/>
        </pc:sldMkLst>
        <pc:spChg chg="mod">
          <ac:chgData name="jacopo sabatino" userId="d1d9f798595584a3" providerId="LiveId" clId="{3AA278B5-5BF2-4555-81D2-A0256BE3E084}" dt="2024-01-04T16:00:05.464" v="1381" actId="20577"/>
          <ac:spMkLst>
            <pc:docMk/>
            <pc:sldMk cId="124325527" sldId="262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6:02:50.863" v="3046" actId="2710"/>
          <ac:spMkLst>
            <pc:docMk/>
            <pc:sldMk cId="124325527" sldId="262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11T14:46:11.389" v="2985" actId="20577"/>
        <pc:sldMkLst>
          <pc:docMk/>
          <pc:sldMk cId="3646785897" sldId="263"/>
        </pc:sldMkLst>
        <pc:spChg chg="mod">
          <ac:chgData name="jacopo sabatino" userId="d1d9f798595584a3" providerId="LiveId" clId="{3AA278B5-5BF2-4555-81D2-A0256BE3E084}" dt="2024-01-04T16:07:24.054" v="1918" actId="14100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6:11.389" v="2985" actId="20577"/>
          <ac:spMkLst>
            <pc:docMk/>
            <pc:sldMk cId="3646785897" sldId="263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28:36.547" v="2932" actId="21"/>
          <ac:picMkLst>
            <pc:docMk/>
            <pc:sldMk cId="3646785897" sldId="263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11T11:29:20.604" v="2943" actId="1076"/>
          <ac:picMkLst>
            <pc:docMk/>
            <pc:sldMk cId="3646785897" sldId="263"/>
            <ac:picMk id="5" creationId="{3FE19BC9-78AE-F75B-9229-0A422EB58AF4}"/>
          </ac:picMkLst>
        </pc:picChg>
        <pc:picChg chg="del">
          <ac:chgData name="jacopo sabatino" userId="d1d9f798595584a3" providerId="LiveId" clId="{3AA278B5-5BF2-4555-81D2-A0256BE3E084}" dt="2024-01-04T16:07:28.139" v="1919" actId="21"/>
          <ac:picMkLst>
            <pc:docMk/>
            <pc:sldMk cId="3646785897" sldId="263"/>
            <ac:picMk id="5" creationId="{70209491-F321-6FDB-FA0E-581293AFA89B}"/>
          </ac:picMkLst>
        </pc:picChg>
        <pc:picChg chg="mod">
          <ac:chgData name="jacopo sabatino" userId="d1d9f798595584a3" providerId="LiveId" clId="{3AA278B5-5BF2-4555-81D2-A0256BE3E084}" dt="2024-01-11T11:29:27.527" v="2945" actId="1076"/>
          <ac:picMkLst>
            <pc:docMk/>
            <pc:sldMk cId="3646785897" sldId="263"/>
            <ac:picMk id="13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04T16:28:49.280" v="2163"/>
        <pc:sldMkLst>
          <pc:docMk/>
          <pc:sldMk cId="811414072" sldId="264"/>
        </pc:sldMkLst>
        <pc:spChg chg="mod">
          <ac:chgData name="jacopo sabatino" userId="d1d9f798595584a3" providerId="LiveId" clId="{3AA278B5-5BF2-4555-81D2-A0256BE3E084}" dt="2024-01-04T16:18:25.021" v="2120" actId="20577"/>
          <ac:spMkLst>
            <pc:docMk/>
            <pc:sldMk cId="811414072" sldId="264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04T16:28:28.745" v="2155" actId="1076"/>
          <ac:spMkLst>
            <pc:docMk/>
            <pc:sldMk cId="811414072" sldId="264"/>
            <ac:spMk id="6" creationId="{3F924FAC-BC4F-81F0-40E0-3F9EC72B3102}"/>
          </ac:spMkLst>
        </pc:spChg>
        <pc:picChg chg="del">
          <ac:chgData name="jacopo sabatino" userId="d1d9f798595584a3" providerId="LiveId" clId="{3AA278B5-5BF2-4555-81D2-A0256BE3E084}" dt="2024-01-04T16:17:30.358" v="2093" actId="21"/>
          <ac:picMkLst>
            <pc:docMk/>
            <pc:sldMk cId="811414072" sldId="264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04T16:28:26.107" v="2154" actId="1076"/>
          <ac:picMkLst>
            <pc:docMk/>
            <pc:sldMk cId="811414072" sldId="264"/>
            <ac:picMk id="5" creationId="{190E320D-2DF5-DD19-BB8E-42B8F0BC2DD5}"/>
          </ac:picMkLst>
        </pc:picChg>
        <pc:picChg chg="del mod">
          <ac:chgData name="jacopo sabatino" userId="d1d9f798595584a3" providerId="LiveId" clId="{3AA278B5-5BF2-4555-81D2-A0256BE3E084}" dt="2024-01-04T16:28:40.787" v="2159"/>
          <ac:picMkLst>
            <pc:docMk/>
            <pc:sldMk cId="811414072" sldId="264"/>
            <ac:picMk id="8" creationId="{ECB9F292-6492-E5F4-4AED-0C45C179F971}"/>
          </ac:picMkLst>
        </pc:picChg>
        <pc:picChg chg="del mod">
          <ac:chgData name="jacopo sabatino" userId="d1d9f798595584a3" providerId="LiveId" clId="{3AA278B5-5BF2-4555-81D2-A0256BE3E084}" dt="2024-01-04T16:28:49.280" v="2163"/>
          <ac:picMkLst>
            <pc:docMk/>
            <pc:sldMk cId="811414072" sldId="264"/>
            <ac:picMk id="15" creationId="{707CB021-8931-F169-C62F-FAD661BCC5F6}"/>
          </ac:picMkLst>
        </pc:picChg>
      </pc:sldChg>
      <pc:sldChg chg="addSp delSp modSp mod">
        <pc:chgData name="jacopo sabatino" userId="d1d9f798595584a3" providerId="LiveId" clId="{3AA278B5-5BF2-4555-81D2-A0256BE3E084}" dt="2024-01-11T14:47:41.734" v="3006" actId="20577"/>
        <pc:sldMkLst>
          <pc:docMk/>
          <pc:sldMk cId="2642746756" sldId="265"/>
        </pc:sldMkLst>
        <pc:spChg chg="mod">
          <ac:chgData name="jacopo sabatino" userId="d1d9f798595584a3" providerId="LiveId" clId="{3AA278B5-5BF2-4555-81D2-A0256BE3E084}" dt="2024-01-04T16:38:37.168" v="2399" actId="1076"/>
          <ac:spMkLst>
            <pc:docMk/>
            <pc:sldMk cId="2642746756" sldId="265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7:41.734" v="3006" actId="20577"/>
          <ac:spMkLst>
            <pc:docMk/>
            <pc:sldMk cId="2642746756" sldId="265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33:45.972" v="2951" actId="21"/>
          <ac:picMkLst>
            <pc:docMk/>
            <pc:sldMk cId="2642746756" sldId="265"/>
            <ac:picMk id="4" creationId="{56F262C1-1833-A3E2-CDA7-EC27CF2ECD26}"/>
          </ac:picMkLst>
        </pc:picChg>
        <pc:picChg chg="del">
          <ac:chgData name="jacopo sabatino" userId="d1d9f798595584a3" providerId="LiveId" clId="{3AA278B5-5BF2-4555-81D2-A0256BE3E084}" dt="2024-01-04T16:29:04.837" v="2164" actId="21"/>
          <ac:picMkLst>
            <pc:docMk/>
            <pc:sldMk cId="2642746756" sldId="265"/>
            <ac:picMk id="5" creationId="{190E320D-2DF5-DD19-BB8E-42B8F0BC2DD5}"/>
          </ac:picMkLst>
        </pc:picChg>
        <pc:picChg chg="add mod">
          <ac:chgData name="jacopo sabatino" userId="d1d9f798595584a3" providerId="LiveId" clId="{3AA278B5-5BF2-4555-81D2-A0256BE3E084}" dt="2024-01-11T11:37:18.209" v="2968" actId="1076"/>
          <ac:picMkLst>
            <pc:docMk/>
            <pc:sldMk cId="2642746756" sldId="265"/>
            <ac:picMk id="5" creationId="{58F0CB22-C107-C6DF-0FB5-6FCF66F3DF03}"/>
          </ac:picMkLst>
        </pc:picChg>
        <pc:picChg chg="add del mod">
          <ac:chgData name="jacopo sabatino" userId="d1d9f798595584a3" providerId="LiveId" clId="{3AA278B5-5BF2-4555-81D2-A0256BE3E084}" dt="2024-01-11T11:36:43.202" v="2960" actId="21"/>
          <ac:picMkLst>
            <pc:docMk/>
            <pc:sldMk cId="2642746756" sldId="265"/>
            <ac:picMk id="8" creationId="{DF3DDB5F-6F45-6767-D484-2BFE7687E8BD}"/>
          </ac:picMkLst>
        </pc:picChg>
        <pc:picChg chg="add mod">
          <ac:chgData name="jacopo sabatino" userId="d1d9f798595584a3" providerId="LiveId" clId="{3AA278B5-5BF2-4555-81D2-A0256BE3E084}" dt="2024-01-11T11:37:30.296" v="2971" actId="1076"/>
          <ac:picMkLst>
            <pc:docMk/>
            <pc:sldMk cId="2642746756" sldId="265"/>
            <ac:picMk id="9" creationId="{C4E954D9-2521-69C7-C4B9-1EBD2AC3F2AC}"/>
          </ac:picMkLst>
        </pc:picChg>
      </pc:sldChg>
      <pc:sldChg chg="modSp mod">
        <pc:chgData name="jacopo sabatino" userId="d1d9f798595584a3" providerId="LiveId" clId="{3AA278B5-5BF2-4555-81D2-A0256BE3E084}" dt="2024-01-04T16:53:26.225" v="2902" actId="1076"/>
        <pc:sldMkLst>
          <pc:docMk/>
          <pc:sldMk cId="3258070187" sldId="266"/>
        </pc:sldMkLst>
        <pc:spChg chg="mod">
          <ac:chgData name="jacopo sabatino" userId="d1d9f798595584a3" providerId="LiveId" clId="{3AA278B5-5BF2-4555-81D2-A0256BE3E084}" dt="2024-01-04T16:53:16.344" v="2901" actId="1076"/>
          <ac:spMkLst>
            <pc:docMk/>
            <pc:sldMk cId="3258070187" sldId="266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6:53:26.225" v="2902" actId="1076"/>
          <ac:spMkLst>
            <pc:docMk/>
            <pc:sldMk cId="3258070187" sldId="266"/>
            <ac:spMk id="9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6:53:11.554" v="2900" actId="1076"/>
          <ac:picMkLst>
            <pc:docMk/>
            <pc:sldMk cId="3258070187" sldId="266"/>
            <ac:picMk id="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05/02/2024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05/02/2024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83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05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13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82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8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F261D-D31C-393A-C0C9-A3DEE0D86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58205A4-48BA-2A46-F87A-460C5D75C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7FAE043-A49E-978E-FC91-C30A092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9A3BC5-E77D-E8D7-AAD9-593F232D3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86711-015B-0142-88C4-65D50E44FA7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90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05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EF3BB-31AB-F22D-DC5C-C1DFB345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03E104-BEA4-EF00-E649-09EC41149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C312A1-D3B8-AA7D-A6EC-14813A04C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FF9A30-2748-ADAF-F201-3C23CD2E4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96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05/02/2024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6719979" y="4421191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Jacopo Sabatino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592453" y="647477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Unifi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2023/2024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91840" y="3135236"/>
            <a:ext cx="553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Implementazione algoritmo K-Means con CUDA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38644-C110-F66B-B1CE-CDFBD6B9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08E7ADB6-B4BB-6925-01F8-4B0BE902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B70A817-19B8-3C8D-C7F8-2115A1F29EE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39A1812-6CEF-6F77-48ED-84A8B6B2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6FDAD28-5738-9083-508B-EEA5D6EF4EAF}"/>
              </a:ext>
            </a:extLst>
          </p:cNvPr>
          <p:cNvSpPr txBox="1"/>
          <p:nvPr/>
        </p:nvSpPr>
        <p:spPr>
          <a:xfrm>
            <a:off x="7728484" y="110884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K-Means CUDA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CF13495-EE60-5426-D9E4-965489EC8559}"/>
              </a:ext>
            </a:extLst>
          </p:cNvPr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7EEDDC-CA27-0126-0F4D-414DA3B53187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 numero di cluster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8E4D93-FB5E-F2AB-E0B5-8E6CC76364FC}"/>
              </a:ext>
            </a:extLst>
          </p:cNvPr>
          <p:cNvSpPr txBox="1"/>
          <p:nvPr/>
        </p:nvSpPr>
        <p:spPr>
          <a:xfrm>
            <a:off x="4786125" y="2732040"/>
            <a:ext cx="407855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punti fissato a 4 milioni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della versione CUDA cresce più velocemente rispetto a quello della versione parallela su CPU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3027CC-539B-4DC4-A63F-DFC25D37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258" y="2008816"/>
            <a:ext cx="4685867" cy="35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0005" y="1267685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83346" y="2515811"/>
            <a:ext cx="7819027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dataset consistenti, utilizzare un device esterno migliora le prestazioni dell’algoritmo K-Means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questa implementazione del K-Means, i valori limite di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per blocco non influiscono sulle prestazioni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Aumentare il numero di cluster incrementa lo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>
                <a:solidFill>
                  <a:schemeClr val="bg1"/>
                </a:solidFill>
                <a:latin typeface="Arial"/>
                <a:cs typeface="Arial"/>
              </a:rPr>
              <a:t>K-Means CUD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7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93476" y="2509659"/>
            <a:ext cx="7819027" cy="18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L’elaborato consiste in un’implementazione K-Means con CUDA</a:t>
            </a:r>
          </a:p>
          <a:p>
            <a:pPr algn="just">
              <a:lnSpc>
                <a:spcPct val="150000"/>
              </a:lnSpc>
            </a:pPr>
            <a:endParaRPr lang="it-IT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L’obiettivo è valutare il guadagno in prestazione e confrontarlo con i corrispondenti in versione sequenziale e parallela su CPU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Implementazione K-Means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430990"/>
            <a:ext cx="7819027" cy="255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L’algoritmo K-Means è stato implementato nella sua forma base</a:t>
            </a:r>
            <a:endParaRPr lang="it-IT" sz="1400" dirty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centroidi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sono predefiniti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L’algoritmo si interrompe dopo un numero fissato di iterazioni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clustering è effettuato su punti tridimensionali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275" y="117414"/>
            <a:ext cx="9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6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53177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2EFB30C-9DBD-236F-47DB-7B50E50BC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90" y="1822858"/>
            <a:ext cx="7773485" cy="895475"/>
          </a:xfrm>
          <a:prstGeom prst="rect">
            <a:avLst/>
          </a:prstGeom>
        </p:spPr>
      </p:pic>
      <p:pic>
        <p:nvPicPr>
          <p:cNvPr id="13" name="Immagine 1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7477567A-11BC-251E-A29A-49B3D1B6D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52" y="3266433"/>
            <a:ext cx="8389961" cy="27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74712" y="856644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CCF9877-D459-CC76-8CF0-83ABC4BF4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12" y="1412231"/>
            <a:ext cx="6915391" cy="51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e confronti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226175"/>
            <a:ext cx="7819027" cy="325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L’obiettivo dei test svolti è valutare se e quando conviene spostare il calcolo intensivo su un device esterno</a:t>
            </a:r>
            <a:endParaRPr lang="it-IT" sz="1400" dirty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Ogni configurazione testata è stata eseguita dieci volte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ogni test, il numero fissato di iterazioni dell’algoritmo K-Means è pari a dieci</a:t>
            </a:r>
          </a:p>
          <a:p>
            <a:pPr algn="just"/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Tutti i dataset utilizzati per i test sono composti da 4 blob con distribuzione gaussiana e centro diverso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80CE9-1CF2-E747-D969-D0F9FB259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193A9074-CD67-E31C-859B-D981F35B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5542F5C-0089-DE79-4DCD-0BCF201DEC9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32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041A429-948E-2EAF-CD50-BFC3854C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8520A-26EA-DE4B-B141-4532FC98FF0E}" type="slidenum">
              <a:rPr kumimoji="0" lang="it-IT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1F801F-4CE3-E7DB-C7C7-8DF4AEB7BE56}"/>
              </a:ext>
            </a:extLst>
          </p:cNvPr>
          <p:cNvSpPr txBox="1"/>
          <p:nvPr/>
        </p:nvSpPr>
        <p:spPr>
          <a:xfrm>
            <a:off x="7757338" y="11088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K-Means CUDA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050F68-0682-445C-2FA4-39D24BCC2965}"/>
              </a:ext>
            </a:extLst>
          </p:cNvPr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Unifi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2023/2024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2083F5-3B76-D109-FE06-A0C5222F027D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 al variare della quantità di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247B09-394B-5C87-3A54-003211BDC12A}"/>
              </a:ext>
            </a:extLst>
          </p:cNvPr>
          <p:cNvSpPr txBox="1"/>
          <p:nvPr/>
        </p:nvSpPr>
        <p:spPr>
          <a:xfrm>
            <a:off x="2024380" y="5389487"/>
            <a:ext cx="6059077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Numero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cluster fissato a 4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numero di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 blocco non influisce sulle prestazioni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 dataset ridotti, i tempi di esecuzione sono simili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7612E5-F2C0-4C22-D90E-482FD3C442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283" y="2016883"/>
            <a:ext cx="4257405" cy="31055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7C150BB-4931-7117-A85F-D8030F3C91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61688" y="2011973"/>
            <a:ext cx="4176155" cy="31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9" y="110884"/>
            <a:ext cx="936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della quantità di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816406" y="2981927"/>
            <a:ext cx="407855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minore a 1 per dataset ridotti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Prestazioni migliori rispetto a parallelizzare su CPU per dataset consistenti</a:t>
            </a:r>
          </a:p>
        </p:txBody>
      </p:sp>
      <p:pic>
        <p:nvPicPr>
          <p:cNvPr id="8" name="Immagine 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BE80A38D-161B-4DEE-7926-B3292C963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7" y="2111671"/>
            <a:ext cx="4739409" cy="35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28484" y="110884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al variare del numero di cluster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956105" y="2376113"/>
            <a:ext cx="4078550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punti fissato a 4 milioni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256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per blocco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All’aumentare del numero di cluster cresce il tempo di esecuzione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Andamento lineare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F64F11-F380-FD1F-FD43-459CECA1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3025" y="2074718"/>
            <a:ext cx="4843080" cy="35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14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351</Words>
  <Application>Microsoft Office PowerPoint</Application>
  <PresentationFormat>Presentazione su schermo (4:3)</PresentationFormat>
  <Paragraphs>86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jacopo sabatino</cp:lastModifiedBy>
  <cp:revision>22</cp:revision>
  <dcterms:created xsi:type="dcterms:W3CDTF">2012-12-06T09:21:12Z</dcterms:created>
  <dcterms:modified xsi:type="dcterms:W3CDTF">2024-02-05T11:45:55Z</dcterms:modified>
</cp:coreProperties>
</file>