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278B5-5BF2-4555-81D2-A0256BE3E084}" v="27" dt="2024-01-11T11:36:54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207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sabatino" userId="d1d9f798595584a3" providerId="LiveId" clId="{3AA278B5-5BF2-4555-81D2-A0256BE3E084}"/>
    <pc:docChg chg="undo custSel modSld">
      <pc:chgData name="jacopo sabatino" userId="d1d9f798595584a3" providerId="LiveId" clId="{3AA278B5-5BF2-4555-81D2-A0256BE3E084}" dt="2024-01-11T16:02:50.863" v="3046" actId="2710"/>
      <pc:docMkLst>
        <pc:docMk/>
      </pc:docMkLst>
      <pc:sldChg chg="addSp delSp modSp mod">
        <pc:chgData name="jacopo sabatino" userId="d1d9f798595584a3" providerId="LiveId" clId="{3AA278B5-5BF2-4555-81D2-A0256BE3E084}" dt="2024-01-11T11:26:10.079" v="2906" actId="1037"/>
        <pc:sldMkLst>
          <pc:docMk/>
          <pc:sldMk cId="3311714463" sldId="256"/>
        </pc:sldMkLst>
        <pc:spChg chg="del">
          <ac:chgData name="jacopo sabatino" userId="d1d9f798595584a3" providerId="LiveId" clId="{3AA278B5-5BF2-4555-81D2-A0256BE3E084}" dt="2024-01-04T11:03:46.472" v="51" actId="21"/>
          <ac:spMkLst>
            <pc:docMk/>
            <pc:sldMk cId="3311714463" sldId="256"/>
            <ac:spMk id="8" creationId="{00000000-0000-0000-0000-000000000000}"/>
          </ac:spMkLst>
        </pc:spChg>
        <pc:spChg chg="add del mod">
          <ac:chgData name="jacopo sabatino" userId="d1d9f798595584a3" providerId="LiveId" clId="{3AA278B5-5BF2-4555-81D2-A0256BE3E084}" dt="2024-01-04T11:04:54.506" v="71" actId="1076"/>
          <ac:spMkLst>
            <pc:docMk/>
            <pc:sldMk cId="3311714463" sldId="256"/>
            <ac:spMk id="11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06:14.530" v="130" actId="1076"/>
          <ac:spMkLst>
            <pc:docMk/>
            <pc:sldMk cId="3311714463" sldId="256"/>
            <ac:spMk id="13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04:59.801" v="72" actId="1076"/>
          <ac:spMkLst>
            <pc:docMk/>
            <pc:sldMk cId="3311714463" sldId="256"/>
            <ac:spMk id="15" creationId="{00000000-0000-0000-0000-000000000000}"/>
          </ac:spMkLst>
        </pc:spChg>
        <pc:picChg chg="mod">
          <ac:chgData name="jacopo sabatino" userId="d1d9f798595584a3" providerId="LiveId" clId="{3AA278B5-5BF2-4555-81D2-A0256BE3E084}" dt="2024-01-11T11:26:10.079" v="2906" actId="1037"/>
          <ac:picMkLst>
            <pc:docMk/>
            <pc:sldMk cId="3311714463" sldId="256"/>
            <ac:picMk id="4" creationId="{00000000-0000-0000-0000-000000000000}"/>
          </ac:picMkLst>
        </pc:picChg>
      </pc:sldChg>
      <pc:sldChg chg="delSp modSp mod">
        <pc:chgData name="jacopo sabatino" userId="d1d9f798595584a3" providerId="LiveId" clId="{3AA278B5-5BF2-4555-81D2-A0256BE3E084}" dt="2024-01-11T14:43:44.095" v="2975" actId="313"/>
        <pc:sldMkLst>
          <pc:docMk/>
          <pc:sldMk cId="3016431194" sldId="257"/>
        </pc:sldMkLst>
        <pc:spChg chg="mod">
          <ac:chgData name="jacopo sabatino" userId="d1d9f798595584a3" providerId="LiveId" clId="{3AA278B5-5BF2-4555-81D2-A0256BE3E084}" dt="2024-01-04T11:07:32.650" v="151" actId="20577"/>
          <ac:spMkLst>
            <pc:docMk/>
            <pc:sldMk cId="3016431194" sldId="257"/>
            <ac:spMk id="7" creationId="{00000000-0000-0000-0000-000000000000}"/>
          </ac:spMkLst>
        </pc:spChg>
        <pc:spChg chg="del">
          <ac:chgData name="jacopo sabatino" userId="d1d9f798595584a3" providerId="LiveId" clId="{3AA278B5-5BF2-4555-81D2-A0256BE3E084}" dt="2024-01-04T11:07:45.608" v="152" actId="21"/>
          <ac:spMkLst>
            <pc:docMk/>
            <pc:sldMk cId="3016431194" sldId="257"/>
            <ac:spMk id="8" creationId="{00000000-0000-0000-0000-000000000000}"/>
          </ac:spMkLst>
        </pc:spChg>
        <pc:spChg chg="mod">
          <ac:chgData name="jacopo sabatino" userId="d1d9f798595584a3" providerId="LiveId" clId="{3AA278B5-5BF2-4555-81D2-A0256BE3E084}" dt="2024-01-11T14:43:44.095" v="2975" actId="313"/>
          <ac:spMkLst>
            <pc:docMk/>
            <pc:sldMk cId="3016431194" sldId="257"/>
            <ac:spMk id="9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2:43.168" v="256" actId="1076"/>
          <ac:spMkLst>
            <pc:docMk/>
            <pc:sldMk cId="3016431194" sldId="257"/>
            <ac:spMk id="10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2:38.071" v="255" actId="1076"/>
          <ac:spMkLst>
            <pc:docMk/>
            <pc:sldMk cId="3016431194" sldId="257"/>
            <ac:spMk id="14" creationId="{00000000-0000-0000-0000-000000000000}"/>
          </ac:spMkLst>
        </pc:spChg>
        <pc:picChg chg="mod">
          <ac:chgData name="jacopo sabatino" userId="d1d9f798595584a3" providerId="LiveId" clId="{3AA278B5-5BF2-4555-81D2-A0256BE3E084}" dt="2024-01-04T11:33:04.497" v="545" actId="1076"/>
          <ac:picMkLst>
            <pc:docMk/>
            <pc:sldMk cId="3016431194" sldId="257"/>
            <ac:picMk id="2" creationId="{00000000-0000-0000-0000-000000000000}"/>
          </ac:picMkLst>
        </pc:picChg>
      </pc:sldChg>
      <pc:sldChg chg="addSp delSp modSp mod">
        <pc:chgData name="jacopo sabatino" userId="d1d9f798595584a3" providerId="LiveId" clId="{3AA278B5-5BF2-4555-81D2-A0256BE3E084}" dt="2024-01-11T14:44:45.624" v="2979" actId="20577"/>
        <pc:sldMkLst>
          <pc:docMk/>
          <pc:sldMk cId="1076859714" sldId="258"/>
        </pc:sldMkLst>
        <pc:spChg chg="add mod">
          <ac:chgData name="jacopo sabatino" userId="d1d9f798595584a3" providerId="LiveId" clId="{3AA278B5-5BF2-4555-81D2-A0256BE3E084}" dt="2024-01-04T15:13:19.367" v="876" actId="20577"/>
          <ac:spMkLst>
            <pc:docMk/>
            <pc:sldMk cId="1076859714" sldId="258"/>
            <ac:spMk id="3" creationId="{6C3CF0A5-3AEA-E816-5E63-C03184A3700B}"/>
          </ac:spMkLst>
        </pc:spChg>
        <pc:spChg chg="add mod">
          <ac:chgData name="jacopo sabatino" userId="d1d9f798595584a3" providerId="LiveId" clId="{3AA278B5-5BF2-4555-81D2-A0256BE3E084}" dt="2024-01-11T14:44:45.624" v="2979" actId="20577"/>
          <ac:spMkLst>
            <pc:docMk/>
            <pc:sldMk cId="1076859714" sldId="258"/>
            <ac:spMk id="6" creationId="{3F924FAC-BC4F-81F0-40E0-3F9EC72B3102}"/>
          </ac:spMkLst>
        </pc:spChg>
        <pc:spChg chg="del">
          <ac:chgData name="jacopo sabatino" userId="d1d9f798595584a3" providerId="LiveId" clId="{3AA278B5-5BF2-4555-81D2-A0256BE3E084}" dt="2024-01-04T15:05:23.065" v="850" actId="21"/>
          <ac:spMkLst>
            <pc:docMk/>
            <pc:sldMk cId="1076859714" sldId="258"/>
            <ac:spMk id="9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1:14.085" v="224" actId="1076"/>
          <ac:spMkLst>
            <pc:docMk/>
            <pc:sldMk cId="1076859714" sldId="258"/>
            <ac:spMk id="10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1:54.223" v="253" actId="1076"/>
          <ac:spMkLst>
            <pc:docMk/>
            <pc:sldMk cId="1076859714" sldId="258"/>
            <ac:spMk id="14" creationId="{00000000-0000-0000-0000-000000000000}"/>
          </ac:spMkLst>
        </pc:spChg>
        <pc:picChg chg="del">
          <ac:chgData name="jacopo sabatino" userId="d1d9f798595584a3" providerId="LiveId" clId="{3AA278B5-5BF2-4555-81D2-A0256BE3E084}" dt="2024-01-04T15:05:38.183" v="851" actId="21"/>
          <ac:picMkLst>
            <pc:docMk/>
            <pc:sldMk cId="1076859714" sldId="258"/>
            <ac:picMk id="2" creationId="{00000000-0000-0000-0000-000000000000}"/>
          </ac:picMkLst>
        </pc:picChg>
        <pc:picChg chg="add mod">
          <ac:chgData name="jacopo sabatino" userId="d1d9f798595584a3" providerId="LiveId" clId="{3AA278B5-5BF2-4555-81D2-A0256BE3E084}" dt="2024-01-11T11:27:00.715" v="2912" actId="14100"/>
          <ac:picMkLst>
            <pc:docMk/>
            <pc:sldMk cId="1076859714" sldId="258"/>
            <ac:picMk id="4" creationId="{A0873C4F-5A0E-B0F1-4688-79FE6585BDC8}"/>
          </ac:picMkLst>
        </pc:picChg>
        <pc:picChg chg="add del mod">
          <ac:chgData name="jacopo sabatino" userId="d1d9f798595584a3" providerId="LiveId" clId="{3AA278B5-5BF2-4555-81D2-A0256BE3E084}" dt="2024-01-11T11:27:10.748" v="2914" actId="21"/>
          <ac:picMkLst>
            <pc:docMk/>
            <pc:sldMk cId="1076859714" sldId="258"/>
            <ac:picMk id="5" creationId="{70209491-F321-6FDB-FA0E-581293AFA89B}"/>
          </ac:picMkLst>
        </pc:picChg>
        <pc:picChg chg="add mod">
          <ac:chgData name="jacopo sabatino" userId="d1d9f798595584a3" providerId="LiveId" clId="{3AA278B5-5BF2-4555-81D2-A0256BE3E084}" dt="2024-01-11T11:27:47.907" v="2923" actId="1076"/>
          <ac:picMkLst>
            <pc:docMk/>
            <pc:sldMk cId="1076859714" sldId="258"/>
            <ac:picMk id="8" creationId="{A037A90E-CFD0-2EE5-D0D0-F4F498022105}"/>
          </ac:picMkLst>
        </pc:picChg>
        <pc:picChg chg="mod">
          <ac:chgData name="jacopo sabatino" userId="d1d9f798595584a3" providerId="LiveId" clId="{3AA278B5-5BF2-4555-81D2-A0256BE3E084}" dt="2024-01-11T11:28:05.790" v="2927" actId="1038"/>
          <ac:picMkLst>
            <pc:docMk/>
            <pc:sldMk cId="1076859714" sldId="258"/>
            <ac:picMk id="13" creationId="{00000000-0000-0000-0000-000000000000}"/>
          </ac:picMkLst>
        </pc:picChg>
      </pc:sldChg>
      <pc:sldChg chg="modSp mod">
        <pc:chgData name="jacopo sabatino" userId="d1d9f798595584a3" providerId="LiveId" clId="{3AA278B5-5BF2-4555-81D2-A0256BE3E084}" dt="2024-01-04T15:03:56.372" v="846" actId="1076"/>
        <pc:sldMkLst>
          <pc:docMk/>
          <pc:sldMk cId="1535688021" sldId="259"/>
        </pc:sldMkLst>
        <pc:spChg chg="mod">
          <ac:chgData name="jacopo sabatino" userId="d1d9f798595584a3" providerId="LiveId" clId="{3AA278B5-5BF2-4555-81D2-A0256BE3E084}" dt="2024-01-04T11:35:11.424" v="572" actId="20577"/>
          <ac:spMkLst>
            <pc:docMk/>
            <pc:sldMk cId="1535688021" sldId="259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5:03:56.372" v="846" actId="1076"/>
          <ac:spMkLst>
            <pc:docMk/>
            <pc:sldMk cId="1535688021" sldId="259"/>
            <ac:spMk id="9" creationId="{00000000-0000-0000-0000-000000000000}"/>
          </ac:spMkLst>
        </pc:spChg>
      </pc:sldChg>
      <pc:sldChg chg="addSp delSp modSp mod">
        <pc:chgData name="jacopo sabatino" userId="d1d9f798595584a3" providerId="LiveId" clId="{3AA278B5-5BF2-4555-81D2-A0256BE3E084}" dt="2024-01-04T15:36:58.394" v="1355" actId="1076"/>
        <pc:sldMkLst>
          <pc:docMk/>
          <pc:sldMk cId="4057247613" sldId="260"/>
        </pc:sldMkLst>
        <pc:spChg chg="mod">
          <ac:chgData name="jacopo sabatino" userId="d1d9f798595584a3" providerId="LiveId" clId="{3AA278B5-5BF2-4555-81D2-A0256BE3E084}" dt="2024-01-04T15:36:39.198" v="1351" actId="1076"/>
          <ac:spMkLst>
            <pc:docMk/>
            <pc:sldMk cId="4057247613" sldId="260"/>
            <ac:spMk id="7" creationId="{00000000-0000-0000-0000-000000000000}"/>
          </ac:spMkLst>
        </pc:spChg>
        <pc:spChg chg="del">
          <ac:chgData name="jacopo sabatino" userId="d1d9f798595584a3" providerId="LiveId" clId="{3AA278B5-5BF2-4555-81D2-A0256BE3E084}" dt="2024-01-04T15:29:34.087" v="1345" actId="21"/>
          <ac:spMkLst>
            <pc:docMk/>
            <pc:sldMk cId="4057247613" sldId="260"/>
            <ac:spMk id="9" creationId="{00000000-0000-0000-0000-000000000000}"/>
          </ac:spMkLst>
        </pc:spChg>
        <pc:picChg chg="add mod">
          <ac:chgData name="jacopo sabatino" userId="d1d9f798595584a3" providerId="LiveId" clId="{3AA278B5-5BF2-4555-81D2-A0256BE3E084}" dt="2024-01-04T15:36:58.394" v="1355" actId="1076"/>
          <ac:picMkLst>
            <pc:docMk/>
            <pc:sldMk cId="4057247613" sldId="260"/>
            <ac:picMk id="4" creationId="{9DFD5F70-61C3-5148-E58A-D564F2B2D476}"/>
          </ac:picMkLst>
        </pc:picChg>
      </pc:sldChg>
      <pc:sldChg chg="addSp delSp modSp mod">
        <pc:chgData name="jacopo sabatino" userId="d1d9f798595584a3" providerId="LiveId" clId="{3AA278B5-5BF2-4555-81D2-A0256BE3E084}" dt="2024-01-04T15:38:12.663" v="1363" actId="14100"/>
        <pc:sldMkLst>
          <pc:docMk/>
          <pc:sldMk cId="1903119233" sldId="261"/>
        </pc:sldMkLst>
        <pc:picChg chg="del">
          <ac:chgData name="jacopo sabatino" userId="d1d9f798595584a3" providerId="LiveId" clId="{3AA278B5-5BF2-4555-81D2-A0256BE3E084}" dt="2024-01-04T15:37:43.368" v="1356" actId="21"/>
          <ac:picMkLst>
            <pc:docMk/>
            <pc:sldMk cId="1903119233" sldId="261"/>
            <ac:picMk id="4" creationId="{9DFD5F70-61C3-5148-E58A-D564F2B2D476}"/>
          </ac:picMkLst>
        </pc:picChg>
        <pc:picChg chg="add mod">
          <ac:chgData name="jacopo sabatino" userId="d1d9f798595584a3" providerId="LiveId" clId="{3AA278B5-5BF2-4555-81D2-A0256BE3E084}" dt="2024-01-04T15:38:12.663" v="1363" actId="14100"/>
          <ac:picMkLst>
            <pc:docMk/>
            <pc:sldMk cId="1903119233" sldId="261"/>
            <ac:picMk id="5" creationId="{A607B0DC-3642-258B-B0A1-FA0440C594B7}"/>
          </ac:picMkLst>
        </pc:picChg>
      </pc:sldChg>
      <pc:sldChg chg="modSp mod">
        <pc:chgData name="jacopo sabatino" userId="d1d9f798595584a3" providerId="LiveId" clId="{3AA278B5-5BF2-4555-81D2-A0256BE3E084}" dt="2024-01-11T16:02:50.863" v="3046" actId="2710"/>
        <pc:sldMkLst>
          <pc:docMk/>
          <pc:sldMk cId="124325527" sldId="262"/>
        </pc:sldMkLst>
        <pc:spChg chg="mod">
          <ac:chgData name="jacopo sabatino" userId="d1d9f798595584a3" providerId="LiveId" clId="{3AA278B5-5BF2-4555-81D2-A0256BE3E084}" dt="2024-01-04T16:00:05.464" v="1381" actId="20577"/>
          <ac:spMkLst>
            <pc:docMk/>
            <pc:sldMk cId="124325527" sldId="262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11T16:02:50.863" v="3046" actId="2710"/>
          <ac:spMkLst>
            <pc:docMk/>
            <pc:sldMk cId="124325527" sldId="262"/>
            <ac:spMk id="9" creationId="{00000000-0000-0000-0000-000000000000}"/>
          </ac:spMkLst>
        </pc:spChg>
      </pc:sldChg>
      <pc:sldChg chg="addSp delSp modSp mod">
        <pc:chgData name="jacopo sabatino" userId="d1d9f798595584a3" providerId="LiveId" clId="{3AA278B5-5BF2-4555-81D2-A0256BE3E084}" dt="2024-01-11T14:46:11.389" v="2985" actId="20577"/>
        <pc:sldMkLst>
          <pc:docMk/>
          <pc:sldMk cId="3646785897" sldId="263"/>
        </pc:sldMkLst>
        <pc:spChg chg="mod">
          <ac:chgData name="jacopo sabatino" userId="d1d9f798595584a3" providerId="LiveId" clId="{3AA278B5-5BF2-4555-81D2-A0256BE3E084}" dt="2024-01-04T16:07:24.054" v="1918" actId="14100"/>
          <ac:spMkLst>
            <pc:docMk/>
            <pc:sldMk cId="3646785897" sldId="263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11T14:46:11.389" v="2985" actId="20577"/>
          <ac:spMkLst>
            <pc:docMk/>
            <pc:sldMk cId="3646785897" sldId="263"/>
            <ac:spMk id="6" creationId="{3F924FAC-BC4F-81F0-40E0-3F9EC72B3102}"/>
          </ac:spMkLst>
        </pc:spChg>
        <pc:picChg chg="add del mod">
          <ac:chgData name="jacopo sabatino" userId="d1d9f798595584a3" providerId="LiveId" clId="{3AA278B5-5BF2-4555-81D2-A0256BE3E084}" dt="2024-01-11T11:28:36.547" v="2932" actId="21"/>
          <ac:picMkLst>
            <pc:docMk/>
            <pc:sldMk cId="3646785897" sldId="263"/>
            <ac:picMk id="4" creationId="{9B436339-9E7E-46D5-EDE9-5E69AD132ECF}"/>
          </ac:picMkLst>
        </pc:picChg>
        <pc:picChg chg="add mod">
          <ac:chgData name="jacopo sabatino" userId="d1d9f798595584a3" providerId="LiveId" clId="{3AA278B5-5BF2-4555-81D2-A0256BE3E084}" dt="2024-01-11T11:29:20.604" v="2943" actId="1076"/>
          <ac:picMkLst>
            <pc:docMk/>
            <pc:sldMk cId="3646785897" sldId="263"/>
            <ac:picMk id="5" creationId="{3FE19BC9-78AE-F75B-9229-0A422EB58AF4}"/>
          </ac:picMkLst>
        </pc:picChg>
        <pc:picChg chg="del">
          <ac:chgData name="jacopo sabatino" userId="d1d9f798595584a3" providerId="LiveId" clId="{3AA278B5-5BF2-4555-81D2-A0256BE3E084}" dt="2024-01-04T16:07:28.139" v="1919" actId="21"/>
          <ac:picMkLst>
            <pc:docMk/>
            <pc:sldMk cId="3646785897" sldId="263"/>
            <ac:picMk id="5" creationId="{70209491-F321-6FDB-FA0E-581293AFA89B}"/>
          </ac:picMkLst>
        </pc:picChg>
        <pc:picChg chg="mod">
          <ac:chgData name="jacopo sabatino" userId="d1d9f798595584a3" providerId="LiveId" clId="{3AA278B5-5BF2-4555-81D2-A0256BE3E084}" dt="2024-01-11T11:29:27.527" v="2945" actId="1076"/>
          <ac:picMkLst>
            <pc:docMk/>
            <pc:sldMk cId="3646785897" sldId="263"/>
            <ac:picMk id="13" creationId="{00000000-0000-0000-0000-000000000000}"/>
          </ac:picMkLst>
        </pc:picChg>
      </pc:sldChg>
      <pc:sldChg chg="addSp delSp modSp mod">
        <pc:chgData name="jacopo sabatino" userId="d1d9f798595584a3" providerId="LiveId" clId="{3AA278B5-5BF2-4555-81D2-A0256BE3E084}" dt="2024-01-04T16:28:49.280" v="2163"/>
        <pc:sldMkLst>
          <pc:docMk/>
          <pc:sldMk cId="811414072" sldId="264"/>
        </pc:sldMkLst>
        <pc:spChg chg="mod">
          <ac:chgData name="jacopo sabatino" userId="d1d9f798595584a3" providerId="LiveId" clId="{3AA278B5-5BF2-4555-81D2-A0256BE3E084}" dt="2024-01-04T16:18:25.021" v="2120" actId="20577"/>
          <ac:spMkLst>
            <pc:docMk/>
            <pc:sldMk cId="811414072" sldId="264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04T16:28:28.745" v="2155" actId="1076"/>
          <ac:spMkLst>
            <pc:docMk/>
            <pc:sldMk cId="811414072" sldId="264"/>
            <ac:spMk id="6" creationId="{3F924FAC-BC4F-81F0-40E0-3F9EC72B3102}"/>
          </ac:spMkLst>
        </pc:spChg>
        <pc:picChg chg="del">
          <ac:chgData name="jacopo sabatino" userId="d1d9f798595584a3" providerId="LiveId" clId="{3AA278B5-5BF2-4555-81D2-A0256BE3E084}" dt="2024-01-04T16:17:30.358" v="2093" actId="21"/>
          <ac:picMkLst>
            <pc:docMk/>
            <pc:sldMk cId="811414072" sldId="264"/>
            <ac:picMk id="4" creationId="{9B436339-9E7E-46D5-EDE9-5E69AD132ECF}"/>
          </ac:picMkLst>
        </pc:picChg>
        <pc:picChg chg="add mod">
          <ac:chgData name="jacopo sabatino" userId="d1d9f798595584a3" providerId="LiveId" clId="{3AA278B5-5BF2-4555-81D2-A0256BE3E084}" dt="2024-01-04T16:28:26.107" v="2154" actId="1076"/>
          <ac:picMkLst>
            <pc:docMk/>
            <pc:sldMk cId="811414072" sldId="264"/>
            <ac:picMk id="5" creationId="{190E320D-2DF5-DD19-BB8E-42B8F0BC2DD5}"/>
          </ac:picMkLst>
        </pc:picChg>
        <pc:picChg chg="del mod">
          <ac:chgData name="jacopo sabatino" userId="d1d9f798595584a3" providerId="LiveId" clId="{3AA278B5-5BF2-4555-81D2-A0256BE3E084}" dt="2024-01-04T16:28:40.787" v="2159"/>
          <ac:picMkLst>
            <pc:docMk/>
            <pc:sldMk cId="811414072" sldId="264"/>
            <ac:picMk id="8" creationId="{ECB9F292-6492-E5F4-4AED-0C45C179F971}"/>
          </ac:picMkLst>
        </pc:picChg>
        <pc:picChg chg="del mod">
          <ac:chgData name="jacopo sabatino" userId="d1d9f798595584a3" providerId="LiveId" clId="{3AA278B5-5BF2-4555-81D2-A0256BE3E084}" dt="2024-01-04T16:28:49.280" v="2163"/>
          <ac:picMkLst>
            <pc:docMk/>
            <pc:sldMk cId="811414072" sldId="264"/>
            <ac:picMk id="15" creationId="{707CB021-8931-F169-C62F-FAD661BCC5F6}"/>
          </ac:picMkLst>
        </pc:picChg>
      </pc:sldChg>
      <pc:sldChg chg="addSp delSp modSp mod">
        <pc:chgData name="jacopo sabatino" userId="d1d9f798595584a3" providerId="LiveId" clId="{3AA278B5-5BF2-4555-81D2-A0256BE3E084}" dt="2024-01-11T14:47:41.734" v="3006" actId="20577"/>
        <pc:sldMkLst>
          <pc:docMk/>
          <pc:sldMk cId="2642746756" sldId="265"/>
        </pc:sldMkLst>
        <pc:spChg chg="mod">
          <ac:chgData name="jacopo sabatino" userId="d1d9f798595584a3" providerId="LiveId" clId="{3AA278B5-5BF2-4555-81D2-A0256BE3E084}" dt="2024-01-04T16:38:37.168" v="2399" actId="1076"/>
          <ac:spMkLst>
            <pc:docMk/>
            <pc:sldMk cId="2642746756" sldId="265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11T14:47:41.734" v="3006" actId="20577"/>
          <ac:spMkLst>
            <pc:docMk/>
            <pc:sldMk cId="2642746756" sldId="265"/>
            <ac:spMk id="6" creationId="{3F924FAC-BC4F-81F0-40E0-3F9EC72B3102}"/>
          </ac:spMkLst>
        </pc:spChg>
        <pc:picChg chg="add del mod">
          <ac:chgData name="jacopo sabatino" userId="d1d9f798595584a3" providerId="LiveId" clId="{3AA278B5-5BF2-4555-81D2-A0256BE3E084}" dt="2024-01-11T11:33:45.972" v="2951" actId="21"/>
          <ac:picMkLst>
            <pc:docMk/>
            <pc:sldMk cId="2642746756" sldId="265"/>
            <ac:picMk id="4" creationId="{56F262C1-1833-A3E2-CDA7-EC27CF2ECD26}"/>
          </ac:picMkLst>
        </pc:picChg>
        <pc:picChg chg="del">
          <ac:chgData name="jacopo sabatino" userId="d1d9f798595584a3" providerId="LiveId" clId="{3AA278B5-5BF2-4555-81D2-A0256BE3E084}" dt="2024-01-04T16:29:04.837" v="2164" actId="21"/>
          <ac:picMkLst>
            <pc:docMk/>
            <pc:sldMk cId="2642746756" sldId="265"/>
            <ac:picMk id="5" creationId="{190E320D-2DF5-DD19-BB8E-42B8F0BC2DD5}"/>
          </ac:picMkLst>
        </pc:picChg>
        <pc:picChg chg="add mod">
          <ac:chgData name="jacopo sabatino" userId="d1d9f798595584a3" providerId="LiveId" clId="{3AA278B5-5BF2-4555-81D2-A0256BE3E084}" dt="2024-01-11T11:37:18.209" v="2968" actId="1076"/>
          <ac:picMkLst>
            <pc:docMk/>
            <pc:sldMk cId="2642746756" sldId="265"/>
            <ac:picMk id="5" creationId="{58F0CB22-C107-C6DF-0FB5-6FCF66F3DF03}"/>
          </ac:picMkLst>
        </pc:picChg>
        <pc:picChg chg="add del mod">
          <ac:chgData name="jacopo sabatino" userId="d1d9f798595584a3" providerId="LiveId" clId="{3AA278B5-5BF2-4555-81D2-A0256BE3E084}" dt="2024-01-11T11:36:43.202" v="2960" actId="21"/>
          <ac:picMkLst>
            <pc:docMk/>
            <pc:sldMk cId="2642746756" sldId="265"/>
            <ac:picMk id="8" creationId="{DF3DDB5F-6F45-6767-D484-2BFE7687E8BD}"/>
          </ac:picMkLst>
        </pc:picChg>
        <pc:picChg chg="add mod">
          <ac:chgData name="jacopo sabatino" userId="d1d9f798595584a3" providerId="LiveId" clId="{3AA278B5-5BF2-4555-81D2-A0256BE3E084}" dt="2024-01-11T11:37:30.296" v="2971" actId="1076"/>
          <ac:picMkLst>
            <pc:docMk/>
            <pc:sldMk cId="2642746756" sldId="265"/>
            <ac:picMk id="9" creationId="{C4E954D9-2521-69C7-C4B9-1EBD2AC3F2AC}"/>
          </ac:picMkLst>
        </pc:picChg>
      </pc:sldChg>
      <pc:sldChg chg="modSp mod">
        <pc:chgData name="jacopo sabatino" userId="d1d9f798595584a3" providerId="LiveId" clId="{3AA278B5-5BF2-4555-81D2-A0256BE3E084}" dt="2024-01-04T16:53:26.225" v="2902" actId="1076"/>
        <pc:sldMkLst>
          <pc:docMk/>
          <pc:sldMk cId="3258070187" sldId="266"/>
        </pc:sldMkLst>
        <pc:spChg chg="mod">
          <ac:chgData name="jacopo sabatino" userId="d1d9f798595584a3" providerId="LiveId" clId="{3AA278B5-5BF2-4555-81D2-A0256BE3E084}" dt="2024-01-04T16:53:16.344" v="2901" actId="1076"/>
          <ac:spMkLst>
            <pc:docMk/>
            <pc:sldMk cId="3258070187" sldId="266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6:53:26.225" v="2902" actId="1076"/>
          <ac:spMkLst>
            <pc:docMk/>
            <pc:sldMk cId="3258070187" sldId="266"/>
            <ac:spMk id="9" creationId="{00000000-0000-0000-0000-000000000000}"/>
          </ac:spMkLst>
        </pc:spChg>
        <pc:picChg chg="mod">
          <ac:chgData name="jacopo sabatino" userId="d1d9f798595584a3" providerId="LiveId" clId="{3AA278B5-5BF2-4555-81D2-A0256BE3E084}" dt="2024-01-04T16:53:11.554" v="2900" actId="1076"/>
          <ac:picMkLst>
            <pc:docMk/>
            <pc:sldMk cId="3258070187" sldId="266"/>
            <ac:picMk id="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11/01/2024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11/01/2024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83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05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13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82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8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05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25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11/01/2024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11/01/2024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6719979" y="4421191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Jacopo Sabatino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592453" y="6474774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Unifi</a:t>
            </a:r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2023/2024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50792" y="2742064"/>
            <a:ext cx="4777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Effetti parallelizzazione sull’algoritmo K-Means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231553" y="110884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Parallelizzazione K-Means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3CF0A5-3AEA-E816-5E63-C03184A3700B}"/>
              </a:ext>
            </a:extLst>
          </p:cNvPr>
          <p:cNvSpPr txBox="1"/>
          <p:nvPr/>
        </p:nvSpPr>
        <p:spPr>
          <a:xfrm>
            <a:off x="670207" y="912658"/>
            <a:ext cx="640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Confronto al variare del numero di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thread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924FAC-BC4F-81F0-40E0-3F9EC72B3102}"/>
              </a:ext>
            </a:extLst>
          </p:cNvPr>
          <p:cNvSpPr txBox="1"/>
          <p:nvPr/>
        </p:nvSpPr>
        <p:spPr>
          <a:xfrm>
            <a:off x="4796528" y="3168208"/>
            <a:ext cx="4078550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di punti utilizzati: 400k, 4M e 40M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di cluster fissato a 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guadagno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diminuisce all’aumentare del numero di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Quantità di dati differenti non rispondono in maniera diversa al variare del numero di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(l’efficienza ha un andamento simile)</a:t>
            </a:r>
          </a:p>
        </p:txBody>
      </p:sp>
      <p:pic>
        <p:nvPicPr>
          <p:cNvPr id="5" name="Immagine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58F0CB22-C107-C6DF-0FB5-6FCF66F3D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" y="1971859"/>
            <a:ext cx="4826196" cy="3726991"/>
          </a:xfrm>
          <a:prstGeom prst="rect">
            <a:avLst/>
          </a:prstGeom>
        </p:spPr>
      </p:pic>
      <p:pic>
        <p:nvPicPr>
          <p:cNvPr id="9" name="Immagine 8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C4E954D9-2521-69C7-C4B9-1EBD2AC3F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45" y="2076051"/>
            <a:ext cx="331516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4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0005" y="1203677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324973" y="2477251"/>
            <a:ext cx="7819027" cy="172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massimizzare i benefici della parallelizzazione su K-Means: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Aumenta il numero di punti/cluster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Scegli un numero adeguato di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(4 per questa implementazione)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231553" y="117414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Parallelizzazione K-Means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07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93476" y="2805894"/>
            <a:ext cx="7819027" cy="12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L’elaborato consiste in un’implementazione K-Means in versione sequenziale e parallela</a:t>
            </a:r>
            <a:r>
              <a:rPr lang="it-IT" sz="1400" dirty="0"/>
              <a:t>           </a:t>
            </a:r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L’obiettivo è valutare il guadagno in prestazione fra le due versioni con l’utilizzo dello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231553" y="117414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Parallelizzazione K-Means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Implementazione K-Means 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76354" y="2430990"/>
            <a:ext cx="7819027" cy="255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L’algoritmo K-Means è stato implementato nella sua forma base</a:t>
            </a:r>
            <a:endParaRPr lang="it-IT" sz="1400" dirty="0"/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centroidi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sono predefiniti</a:t>
            </a:r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L’algoritmo si interrompe dopo un numero fissato di iterazioni</a:t>
            </a:r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clustering è effettuato su punti tridimensionali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231553" y="117414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Parallelizzazione K-Means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6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-21160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231553" y="110884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Parallelizzazione K-Means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3CF0A5-3AEA-E816-5E63-C03184A3700B}"/>
              </a:ext>
            </a:extLst>
          </p:cNvPr>
          <p:cNvSpPr txBox="1"/>
          <p:nvPr/>
        </p:nvSpPr>
        <p:spPr>
          <a:xfrm>
            <a:off x="670207" y="892654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Architettura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AoS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vs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SoA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924FAC-BC4F-81F0-40E0-3F9EC72B3102}"/>
              </a:ext>
            </a:extLst>
          </p:cNvPr>
          <p:cNvSpPr txBox="1"/>
          <p:nvPr/>
        </p:nvSpPr>
        <p:spPr>
          <a:xfrm>
            <a:off x="4572000" y="2151663"/>
            <a:ext cx="4288862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Confronto effettuato su due implementazioni sequenziali</a:t>
            </a:r>
            <a:endParaRPr lang="it-IT" sz="1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Confronto dei tempi di esecuzione delle due implementazioni al variare del numero di punti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dei cluster fissato a 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i risultati ottenuti e per il problema che si desidera affrontare è stato scelto di implementare la versione parallela dell’algoritmo con l’architettura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SoA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A037A90E-CFD0-2EE5-D0D0-F4F498022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" y="2151663"/>
            <a:ext cx="4583955" cy="33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53177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Versione parallela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231553" y="117414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Parallelizzazione K-Means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DFD5F70-61C3-5148-E58A-D564F2B2D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61" y="1394486"/>
            <a:ext cx="7491839" cy="497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53177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Versione parallela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231553" y="117414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Parallelizzazione K-Means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A607B0DC-3642-258B-B0A1-FA0440C59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96" y="1343913"/>
            <a:ext cx="7230592" cy="52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e confronti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76354" y="2540072"/>
            <a:ext cx="7819027" cy="282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 test effettuati hanno l’obiettivo di calcolare lo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fra versione sequenziale e parallela</a:t>
            </a:r>
            <a:endParaRPr lang="it-IT" sz="1400" dirty="0"/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Ogni configurazione testata è stata eseguita dieci volte</a:t>
            </a:r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ogni test, il numero fissato di iterazioni dell’algoritmo K-Means è pari a dieci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Tutti i dataset utilizzati per i test sono composti da 4 blob con distribuzione gaussiana e centro diverso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231553" y="117414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Parallelizzazione K-Means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32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231553" y="110884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Parallelizzazione K-Means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3CF0A5-3AEA-E816-5E63-C03184A3700B}"/>
              </a:ext>
            </a:extLst>
          </p:cNvPr>
          <p:cNvSpPr txBox="1"/>
          <p:nvPr/>
        </p:nvSpPr>
        <p:spPr>
          <a:xfrm>
            <a:off x="670207" y="892654"/>
            <a:ext cx="640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Confronto al variare della quantità di dati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924FAC-BC4F-81F0-40E0-3F9EC72B3102}"/>
              </a:ext>
            </a:extLst>
          </p:cNvPr>
          <p:cNvSpPr txBox="1"/>
          <p:nvPr/>
        </p:nvSpPr>
        <p:spPr>
          <a:xfrm>
            <a:off x="4893403" y="2893623"/>
            <a:ext cx="407855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di cluster fissato a 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di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fissato a 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cresce all’aumentare del numero di punti</a:t>
            </a:r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3FE19BC9-78AE-F75B-9229-0A422EB5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72724"/>
            <a:ext cx="4933004" cy="36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8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231553" y="110884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Parallelizzazione K-Means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3CF0A5-3AEA-E816-5E63-C03184A3700B}"/>
              </a:ext>
            </a:extLst>
          </p:cNvPr>
          <p:cNvSpPr txBox="1"/>
          <p:nvPr/>
        </p:nvSpPr>
        <p:spPr>
          <a:xfrm>
            <a:off x="670207" y="892654"/>
            <a:ext cx="640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Confronto al variare del numero di cluster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924FAC-BC4F-81F0-40E0-3F9EC72B3102}"/>
              </a:ext>
            </a:extLst>
          </p:cNvPr>
          <p:cNvSpPr txBox="1"/>
          <p:nvPr/>
        </p:nvSpPr>
        <p:spPr>
          <a:xfrm>
            <a:off x="4786125" y="2904533"/>
            <a:ext cx="407855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di punti fissato a 4 milioni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di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fissato a 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cresce all’aumentare del numero di cluster</a:t>
            </a:r>
          </a:p>
        </p:txBody>
      </p:sp>
      <p:pic>
        <p:nvPicPr>
          <p:cNvPr id="5" name="Immagine 4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190E320D-2DF5-DD19-BB8E-42B8F0BC2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07" y="2085022"/>
            <a:ext cx="4657718" cy="3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14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385</Words>
  <Application>Microsoft Office PowerPoint</Application>
  <PresentationFormat>Presentazione su schermo (4:3)</PresentationFormat>
  <Paragraphs>80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jacopo sabatino</cp:lastModifiedBy>
  <cp:revision>22</cp:revision>
  <dcterms:created xsi:type="dcterms:W3CDTF">2012-12-06T09:21:12Z</dcterms:created>
  <dcterms:modified xsi:type="dcterms:W3CDTF">2024-01-11T16:02:59Z</dcterms:modified>
</cp:coreProperties>
</file>