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x="5765800" cy="3244850"/>
  <p:notesSz cx="5765800" cy="324485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25575" y="-21"/>
            <a:ext cx="2534420" cy="324001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841171"/>
            <a:ext cx="3588385" cy="1497330"/>
          </a:xfrm>
          <a:custGeom>
            <a:avLst/>
            <a:gdLst/>
            <a:ahLst/>
            <a:cxnLst/>
            <a:rect l="l" t="t" r="r" b="b"/>
            <a:pathLst>
              <a:path w="3588385" h="1497330">
                <a:moveTo>
                  <a:pt x="3588130" y="0"/>
                </a:moveTo>
                <a:lnTo>
                  <a:pt x="0" y="0"/>
                </a:lnTo>
                <a:lnTo>
                  <a:pt x="0" y="1497076"/>
                </a:lnTo>
                <a:lnTo>
                  <a:pt x="3588130" y="1497076"/>
                </a:lnTo>
                <a:lnTo>
                  <a:pt x="358813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61149" y="900135"/>
            <a:ext cx="2887345" cy="588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64870" y="1817116"/>
            <a:ext cx="4036060" cy="8112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9A4F5B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3F3F3F"/>
                </a:solidFill>
                <a:latin typeface="Tahoma"/>
                <a:cs typeface="Tahoma"/>
              </a:defRPr>
            </a:lvl1pPr>
          </a:lstStyle>
          <a:p>
            <a:pPr marL="37465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 spc="-20"/>
              <a:t>#</a:t>
            </a:fld>
            <a:r>
              <a:rPr dirty="0" spc="-20"/>
              <a:t>/25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9A4F5B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3F3F3F"/>
                </a:solidFill>
                <a:latin typeface="Tahoma"/>
                <a:cs typeface="Tahoma"/>
              </a:defRPr>
            </a:lvl1pPr>
          </a:lstStyle>
          <a:p>
            <a:pPr marL="37465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 spc="-20"/>
              <a:t>#</a:t>
            </a:fld>
            <a:r>
              <a:rPr dirty="0" spc="-20"/>
              <a:t>/25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288290" y="746315"/>
            <a:ext cx="2508123" cy="2141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2969387" y="746315"/>
            <a:ext cx="2508123" cy="2141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3F3F3F"/>
                </a:solidFill>
                <a:latin typeface="Tahoma"/>
                <a:cs typeface="Tahoma"/>
              </a:defRPr>
            </a:lvl1pPr>
          </a:lstStyle>
          <a:p>
            <a:pPr marL="37465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 spc="-20"/>
              <a:t>#</a:t>
            </a:fld>
            <a:r>
              <a:rPr dirty="0" spc="-20"/>
              <a:t>/25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3F3F3F"/>
                </a:solidFill>
                <a:latin typeface="Tahoma"/>
                <a:cs typeface="Tahoma"/>
              </a:defRPr>
            </a:lvl1pPr>
          </a:lstStyle>
          <a:p>
            <a:pPr marL="37465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 spc="-20"/>
              <a:t>#</a:t>
            </a:fld>
            <a:r>
              <a:rPr dirty="0" spc="-20"/>
              <a:t>/25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3F3F3F"/>
                </a:solidFill>
                <a:latin typeface="Tahoma"/>
                <a:cs typeface="Tahoma"/>
              </a:defRPr>
            </a:lvl1pPr>
          </a:lstStyle>
          <a:p>
            <a:pPr marL="37465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 spc="-20"/>
              <a:t>#</a:t>
            </a:fld>
            <a:r>
              <a:rPr dirty="0" spc="-20"/>
              <a:t>/25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45579" y="3"/>
            <a:ext cx="518378" cy="61705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67295" y="252930"/>
            <a:ext cx="2315845" cy="3695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7294" y="652244"/>
            <a:ext cx="2830195" cy="20745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9A4F5B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960372" y="3017710"/>
            <a:ext cx="1845056" cy="1622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288290" y="3017710"/>
            <a:ext cx="1326134" cy="1622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321894" y="3016594"/>
            <a:ext cx="295909" cy="1543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3F3F3F"/>
                </a:solidFill>
                <a:latin typeface="Tahoma"/>
                <a:cs typeface="Tahoma"/>
              </a:defRPr>
            </a:lvl1pPr>
          </a:lstStyle>
          <a:p>
            <a:pPr marL="37465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 spc="-20"/>
              <a:t>#</a:t>
            </a:fld>
            <a:r>
              <a:rPr dirty="0" spc="-20"/>
              <a:t>/25</a:t>
            </a:r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slide" Target="slide2.xml"/><Relationship Id="rId4" Type="http://schemas.openxmlformats.org/officeDocument/2006/relationships/slide" Target="slide4.xml"/><Relationship Id="rId5" Type="http://schemas.openxmlformats.org/officeDocument/2006/relationships/slide" Target="slide7.xml"/><Relationship Id="rId6" Type="http://schemas.openxmlformats.org/officeDocument/2006/relationships/slide" Target="slide13.xml"/><Relationship Id="rId7" Type="http://schemas.openxmlformats.org/officeDocument/2006/relationships/slide" Target="slide16.xml"/><Relationship Id="rId8" Type="http://schemas.openxmlformats.org/officeDocument/2006/relationships/slide" Target="slide19.xml"/><Relationship Id="rId9" Type="http://schemas.openxmlformats.org/officeDocument/2006/relationships/slide" Target="slide22.xml"/><Relationship Id="rId10" Type="http://schemas.openxmlformats.org/officeDocument/2006/relationships/slide" Target="slide24.xm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slide" Target="slide2.xml"/><Relationship Id="rId4" Type="http://schemas.openxmlformats.org/officeDocument/2006/relationships/slide" Target="slide4.xml"/><Relationship Id="rId5" Type="http://schemas.openxmlformats.org/officeDocument/2006/relationships/slide" Target="slide7.xml"/><Relationship Id="rId6" Type="http://schemas.openxmlformats.org/officeDocument/2006/relationships/slide" Target="slide13.xml"/><Relationship Id="rId7" Type="http://schemas.openxmlformats.org/officeDocument/2006/relationships/slide" Target="slide16.xml"/><Relationship Id="rId8" Type="http://schemas.openxmlformats.org/officeDocument/2006/relationships/slide" Target="slide19.xml"/><Relationship Id="rId9" Type="http://schemas.openxmlformats.org/officeDocument/2006/relationships/slide" Target="slide22.xml"/><Relationship Id="rId10" Type="http://schemas.openxmlformats.org/officeDocument/2006/relationships/slide" Target="slide24.xml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slide" Target="slide2.xml"/><Relationship Id="rId4" Type="http://schemas.openxmlformats.org/officeDocument/2006/relationships/slide" Target="slide4.xml"/><Relationship Id="rId5" Type="http://schemas.openxmlformats.org/officeDocument/2006/relationships/slide" Target="slide7.xml"/><Relationship Id="rId6" Type="http://schemas.openxmlformats.org/officeDocument/2006/relationships/slide" Target="slide13.xml"/><Relationship Id="rId7" Type="http://schemas.openxmlformats.org/officeDocument/2006/relationships/slide" Target="slide16.xml"/><Relationship Id="rId8" Type="http://schemas.openxmlformats.org/officeDocument/2006/relationships/slide" Target="slide19.xml"/><Relationship Id="rId9" Type="http://schemas.openxmlformats.org/officeDocument/2006/relationships/slide" Target="slide22.xml"/><Relationship Id="rId10" Type="http://schemas.openxmlformats.org/officeDocument/2006/relationships/slide" Target="slide24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slide" Target="slide2.xml"/><Relationship Id="rId4" Type="http://schemas.openxmlformats.org/officeDocument/2006/relationships/slide" Target="slide4.xml"/><Relationship Id="rId5" Type="http://schemas.openxmlformats.org/officeDocument/2006/relationships/slide" Target="slide7.xml"/><Relationship Id="rId6" Type="http://schemas.openxmlformats.org/officeDocument/2006/relationships/slide" Target="slide13.xml"/><Relationship Id="rId7" Type="http://schemas.openxmlformats.org/officeDocument/2006/relationships/slide" Target="slide16.xml"/><Relationship Id="rId8" Type="http://schemas.openxmlformats.org/officeDocument/2006/relationships/slide" Target="slide19.xml"/><Relationship Id="rId9" Type="http://schemas.openxmlformats.org/officeDocument/2006/relationships/slide" Target="slide22.xml"/><Relationship Id="rId10" Type="http://schemas.openxmlformats.org/officeDocument/2006/relationships/slide" Target="slide24.xml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jpg"/><Relationship Id="rId6" Type="http://schemas.openxmlformats.org/officeDocument/2006/relationships/image" Target="../media/image9.png"/><Relationship Id="rId7" Type="http://schemas.openxmlformats.org/officeDocument/2006/relationships/image" Target="../media/image10.pn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hyperlink" Target="https://github.com/jacopotdsc/cams" TargetMode="External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slide" Target="slide2.xml"/><Relationship Id="rId4" Type="http://schemas.openxmlformats.org/officeDocument/2006/relationships/slide" Target="slide4.xml"/><Relationship Id="rId5" Type="http://schemas.openxmlformats.org/officeDocument/2006/relationships/slide" Target="slide7.xml"/><Relationship Id="rId6" Type="http://schemas.openxmlformats.org/officeDocument/2006/relationships/slide" Target="slide13.xml"/><Relationship Id="rId7" Type="http://schemas.openxmlformats.org/officeDocument/2006/relationships/slide" Target="slide16.xml"/><Relationship Id="rId8" Type="http://schemas.openxmlformats.org/officeDocument/2006/relationships/slide" Target="slide19.xml"/><Relationship Id="rId9" Type="http://schemas.openxmlformats.org/officeDocument/2006/relationships/slide" Target="slide22.xml"/><Relationship Id="rId10" Type="http://schemas.openxmlformats.org/officeDocument/2006/relationships/slide" Target="slide24.xml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slide" Target="slide2.xml"/><Relationship Id="rId4" Type="http://schemas.openxmlformats.org/officeDocument/2006/relationships/slide" Target="slide4.xml"/><Relationship Id="rId5" Type="http://schemas.openxmlformats.org/officeDocument/2006/relationships/slide" Target="slide7.xml"/><Relationship Id="rId6" Type="http://schemas.openxmlformats.org/officeDocument/2006/relationships/slide" Target="slide13.xml"/><Relationship Id="rId7" Type="http://schemas.openxmlformats.org/officeDocument/2006/relationships/slide" Target="slide16.xml"/><Relationship Id="rId8" Type="http://schemas.openxmlformats.org/officeDocument/2006/relationships/slide" Target="slide19.xml"/><Relationship Id="rId9" Type="http://schemas.openxmlformats.org/officeDocument/2006/relationships/slide" Target="slide22.xml"/><Relationship Id="rId10" Type="http://schemas.openxmlformats.org/officeDocument/2006/relationships/slide" Target="slide24.xml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slide" Target="slide2.xml"/><Relationship Id="rId4" Type="http://schemas.openxmlformats.org/officeDocument/2006/relationships/slide" Target="slide4.xml"/><Relationship Id="rId5" Type="http://schemas.openxmlformats.org/officeDocument/2006/relationships/slide" Target="slide7.xml"/><Relationship Id="rId6" Type="http://schemas.openxmlformats.org/officeDocument/2006/relationships/slide" Target="slide13.xml"/><Relationship Id="rId7" Type="http://schemas.openxmlformats.org/officeDocument/2006/relationships/slide" Target="slide16.xml"/><Relationship Id="rId8" Type="http://schemas.openxmlformats.org/officeDocument/2006/relationships/slide" Target="slide19.xml"/><Relationship Id="rId9" Type="http://schemas.openxmlformats.org/officeDocument/2006/relationships/slide" Target="slide22.xml"/><Relationship Id="rId10" Type="http://schemas.openxmlformats.org/officeDocument/2006/relationships/slide" Target="slide24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slide" Target="slide2.xml"/><Relationship Id="rId4" Type="http://schemas.openxmlformats.org/officeDocument/2006/relationships/slide" Target="slide4.xml"/><Relationship Id="rId5" Type="http://schemas.openxmlformats.org/officeDocument/2006/relationships/slide" Target="slide7.xml"/><Relationship Id="rId6" Type="http://schemas.openxmlformats.org/officeDocument/2006/relationships/slide" Target="slide13.xml"/><Relationship Id="rId7" Type="http://schemas.openxmlformats.org/officeDocument/2006/relationships/slide" Target="slide16.xml"/><Relationship Id="rId8" Type="http://schemas.openxmlformats.org/officeDocument/2006/relationships/slide" Target="slide19.xml"/><Relationship Id="rId9" Type="http://schemas.openxmlformats.org/officeDocument/2006/relationships/slide" Target="slide22.xml"/><Relationship Id="rId10" Type="http://schemas.openxmlformats.org/officeDocument/2006/relationships/slide" Target="slide24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149" y="900135"/>
            <a:ext cx="2887345" cy="588645"/>
          </a:xfrm>
          <a:prstGeom prst="rect">
            <a:avLst/>
          </a:prstGeom>
        </p:spPr>
        <p:txBody>
          <a:bodyPr wrap="square" lIns="0" tIns="57785" rIns="0" bIns="0" rtlCol="0" vert="horz">
            <a:spAutoFit/>
          </a:bodyPr>
          <a:lstStyle/>
          <a:p>
            <a:pPr marL="12700" marR="5080">
              <a:lnSpc>
                <a:spcPts val="1350"/>
              </a:lnSpc>
              <a:spcBef>
                <a:spcPts val="455"/>
              </a:spcBef>
            </a:pPr>
            <a:r>
              <a:rPr dirty="0" sz="1400" b="1">
                <a:solidFill>
                  <a:srgbClr val="812433"/>
                </a:solidFill>
                <a:latin typeface="Calibri"/>
                <a:cs typeface="Calibri"/>
              </a:rPr>
              <a:t>A</a:t>
            </a:r>
            <a:r>
              <a:rPr dirty="0" sz="1400" spc="35" b="1">
                <a:solidFill>
                  <a:srgbClr val="812433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812433"/>
                </a:solidFill>
                <a:latin typeface="Calibri"/>
                <a:cs typeface="Calibri"/>
              </a:rPr>
              <a:t>Distributed</a:t>
            </a:r>
            <a:r>
              <a:rPr dirty="0" sz="1400" spc="40" b="1">
                <a:solidFill>
                  <a:srgbClr val="812433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812433"/>
                </a:solidFill>
                <a:latin typeface="Calibri"/>
                <a:cs typeface="Calibri"/>
              </a:rPr>
              <a:t>Strategy</a:t>
            </a:r>
            <a:r>
              <a:rPr dirty="0" sz="1400" spc="40" b="1">
                <a:solidFill>
                  <a:srgbClr val="812433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812433"/>
                </a:solidFill>
                <a:latin typeface="Calibri"/>
                <a:cs typeface="Calibri"/>
              </a:rPr>
              <a:t>for</a:t>
            </a:r>
            <a:r>
              <a:rPr dirty="0" sz="1400" spc="40" b="1">
                <a:solidFill>
                  <a:srgbClr val="812433"/>
                </a:solidFill>
                <a:latin typeface="Calibri"/>
                <a:cs typeface="Calibri"/>
              </a:rPr>
              <a:t> </a:t>
            </a:r>
            <a:r>
              <a:rPr dirty="0" sz="1400" spc="-10" b="1">
                <a:solidFill>
                  <a:srgbClr val="812433"/>
                </a:solidFill>
                <a:latin typeface="Calibri"/>
                <a:cs typeface="Calibri"/>
              </a:rPr>
              <a:t>Generalized </a:t>
            </a:r>
            <a:r>
              <a:rPr dirty="0" sz="1400" b="1">
                <a:solidFill>
                  <a:srgbClr val="812433"/>
                </a:solidFill>
                <a:latin typeface="Calibri"/>
                <a:cs typeface="Calibri"/>
              </a:rPr>
              <a:t>Biconnectivity</a:t>
            </a:r>
            <a:r>
              <a:rPr dirty="0" sz="1400" spc="95" b="1">
                <a:solidFill>
                  <a:srgbClr val="812433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812433"/>
                </a:solidFill>
                <a:latin typeface="Calibri"/>
                <a:cs typeface="Calibri"/>
              </a:rPr>
              <a:t>Maintenance</a:t>
            </a:r>
            <a:r>
              <a:rPr dirty="0" sz="1400" spc="100" b="1">
                <a:solidFill>
                  <a:srgbClr val="812433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812433"/>
                </a:solidFill>
                <a:latin typeface="Calibri"/>
                <a:cs typeface="Calibri"/>
              </a:rPr>
              <a:t>in</a:t>
            </a:r>
            <a:r>
              <a:rPr dirty="0" sz="1400" spc="95" b="1">
                <a:solidFill>
                  <a:srgbClr val="812433"/>
                </a:solidFill>
                <a:latin typeface="Calibri"/>
                <a:cs typeface="Calibri"/>
              </a:rPr>
              <a:t> </a:t>
            </a:r>
            <a:r>
              <a:rPr dirty="0" sz="1400" spc="-20" b="1">
                <a:solidFill>
                  <a:srgbClr val="812433"/>
                </a:solidFill>
                <a:latin typeface="Calibri"/>
                <a:cs typeface="Calibri"/>
              </a:rPr>
              <a:t>Open </a:t>
            </a:r>
            <a:r>
              <a:rPr dirty="0" sz="1400" b="1">
                <a:solidFill>
                  <a:srgbClr val="812433"/>
                </a:solidFill>
                <a:latin typeface="Calibri"/>
                <a:cs typeface="Calibri"/>
              </a:rPr>
              <a:t>Multi-robot</a:t>
            </a:r>
            <a:r>
              <a:rPr dirty="0" sz="1400" spc="80" b="1">
                <a:solidFill>
                  <a:srgbClr val="812433"/>
                </a:solidFill>
                <a:latin typeface="Calibri"/>
                <a:cs typeface="Calibri"/>
              </a:rPr>
              <a:t> </a:t>
            </a:r>
            <a:r>
              <a:rPr dirty="0" sz="1400" spc="-10" b="1">
                <a:solidFill>
                  <a:srgbClr val="812433"/>
                </a:solidFill>
                <a:latin typeface="Calibri"/>
                <a:cs typeface="Calibri"/>
              </a:rPr>
              <a:t>Systems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361149" y="1449264"/>
            <a:ext cx="2484755" cy="7797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5499"/>
              </a:lnSpc>
              <a:spcBef>
                <a:spcPts val="100"/>
              </a:spcBef>
            </a:pPr>
            <a:r>
              <a:rPr dirty="0" sz="900" spc="-25">
                <a:solidFill>
                  <a:srgbClr val="812433"/>
                </a:solidFill>
                <a:latin typeface="Tahoma"/>
                <a:cs typeface="Tahoma"/>
              </a:rPr>
              <a:t>Master’s</a:t>
            </a:r>
            <a:r>
              <a:rPr dirty="0" sz="900" spc="-30">
                <a:solidFill>
                  <a:srgbClr val="812433"/>
                </a:solidFill>
                <a:latin typeface="Tahoma"/>
                <a:cs typeface="Tahoma"/>
              </a:rPr>
              <a:t> </a:t>
            </a:r>
            <a:r>
              <a:rPr dirty="0" sz="900" spc="-55">
                <a:solidFill>
                  <a:srgbClr val="812433"/>
                </a:solidFill>
                <a:latin typeface="Tahoma"/>
                <a:cs typeface="Tahoma"/>
              </a:rPr>
              <a:t>Degree</a:t>
            </a:r>
            <a:r>
              <a:rPr dirty="0" sz="900" spc="-30">
                <a:solidFill>
                  <a:srgbClr val="812433"/>
                </a:solidFill>
                <a:latin typeface="Tahoma"/>
                <a:cs typeface="Tahoma"/>
              </a:rPr>
              <a:t> </a:t>
            </a:r>
            <a:r>
              <a:rPr dirty="0" sz="900" spc="-20">
                <a:solidFill>
                  <a:srgbClr val="812433"/>
                </a:solidFill>
                <a:latin typeface="Tahoma"/>
                <a:cs typeface="Tahoma"/>
              </a:rPr>
              <a:t>in</a:t>
            </a:r>
            <a:r>
              <a:rPr dirty="0" sz="900" spc="-30">
                <a:solidFill>
                  <a:srgbClr val="812433"/>
                </a:solidFill>
                <a:latin typeface="Tahoma"/>
                <a:cs typeface="Tahoma"/>
              </a:rPr>
              <a:t> </a:t>
            </a:r>
            <a:r>
              <a:rPr dirty="0" sz="900" spc="-20">
                <a:solidFill>
                  <a:srgbClr val="812433"/>
                </a:solidFill>
                <a:latin typeface="Tahoma"/>
                <a:cs typeface="Tahoma"/>
              </a:rPr>
              <a:t>Artificial</a:t>
            </a:r>
            <a:r>
              <a:rPr dirty="0" sz="900" spc="-25">
                <a:solidFill>
                  <a:srgbClr val="812433"/>
                </a:solidFill>
                <a:latin typeface="Tahoma"/>
                <a:cs typeface="Tahoma"/>
              </a:rPr>
              <a:t> </a:t>
            </a:r>
            <a:r>
              <a:rPr dirty="0" sz="900" spc="-40">
                <a:solidFill>
                  <a:srgbClr val="812433"/>
                </a:solidFill>
                <a:latin typeface="Tahoma"/>
                <a:cs typeface="Tahoma"/>
              </a:rPr>
              <a:t>Intelligence</a:t>
            </a:r>
            <a:r>
              <a:rPr dirty="0" sz="900" spc="-30">
                <a:solidFill>
                  <a:srgbClr val="812433"/>
                </a:solidFill>
                <a:latin typeface="Tahoma"/>
                <a:cs typeface="Tahoma"/>
              </a:rPr>
              <a:t> </a:t>
            </a:r>
            <a:r>
              <a:rPr dirty="0" sz="900" spc="-45">
                <a:solidFill>
                  <a:srgbClr val="812433"/>
                </a:solidFill>
                <a:latin typeface="Tahoma"/>
                <a:cs typeface="Tahoma"/>
              </a:rPr>
              <a:t>and</a:t>
            </a:r>
            <a:r>
              <a:rPr dirty="0" sz="900" spc="-30">
                <a:solidFill>
                  <a:srgbClr val="812433"/>
                </a:solidFill>
                <a:latin typeface="Tahoma"/>
                <a:cs typeface="Tahoma"/>
              </a:rPr>
              <a:t> </a:t>
            </a:r>
            <a:r>
              <a:rPr dirty="0" sz="900" spc="-30">
                <a:solidFill>
                  <a:srgbClr val="812433"/>
                </a:solidFill>
                <a:latin typeface="Tahoma"/>
                <a:cs typeface="Tahoma"/>
              </a:rPr>
              <a:t>Robotics </a:t>
            </a:r>
            <a:r>
              <a:rPr dirty="0" sz="900" spc="-40">
                <a:solidFill>
                  <a:srgbClr val="812433"/>
                </a:solidFill>
                <a:latin typeface="Tahoma"/>
                <a:cs typeface="Tahoma"/>
              </a:rPr>
              <a:t>Analysis</a:t>
            </a:r>
            <a:r>
              <a:rPr dirty="0" sz="900" spc="-35">
                <a:solidFill>
                  <a:srgbClr val="812433"/>
                </a:solidFill>
                <a:latin typeface="Tahoma"/>
                <a:cs typeface="Tahoma"/>
              </a:rPr>
              <a:t> </a:t>
            </a:r>
            <a:r>
              <a:rPr dirty="0" sz="900" spc="-45">
                <a:solidFill>
                  <a:srgbClr val="812433"/>
                </a:solidFill>
                <a:latin typeface="Tahoma"/>
                <a:cs typeface="Tahoma"/>
              </a:rPr>
              <a:t>and</a:t>
            </a:r>
            <a:r>
              <a:rPr dirty="0" sz="900" spc="-30">
                <a:solidFill>
                  <a:srgbClr val="812433"/>
                </a:solidFill>
                <a:latin typeface="Tahoma"/>
                <a:cs typeface="Tahoma"/>
              </a:rPr>
              <a:t> Control</a:t>
            </a:r>
            <a:r>
              <a:rPr dirty="0" sz="900" spc="-35">
                <a:solidFill>
                  <a:srgbClr val="812433"/>
                </a:solidFill>
                <a:latin typeface="Tahoma"/>
                <a:cs typeface="Tahoma"/>
              </a:rPr>
              <a:t> </a:t>
            </a:r>
            <a:r>
              <a:rPr dirty="0" sz="900" spc="-25">
                <a:solidFill>
                  <a:srgbClr val="812433"/>
                </a:solidFill>
                <a:latin typeface="Tahoma"/>
                <a:cs typeface="Tahoma"/>
              </a:rPr>
              <a:t>of</a:t>
            </a:r>
            <a:r>
              <a:rPr dirty="0" sz="900" spc="-35">
                <a:solidFill>
                  <a:srgbClr val="812433"/>
                </a:solidFill>
                <a:latin typeface="Tahoma"/>
                <a:cs typeface="Tahoma"/>
              </a:rPr>
              <a:t> </a:t>
            </a:r>
            <a:r>
              <a:rPr dirty="0" sz="900" spc="-20">
                <a:solidFill>
                  <a:srgbClr val="812433"/>
                </a:solidFill>
                <a:latin typeface="Tahoma"/>
                <a:cs typeface="Tahoma"/>
              </a:rPr>
              <a:t>Multi-</a:t>
            </a:r>
            <a:r>
              <a:rPr dirty="0" sz="900" spc="-30">
                <a:solidFill>
                  <a:srgbClr val="812433"/>
                </a:solidFill>
                <a:latin typeface="Tahoma"/>
                <a:cs typeface="Tahoma"/>
              </a:rPr>
              <a:t>Robot </a:t>
            </a:r>
            <a:r>
              <a:rPr dirty="0" sz="900" spc="-10">
                <a:solidFill>
                  <a:srgbClr val="812433"/>
                </a:solidFill>
                <a:latin typeface="Tahoma"/>
                <a:cs typeface="Tahoma"/>
              </a:rPr>
              <a:t>Systems</a:t>
            </a:r>
            <a:endParaRPr sz="900">
              <a:latin typeface="Tahoma"/>
              <a:cs typeface="Tahoma"/>
            </a:endParaRPr>
          </a:p>
          <a:p>
            <a:pPr marL="12700" marR="1011555">
              <a:lnSpc>
                <a:spcPct val="141100"/>
              </a:lnSpc>
              <a:spcBef>
                <a:spcPts val="515"/>
              </a:spcBef>
            </a:pPr>
            <a:r>
              <a:rPr dirty="0" sz="800" spc="-10" b="1">
                <a:latin typeface="Calibri"/>
                <a:cs typeface="Calibri"/>
              </a:rPr>
              <a:t>Professor</a:t>
            </a:r>
            <a:r>
              <a:rPr dirty="0" sz="800" spc="-5" b="1">
                <a:latin typeface="Calibri"/>
                <a:cs typeface="Calibri"/>
              </a:rPr>
              <a:t> </a:t>
            </a:r>
            <a:r>
              <a:rPr dirty="0" sz="800" b="1">
                <a:latin typeface="Calibri"/>
                <a:cs typeface="Calibri"/>
              </a:rPr>
              <a:t>Andrea </a:t>
            </a:r>
            <a:r>
              <a:rPr dirty="0" sz="800" spc="-10" b="1">
                <a:latin typeface="Calibri"/>
                <a:cs typeface="Calibri"/>
              </a:rPr>
              <a:t>Cristofaro</a:t>
            </a:r>
            <a:r>
              <a:rPr dirty="0" sz="800" spc="500" b="1">
                <a:latin typeface="Calibri"/>
                <a:cs typeface="Calibri"/>
              </a:rPr>
              <a:t> </a:t>
            </a:r>
            <a:r>
              <a:rPr dirty="0" sz="800" b="1">
                <a:latin typeface="Calibri"/>
                <a:cs typeface="Calibri"/>
              </a:rPr>
              <a:t>Student</a:t>
            </a:r>
            <a:r>
              <a:rPr dirty="0" sz="800" spc="-25" b="1">
                <a:latin typeface="Calibri"/>
                <a:cs typeface="Calibri"/>
              </a:rPr>
              <a:t> </a:t>
            </a:r>
            <a:r>
              <a:rPr dirty="0" sz="800" b="1">
                <a:latin typeface="Calibri"/>
                <a:cs typeface="Calibri"/>
              </a:rPr>
              <a:t>Jacopo</a:t>
            </a:r>
            <a:r>
              <a:rPr dirty="0" sz="800" spc="-20" b="1">
                <a:latin typeface="Calibri"/>
                <a:cs typeface="Calibri"/>
              </a:rPr>
              <a:t> </a:t>
            </a:r>
            <a:r>
              <a:rPr dirty="0" sz="800" spc="-10" b="1">
                <a:latin typeface="Calibri"/>
                <a:cs typeface="Calibri"/>
              </a:rPr>
              <a:t>Tedeschi</a:t>
            </a:r>
            <a:r>
              <a:rPr dirty="0" sz="800" spc="-20" b="1">
                <a:latin typeface="Calibri"/>
                <a:cs typeface="Calibri"/>
              </a:rPr>
              <a:t> </a:t>
            </a:r>
            <a:r>
              <a:rPr dirty="0" sz="800" spc="-60">
                <a:latin typeface="Tahoma"/>
                <a:cs typeface="Tahoma"/>
              </a:rPr>
              <a:t>(1882789)</a:t>
            </a:r>
            <a:endParaRPr sz="8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7295" y="252930"/>
            <a:ext cx="63881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0">
                <a:solidFill>
                  <a:srgbClr val="812433"/>
                </a:solidFill>
              </a:rPr>
              <a:t>Weights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067295" y="460433"/>
            <a:ext cx="1262380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>
                <a:solidFill>
                  <a:srgbClr val="812433"/>
                </a:solidFill>
                <a:latin typeface="Tahoma"/>
                <a:cs typeface="Tahoma"/>
              </a:rPr>
              <a:t>3</a:t>
            </a:r>
            <a:r>
              <a:rPr dirty="0" sz="900" spc="105">
                <a:solidFill>
                  <a:srgbClr val="812433"/>
                </a:solidFill>
                <a:latin typeface="Tahoma"/>
                <a:cs typeface="Tahoma"/>
              </a:rPr>
              <a:t> </a:t>
            </a:r>
            <a:r>
              <a:rPr dirty="0" sz="900" spc="-40">
                <a:solidFill>
                  <a:srgbClr val="812433"/>
                </a:solidFill>
                <a:latin typeface="Tahoma"/>
                <a:cs typeface="Tahoma"/>
              </a:rPr>
              <a:t>Generalized</a:t>
            </a:r>
            <a:r>
              <a:rPr dirty="0" sz="900" spc="-55">
                <a:solidFill>
                  <a:srgbClr val="812433"/>
                </a:solidFill>
                <a:latin typeface="Tahoma"/>
                <a:cs typeface="Tahoma"/>
              </a:rPr>
              <a:t> </a:t>
            </a:r>
            <a:r>
              <a:rPr dirty="0" sz="900" spc="-25">
                <a:solidFill>
                  <a:srgbClr val="812433"/>
                </a:solidFill>
                <a:latin typeface="Tahoma"/>
                <a:cs typeface="Tahoma"/>
              </a:rPr>
              <a:t>connectivity</a:t>
            </a:r>
            <a:endParaRPr sz="900">
              <a:latin typeface="Tahoma"/>
              <a:cs typeface="Tahom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21894" y="660817"/>
            <a:ext cx="401955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1100" spc="-55">
                <a:solidFill>
                  <a:srgbClr val="3F3F3F"/>
                </a:solidFill>
                <a:latin typeface="Tahoma"/>
                <a:cs typeface="Tahoma"/>
              </a:rPr>
              <a:t>Lets </a:t>
            </a:r>
            <a:r>
              <a:rPr dirty="0" sz="1100" spc="-40">
                <a:solidFill>
                  <a:srgbClr val="3F3F3F"/>
                </a:solidFill>
                <a:latin typeface="Tahoma"/>
                <a:cs typeface="Tahoma"/>
              </a:rPr>
              <a:t>define</a:t>
            </a:r>
            <a:r>
              <a:rPr dirty="0" sz="1100" spc="-55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35">
                <a:solidFill>
                  <a:srgbClr val="3F3F3F"/>
                </a:solidFill>
                <a:latin typeface="Tahoma"/>
                <a:cs typeface="Tahoma"/>
              </a:rPr>
              <a:t>the</a:t>
            </a:r>
            <a:r>
              <a:rPr dirty="0" sz="1100" spc="-55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40">
                <a:solidFill>
                  <a:srgbClr val="3F3F3F"/>
                </a:solidFill>
                <a:latin typeface="Tahoma"/>
                <a:cs typeface="Tahoma"/>
              </a:rPr>
              <a:t>four</a:t>
            </a:r>
            <a:r>
              <a:rPr dirty="0" sz="1100" spc="-55">
                <a:solidFill>
                  <a:srgbClr val="3F3F3F"/>
                </a:solidFill>
                <a:latin typeface="Tahoma"/>
                <a:cs typeface="Tahoma"/>
              </a:rPr>
              <a:t> sub-weights </a:t>
            </a:r>
            <a:r>
              <a:rPr dirty="0" sz="1100" spc="-40">
                <a:solidFill>
                  <a:srgbClr val="3F3F3F"/>
                </a:solidFill>
                <a:latin typeface="Tahoma"/>
                <a:cs typeface="Tahoma"/>
              </a:rPr>
              <a:t>for</a:t>
            </a:r>
            <a:r>
              <a:rPr dirty="0" sz="1100" spc="-55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i="1">
                <a:solidFill>
                  <a:srgbClr val="3F3F3F"/>
                </a:solidFill>
                <a:latin typeface="Cambria"/>
                <a:cs typeface="Cambria"/>
              </a:rPr>
              <a:t>a</a:t>
            </a:r>
            <a:r>
              <a:rPr dirty="0" baseline="-10416" sz="1200" i="1">
                <a:solidFill>
                  <a:srgbClr val="3F3F3F"/>
                </a:solidFill>
                <a:latin typeface="Cambria"/>
                <a:cs typeface="Cambria"/>
              </a:rPr>
              <a:t>ij</a:t>
            </a:r>
            <a:r>
              <a:rPr dirty="0" baseline="-10416" sz="1200" spc="359" i="1">
                <a:solidFill>
                  <a:srgbClr val="3F3F3F"/>
                </a:solidFill>
                <a:latin typeface="Cambria"/>
                <a:cs typeface="Cambria"/>
              </a:rPr>
              <a:t> </a:t>
            </a:r>
            <a:r>
              <a:rPr dirty="0" sz="1100" spc="295">
                <a:solidFill>
                  <a:srgbClr val="3F3F3F"/>
                </a:solidFill>
                <a:latin typeface="Calibri"/>
                <a:cs typeface="Calibri"/>
              </a:rPr>
              <a:t>=</a:t>
            </a:r>
            <a:r>
              <a:rPr dirty="0" sz="1100" spc="11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100" i="1">
                <a:solidFill>
                  <a:srgbClr val="3F3F3F"/>
                </a:solidFill>
                <a:latin typeface="Calibri"/>
                <a:cs typeface="Calibri"/>
              </a:rPr>
              <a:t>γ</a:t>
            </a:r>
            <a:r>
              <a:rPr dirty="0" baseline="-10416" sz="1200" i="1">
                <a:solidFill>
                  <a:srgbClr val="3F3F3F"/>
                </a:solidFill>
                <a:latin typeface="Cambria"/>
                <a:cs typeface="Cambria"/>
              </a:rPr>
              <a:t>ij</a:t>
            </a:r>
            <a:r>
              <a:rPr dirty="0" sz="1100" i="1">
                <a:solidFill>
                  <a:srgbClr val="3F3F3F"/>
                </a:solidFill>
                <a:latin typeface="Cambria"/>
                <a:cs typeface="Cambria"/>
              </a:rPr>
              <a:t>f</a:t>
            </a:r>
            <a:r>
              <a:rPr dirty="0" baseline="-10416" sz="1200" i="1">
                <a:solidFill>
                  <a:srgbClr val="3F3F3F"/>
                </a:solidFill>
                <a:latin typeface="Cambria"/>
                <a:cs typeface="Cambria"/>
              </a:rPr>
              <a:t>ij</a:t>
            </a:r>
            <a:r>
              <a:rPr dirty="0" sz="1100" i="1">
                <a:solidFill>
                  <a:srgbClr val="3F3F3F"/>
                </a:solidFill>
                <a:latin typeface="Calibri"/>
                <a:cs typeface="Calibri"/>
              </a:rPr>
              <a:t>α</a:t>
            </a:r>
            <a:r>
              <a:rPr dirty="0" baseline="-10416" sz="1200" i="1">
                <a:solidFill>
                  <a:srgbClr val="3F3F3F"/>
                </a:solidFill>
                <a:latin typeface="Cambria"/>
                <a:cs typeface="Cambria"/>
              </a:rPr>
              <a:t>ij</a:t>
            </a:r>
            <a:r>
              <a:rPr dirty="0" sz="1100" i="1">
                <a:solidFill>
                  <a:srgbClr val="3F3F3F"/>
                </a:solidFill>
                <a:latin typeface="Calibri"/>
                <a:cs typeface="Calibri"/>
              </a:rPr>
              <a:t>β</a:t>
            </a:r>
            <a:r>
              <a:rPr dirty="0" baseline="-10416" sz="1200" i="1">
                <a:solidFill>
                  <a:srgbClr val="3F3F3F"/>
                </a:solidFill>
                <a:latin typeface="Cambria"/>
                <a:cs typeface="Cambria"/>
              </a:rPr>
              <a:t>ij</a:t>
            </a:r>
            <a:r>
              <a:rPr dirty="0" sz="1100">
                <a:solidFill>
                  <a:srgbClr val="3F3F3F"/>
                </a:solidFill>
                <a:latin typeface="Tahoma"/>
                <a:cs typeface="Tahoma"/>
              </a:rPr>
              <a:t>:</a:t>
            </a:r>
            <a:r>
              <a:rPr dirty="0" sz="1100" spc="-5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50">
                <a:solidFill>
                  <a:srgbClr val="3F3F3F"/>
                </a:solidFill>
                <a:latin typeface="Tahoma"/>
                <a:cs typeface="Tahoma"/>
              </a:rPr>
              <a:t>considering</a:t>
            </a:r>
            <a:r>
              <a:rPr dirty="0" sz="1100" spc="-55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i="1">
                <a:solidFill>
                  <a:srgbClr val="3F3F3F"/>
                </a:solidFill>
                <a:latin typeface="Cambria"/>
                <a:cs typeface="Cambria"/>
              </a:rPr>
              <a:t>d</a:t>
            </a:r>
            <a:r>
              <a:rPr dirty="0" baseline="-10416" sz="1200" i="1">
                <a:solidFill>
                  <a:srgbClr val="3F3F3F"/>
                </a:solidFill>
                <a:latin typeface="Cambria"/>
                <a:cs typeface="Cambria"/>
              </a:rPr>
              <a:t>ij</a:t>
            </a:r>
            <a:r>
              <a:rPr dirty="0" baseline="-10416" sz="1200" spc="359" i="1">
                <a:solidFill>
                  <a:srgbClr val="3F3F3F"/>
                </a:solidFill>
                <a:latin typeface="Cambria"/>
                <a:cs typeface="Cambria"/>
              </a:rPr>
              <a:t> </a:t>
            </a:r>
            <a:r>
              <a:rPr dirty="0" sz="1100" spc="120">
                <a:solidFill>
                  <a:srgbClr val="3F3F3F"/>
                </a:solidFill>
                <a:latin typeface="Calibri"/>
                <a:cs typeface="Calibri"/>
              </a:rPr>
              <a:t>:=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57598" y="707288"/>
            <a:ext cx="34925" cy="139700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4372902" y="681607"/>
            <a:ext cx="19304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baseline="7575" sz="1650" spc="-37" i="1">
                <a:solidFill>
                  <a:srgbClr val="3F3F3F"/>
                </a:solidFill>
                <a:latin typeface="Cambria"/>
                <a:cs typeface="Cambria"/>
              </a:rPr>
              <a:t>x</a:t>
            </a:r>
            <a:r>
              <a:rPr dirty="0" sz="800" spc="-25" i="1">
                <a:solidFill>
                  <a:srgbClr val="3F3F3F"/>
                </a:solidFill>
                <a:latin typeface="Cambria"/>
                <a:cs typeface="Cambria"/>
              </a:rPr>
              <a:t>ij</a:t>
            </a:r>
            <a:endParaRPr sz="800">
              <a:latin typeface="Cambria"/>
              <a:cs typeface="Cambria"/>
            </a:endParaRPr>
          </a:p>
        </p:txBody>
      </p:sp>
      <p:pic>
        <p:nvPicPr>
          <p:cNvPr id="7" name="object 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49762" y="707288"/>
            <a:ext cx="34925" cy="139700"/>
          </a:xfrm>
          <a:prstGeom prst="rect">
            <a:avLst/>
          </a:prstGeom>
        </p:spPr>
      </p:pic>
      <p:sp>
        <p:nvSpPr>
          <p:cNvPr id="8" name="object 8" descr=""/>
          <p:cNvSpPr txBox="1"/>
          <p:nvPr/>
        </p:nvSpPr>
        <p:spPr>
          <a:xfrm>
            <a:off x="4621784" y="660817"/>
            <a:ext cx="55689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75">
                <a:solidFill>
                  <a:srgbClr val="3F3F3F"/>
                </a:solidFill>
                <a:latin typeface="Tahoma"/>
                <a:cs typeface="Tahoma"/>
              </a:rPr>
              <a:t>,</a:t>
            </a:r>
            <a:r>
              <a:rPr dirty="0" sz="1100" spc="-9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50">
                <a:solidFill>
                  <a:srgbClr val="3F3F3F"/>
                </a:solidFill>
                <a:latin typeface="Tahoma"/>
                <a:cs typeface="Tahoma"/>
              </a:rPr>
              <a:t>we</a:t>
            </a:r>
            <a:r>
              <a:rPr dirty="0" sz="1100" spc="-9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45">
                <a:solidFill>
                  <a:srgbClr val="3F3F3F"/>
                </a:solidFill>
                <a:latin typeface="Tahoma"/>
                <a:cs typeface="Tahoma"/>
              </a:rPr>
              <a:t>have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460717" y="1067116"/>
            <a:ext cx="73469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77165" indent="-139065">
              <a:lnSpc>
                <a:spcPct val="100000"/>
              </a:lnSpc>
              <a:spcBef>
                <a:spcPts val="90"/>
              </a:spcBef>
              <a:buClr>
                <a:srgbClr val="812433"/>
              </a:buClr>
              <a:buFont typeface="Tahoma"/>
              <a:buChar char="•"/>
              <a:tabLst>
                <a:tab pos="177165" algn="l"/>
              </a:tabLst>
            </a:pPr>
            <a:r>
              <a:rPr dirty="0" sz="1100" spc="10" i="1">
                <a:solidFill>
                  <a:srgbClr val="3F3F3F"/>
                </a:solidFill>
                <a:latin typeface="Calibri"/>
                <a:cs typeface="Calibri"/>
              </a:rPr>
              <a:t>γ</a:t>
            </a:r>
            <a:r>
              <a:rPr dirty="0" baseline="-10416" sz="1200" spc="15" i="1">
                <a:solidFill>
                  <a:srgbClr val="3F3F3F"/>
                </a:solidFill>
                <a:latin typeface="Cambria"/>
                <a:cs typeface="Cambria"/>
              </a:rPr>
              <a:t>ij</a:t>
            </a:r>
            <a:r>
              <a:rPr dirty="0" sz="1100" spc="10">
                <a:solidFill>
                  <a:srgbClr val="3F3F3F"/>
                </a:solidFill>
                <a:latin typeface="Calibri"/>
                <a:cs typeface="Calibri"/>
              </a:rPr>
              <a:t>(</a:t>
            </a:r>
            <a:r>
              <a:rPr dirty="0" sz="1100" spc="10" i="1">
                <a:solidFill>
                  <a:srgbClr val="3F3F3F"/>
                </a:solidFill>
                <a:latin typeface="Cambria"/>
                <a:cs typeface="Cambria"/>
              </a:rPr>
              <a:t>d</a:t>
            </a:r>
            <a:r>
              <a:rPr dirty="0" baseline="-10416" sz="1200" spc="15" i="1">
                <a:solidFill>
                  <a:srgbClr val="3F3F3F"/>
                </a:solidFill>
                <a:latin typeface="Cambria"/>
                <a:cs typeface="Cambria"/>
              </a:rPr>
              <a:t>ij</a:t>
            </a:r>
            <a:r>
              <a:rPr dirty="0" sz="1100" spc="10">
                <a:solidFill>
                  <a:srgbClr val="3F3F3F"/>
                </a:solidFill>
                <a:latin typeface="Calibri"/>
                <a:cs typeface="Calibri"/>
              </a:rPr>
              <a:t>)</a:t>
            </a:r>
            <a:r>
              <a:rPr dirty="0" sz="1100" spc="30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100" spc="235">
                <a:solidFill>
                  <a:srgbClr val="3F3F3F"/>
                </a:solidFill>
                <a:latin typeface="Calibri"/>
                <a:cs typeface="Calibri"/>
              </a:rPr>
              <a:t>=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1182560" y="741538"/>
            <a:ext cx="13589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100">
                <a:solidFill>
                  <a:srgbClr val="3F3F3F"/>
                </a:solidFill>
                <a:latin typeface="Lucida Sans Unicode"/>
                <a:cs typeface="Lucida Sans Unicode"/>
              </a:rPr>
              <a:t>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1182560" y="907794"/>
            <a:ext cx="14859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80">
                <a:solidFill>
                  <a:srgbClr val="3F3F3F"/>
                </a:solidFill>
                <a:latin typeface="Lucida Sans Unicode"/>
                <a:cs typeface="Lucida Sans Unicode"/>
              </a:rPr>
              <a:t>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1182560" y="1157171"/>
            <a:ext cx="13589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100">
                <a:solidFill>
                  <a:srgbClr val="3F3F3F"/>
                </a:solidFill>
                <a:latin typeface="Lucida Sans Unicode"/>
                <a:cs typeface="Lucida Sans Unicode"/>
              </a:rPr>
              <a:t>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1182560" y="1198738"/>
            <a:ext cx="14859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80">
                <a:solidFill>
                  <a:srgbClr val="3F3F3F"/>
                </a:solidFill>
                <a:latin typeface="Lucida Sans Unicode"/>
                <a:cs typeface="Lucida Sans Unicode"/>
              </a:rPr>
              <a:t>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1320901" y="1056549"/>
            <a:ext cx="8191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sng" sz="800" spc="-5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Arial MT"/>
                <a:cs typeface="Arial MT"/>
              </a:rPr>
              <a:t>1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1320901" y="1158886"/>
            <a:ext cx="8191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0">
                <a:solidFill>
                  <a:srgbClr val="3F3F3F"/>
                </a:solidFill>
                <a:latin typeface="Arial MT"/>
                <a:cs typeface="Arial MT"/>
              </a:rPr>
              <a:t>2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1144460" y="827059"/>
            <a:ext cx="1389380" cy="645160"/>
          </a:xfrm>
          <a:prstGeom prst="rect">
            <a:avLst/>
          </a:prstGeom>
        </p:spPr>
        <p:txBody>
          <a:bodyPr wrap="square" lIns="0" tIns="51435" rIns="0" bIns="0" rtlCol="0" vert="horz">
            <a:spAutoFit/>
          </a:bodyPr>
          <a:lstStyle/>
          <a:p>
            <a:pPr marL="173355">
              <a:lnSpc>
                <a:spcPct val="100000"/>
              </a:lnSpc>
              <a:spcBef>
                <a:spcPts val="405"/>
              </a:spcBef>
              <a:tabLst>
                <a:tab pos="527685" algn="l"/>
              </a:tabLst>
            </a:pPr>
            <a:r>
              <a:rPr dirty="0" sz="1100" spc="-50">
                <a:solidFill>
                  <a:srgbClr val="3F3F3F"/>
                </a:solidFill>
                <a:latin typeface="Arial MT"/>
                <a:cs typeface="Arial MT"/>
              </a:rPr>
              <a:t>1</a:t>
            </a:r>
            <a:r>
              <a:rPr dirty="0" sz="1100">
                <a:solidFill>
                  <a:srgbClr val="3F3F3F"/>
                </a:solidFill>
                <a:latin typeface="Arial MT"/>
                <a:cs typeface="Arial MT"/>
              </a:rPr>
              <a:t>	0</a:t>
            </a:r>
            <a:r>
              <a:rPr dirty="0" sz="1100" spc="-1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1100" spc="229">
                <a:solidFill>
                  <a:srgbClr val="3F3F3F"/>
                </a:solidFill>
                <a:latin typeface="Cambria"/>
                <a:cs typeface="Cambria"/>
              </a:rPr>
              <a:t>≤</a:t>
            </a:r>
            <a:r>
              <a:rPr dirty="0" sz="1100" spc="55">
                <a:solidFill>
                  <a:srgbClr val="3F3F3F"/>
                </a:solidFill>
                <a:latin typeface="Cambria"/>
                <a:cs typeface="Cambria"/>
              </a:rPr>
              <a:t> </a:t>
            </a:r>
            <a:r>
              <a:rPr dirty="0" sz="1100" i="1">
                <a:solidFill>
                  <a:srgbClr val="3F3F3F"/>
                </a:solidFill>
                <a:latin typeface="Cambria"/>
                <a:cs typeface="Cambria"/>
              </a:rPr>
              <a:t>d</a:t>
            </a:r>
            <a:r>
              <a:rPr dirty="0" baseline="-10416" sz="1200" i="1">
                <a:solidFill>
                  <a:srgbClr val="3F3F3F"/>
                </a:solidFill>
                <a:latin typeface="Cambria"/>
                <a:cs typeface="Cambria"/>
              </a:rPr>
              <a:t>ij</a:t>
            </a:r>
            <a:r>
              <a:rPr dirty="0" baseline="-10416" sz="1200" spc="262" i="1">
                <a:solidFill>
                  <a:srgbClr val="3F3F3F"/>
                </a:solidFill>
                <a:latin typeface="Cambria"/>
                <a:cs typeface="Cambria"/>
              </a:rPr>
              <a:t> </a:t>
            </a:r>
            <a:r>
              <a:rPr dirty="0" sz="1100" spc="229">
                <a:solidFill>
                  <a:srgbClr val="3F3F3F"/>
                </a:solidFill>
                <a:latin typeface="Cambria"/>
                <a:cs typeface="Cambria"/>
              </a:rPr>
              <a:t>≤</a:t>
            </a:r>
            <a:r>
              <a:rPr dirty="0" sz="1100" spc="55">
                <a:solidFill>
                  <a:srgbClr val="3F3F3F"/>
                </a:solidFill>
                <a:latin typeface="Cambria"/>
                <a:cs typeface="Cambria"/>
              </a:rPr>
              <a:t> </a:t>
            </a:r>
            <a:r>
              <a:rPr dirty="0" sz="1100" spc="-25" i="1">
                <a:solidFill>
                  <a:srgbClr val="3F3F3F"/>
                </a:solidFill>
                <a:latin typeface="Cambria"/>
                <a:cs typeface="Cambria"/>
              </a:rPr>
              <a:t>d</a:t>
            </a:r>
            <a:r>
              <a:rPr dirty="0" baseline="-10416" sz="1200" spc="-37" i="1">
                <a:solidFill>
                  <a:srgbClr val="3F3F3F"/>
                </a:solidFill>
                <a:latin typeface="Calibri"/>
                <a:cs typeface="Calibri"/>
              </a:rPr>
              <a:t>γ</a:t>
            </a:r>
            <a:endParaRPr baseline="-10416" sz="1200">
              <a:latin typeface="Calibri"/>
              <a:cs typeface="Calibri"/>
            </a:endParaRPr>
          </a:p>
          <a:p>
            <a:pPr marL="50800">
              <a:lnSpc>
                <a:spcPct val="100000"/>
              </a:lnSpc>
              <a:spcBef>
                <a:spcPts val="305"/>
              </a:spcBef>
              <a:tabLst>
                <a:tab pos="537210" algn="l"/>
              </a:tabLst>
            </a:pPr>
            <a:r>
              <a:rPr dirty="0" baseline="83333" sz="1650" spc="-75">
                <a:solidFill>
                  <a:srgbClr val="3F3F3F"/>
                </a:solidFill>
                <a:latin typeface="Lucida Sans Unicode"/>
                <a:cs typeface="Lucida Sans Unicode"/>
              </a:rPr>
              <a:t></a:t>
            </a:r>
            <a:r>
              <a:rPr dirty="0" baseline="83333" sz="1650">
                <a:solidFill>
                  <a:srgbClr val="3F3F3F"/>
                </a:solidFill>
                <a:latin typeface="Lucida Sans Unicode"/>
                <a:cs typeface="Lucida Sans Unicode"/>
              </a:rPr>
              <a:t>	</a:t>
            </a:r>
            <a:r>
              <a:rPr dirty="0" sz="1100" i="1">
                <a:solidFill>
                  <a:srgbClr val="3F3F3F"/>
                </a:solidFill>
                <a:latin typeface="Cambria"/>
                <a:cs typeface="Cambria"/>
              </a:rPr>
              <a:t>d</a:t>
            </a:r>
            <a:r>
              <a:rPr dirty="0" baseline="-10416" sz="1200" i="1">
                <a:solidFill>
                  <a:srgbClr val="3F3F3F"/>
                </a:solidFill>
                <a:latin typeface="Calibri"/>
                <a:cs typeface="Calibri"/>
              </a:rPr>
              <a:t>γ</a:t>
            </a:r>
            <a:r>
              <a:rPr dirty="0" baseline="-10416" sz="1200" spc="337" i="1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100" spc="295" i="1">
                <a:solidFill>
                  <a:srgbClr val="3F3F3F"/>
                </a:solidFill>
                <a:latin typeface="Calibri"/>
                <a:cs typeface="Calibri"/>
              </a:rPr>
              <a:t>&lt;</a:t>
            </a:r>
            <a:r>
              <a:rPr dirty="0" sz="1100" spc="70" i="1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100" i="1">
                <a:solidFill>
                  <a:srgbClr val="3F3F3F"/>
                </a:solidFill>
                <a:latin typeface="Cambria"/>
                <a:cs typeface="Cambria"/>
              </a:rPr>
              <a:t>d</a:t>
            </a:r>
            <a:r>
              <a:rPr dirty="0" baseline="-10416" sz="1200" i="1">
                <a:solidFill>
                  <a:srgbClr val="3F3F3F"/>
                </a:solidFill>
                <a:latin typeface="Cambria"/>
                <a:cs typeface="Cambria"/>
              </a:rPr>
              <a:t>ij</a:t>
            </a:r>
            <a:r>
              <a:rPr dirty="0" baseline="-10416" sz="1200" spc="292" i="1">
                <a:solidFill>
                  <a:srgbClr val="3F3F3F"/>
                </a:solidFill>
                <a:latin typeface="Cambria"/>
                <a:cs typeface="Cambria"/>
              </a:rPr>
              <a:t> </a:t>
            </a:r>
            <a:r>
              <a:rPr dirty="0" sz="1100" spc="229">
                <a:solidFill>
                  <a:srgbClr val="3F3F3F"/>
                </a:solidFill>
                <a:latin typeface="Cambria"/>
                <a:cs typeface="Cambria"/>
              </a:rPr>
              <a:t>≤</a:t>
            </a:r>
            <a:r>
              <a:rPr dirty="0" sz="1100" spc="75">
                <a:solidFill>
                  <a:srgbClr val="3F3F3F"/>
                </a:solidFill>
                <a:latin typeface="Cambria"/>
                <a:cs typeface="Cambria"/>
              </a:rPr>
              <a:t> </a:t>
            </a:r>
            <a:r>
              <a:rPr dirty="0" sz="1100" spc="-25" i="1">
                <a:solidFill>
                  <a:srgbClr val="3F3F3F"/>
                </a:solidFill>
                <a:latin typeface="Cambria"/>
                <a:cs typeface="Cambria"/>
              </a:rPr>
              <a:t>D</a:t>
            </a:r>
            <a:r>
              <a:rPr dirty="0" baseline="-10416" sz="1200" spc="-37" i="1">
                <a:solidFill>
                  <a:srgbClr val="3F3F3F"/>
                </a:solidFill>
                <a:latin typeface="Calibri"/>
                <a:cs typeface="Calibri"/>
              </a:rPr>
              <a:t>γ</a:t>
            </a:r>
            <a:endParaRPr baseline="-10416" sz="1200">
              <a:latin typeface="Calibri"/>
              <a:cs typeface="Calibri"/>
            </a:endParaRPr>
          </a:p>
          <a:p>
            <a:pPr marL="173355">
              <a:lnSpc>
                <a:spcPct val="100000"/>
              </a:lnSpc>
              <a:spcBef>
                <a:spcPts val="309"/>
              </a:spcBef>
              <a:tabLst>
                <a:tab pos="527685" algn="l"/>
              </a:tabLst>
            </a:pPr>
            <a:r>
              <a:rPr dirty="0" sz="1100" spc="-50">
                <a:solidFill>
                  <a:srgbClr val="3F3F3F"/>
                </a:solidFill>
                <a:latin typeface="Arial MT"/>
                <a:cs typeface="Arial MT"/>
              </a:rPr>
              <a:t>0</a:t>
            </a:r>
            <a:r>
              <a:rPr dirty="0" sz="1100">
                <a:solidFill>
                  <a:srgbClr val="3F3F3F"/>
                </a:solidFill>
                <a:latin typeface="Arial MT"/>
                <a:cs typeface="Arial MT"/>
              </a:rPr>
              <a:t>	</a:t>
            </a:r>
            <a:r>
              <a:rPr dirty="0" sz="1100" i="1">
                <a:solidFill>
                  <a:srgbClr val="3F3F3F"/>
                </a:solidFill>
                <a:latin typeface="Cambria"/>
                <a:cs typeface="Cambria"/>
              </a:rPr>
              <a:t>D</a:t>
            </a:r>
            <a:r>
              <a:rPr dirty="0" baseline="-10416" sz="1200" i="1">
                <a:solidFill>
                  <a:srgbClr val="3F3F3F"/>
                </a:solidFill>
                <a:latin typeface="Calibri"/>
                <a:cs typeface="Calibri"/>
              </a:rPr>
              <a:t>γ</a:t>
            </a:r>
            <a:r>
              <a:rPr dirty="0" baseline="-10416" sz="1200" spc="359" i="1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100" spc="295" i="1">
                <a:solidFill>
                  <a:srgbClr val="3F3F3F"/>
                </a:solidFill>
                <a:latin typeface="Calibri"/>
                <a:cs typeface="Calibri"/>
              </a:rPr>
              <a:t>&lt;</a:t>
            </a:r>
            <a:r>
              <a:rPr dirty="0" sz="1100" spc="85" i="1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100" spc="-25" i="1">
                <a:solidFill>
                  <a:srgbClr val="3F3F3F"/>
                </a:solidFill>
                <a:latin typeface="Cambria"/>
                <a:cs typeface="Cambria"/>
              </a:rPr>
              <a:t>d</a:t>
            </a:r>
            <a:r>
              <a:rPr dirty="0" baseline="-10416" sz="1200" spc="-37" i="1">
                <a:solidFill>
                  <a:srgbClr val="3F3F3F"/>
                </a:solidFill>
                <a:latin typeface="Cambria"/>
                <a:cs typeface="Cambria"/>
              </a:rPr>
              <a:t>ij</a:t>
            </a:r>
            <a:endParaRPr baseline="-10416" sz="1200">
              <a:latin typeface="Cambria"/>
              <a:cs typeface="Cambria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706958" y="1574938"/>
            <a:ext cx="26733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99390" algn="l"/>
              </a:tabLst>
            </a:pPr>
            <a:r>
              <a:rPr dirty="0" sz="800" spc="-25" i="1">
                <a:solidFill>
                  <a:srgbClr val="3F3F3F"/>
                </a:solidFill>
                <a:latin typeface="Cambria"/>
                <a:cs typeface="Cambria"/>
              </a:rPr>
              <a:t>ij</a:t>
            </a:r>
            <a:r>
              <a:rPr dirty="0" sz="800" i="1">
                <a:solidFill>
                  <a:srgbClr val="3F3F3F"/>
                </a:solidFill>
                <a:latin typeface="Cambria"/>
                <a:cs typeface="Cambria"/>
              </a:rPr>
              <a:t>	</a:t>
            </a:r>
            <a:r>
              <a:rPr dirty="0" sz="800" spc="-25" i="1">
                <a:solidFill>
                  <a:srgbClr val="3F3F3F"/>
                </a:solidFill>
                <a:latin typeface="Cambria"/>
                <a:cs typeface="Cambria"/>
              </a:rPr>
              <a:t>ij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486117" y="1516823"/>
            <a:ext cx="110617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51765" indent="-139065">
              <a:lnSpc>
                <a:spcPct val="100000"/>
              </a:lnSpc>
              <a:spcBef>
                <a:spcPts val="90"/>
              </a:spcBef>
              <a:buClr>
                <a:srgbClr val="812433"/>
              </a:buClr>
              <a:buFont typeface="Tahoma"/>
              <a:buChar char="•"/>
              <a:tabLst>
                <a:tab pos="151765" algn="l"/>
              </a:tabLst>
            </a:pPr>
            <a:r>
              <a:rPr dirty="0" sz="1100" i="1">
                <a:solidFill>
                  <a:srgbClr val="3F3F3F"/>
                </a:solidFill>
                <a:latin typeface="Cambria"/>
                <a:cs typeface="Cambria"/>
              </a:rPr>
              <a:t>B</a:t>
            </a:r>
            <a:r>
              <a:rPr dirty="0" sz="1100" spc="240" i="1">
                <a:solidFill>
                  <a:srgbClr val="3F3F3F"/>
                </a:solidFill>
                <a:latin typeface="Cambria"/>
                <a:cs typeface="Cambria"/>
              </a:rPr>
              <a:t> </a:t>
            </a:r>
            <a:r>
              <a:rPr dirty="0" sz="1100">
                <a:solidFill>
                  <a:srgbClr val="3F3F3F"/>
                </a:solidFill>
                <a:latin typeface="Calibri"/>
                <a:cs typeface="Calibri"/>
              </a:rPr>
              <a:t>(</a:t>
            </a:r>
            <a:r>
              <a:rPr dirty="0" sz="1100" i="1">
                <a:solidFill>
                  <a:srgbClr val="3F3F3F"/>
                </a:solidFill>
                <a:latin typeface="Cambria"/>
                <a:cs typeface="Cambria"/>
              </a:rPr>
              <a:t>d</a:t>
            </a:r>
            <a:r>
              <a:rPr dirty="0" sz="1100" spc="250" i="1">
                <a:solidFill>
                  <a:srgbClr val="3F3F3F"/>
                </a:solidFill>
                <a:latin typeface="Cambria"/>
                <a:cs typeface="Cambria"/>
              </a:rPr>
              <a:t> </a:t>
            </a:r>
            <a:r>
              <a:rPr dirty="0" sz="1100" spc="80">
                <a:solidFill>
                  <a:srgbClr val="3F3F3F"/>
                </a:solidFill>
                <a:latin typeface="Calibri"/>
                <a:cs typeface="Calibri"/>
              </a:rPr>
              <a:t>)</a:t>
            </a:r>
            <a:r>
              <a:rPr dirty="0" sz="1100" spc="7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100" spc="295">
                <a:solidFill>
                  <a:srgbClr val="3F3F3F"/>
                </a:solidFill>
                <a:latin typeface="Calibri"/>
                <a:cs typeface="Calibri"/>
              </a:rPr>
              <a:t>=</a:t>
            </a:r>
            <a:r>
              <a:rPr dirty="0" sz="1100" spc="75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100" spc="60">
                <a:solidFill>
                  <a:srgbClr val="3F3F3F"/>
                </a:solidFill>
                <a:latin typeface="Calibri"/>
                <a:cs typeface="Calibri"/>
              </a:rPr>
              <a:t>exp(</a:t>
            </a:r>
            <a:r>
              <a:rPr dirty="0" sz="1100" spc="60">
                <a:solidFill>
                  <a:srgbClr val="3F3F3F"/>
                </a:solidFill>
                <a:latin typeface="Cambria"/>
                <a:cs typeface="Cambria"/>
              </a:rPr>
              <a:t>−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1676755" y="1521744"/>
            <a:ext cx="26225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96215" algn="l"/>
              </a:tabLst>
            </a:pPr>
            <a:r>
              <a:rPr dirty="0" baseline="4629" sz="900" spc="-37" i="1">
                <a:solidFill>
                  <a:srgbClr val="3F3F3F"/>
                </a:solidFill>
                <a:latin typeface="Cambria"/>
                <a:cs typeface="Cambria"/>
              </a:rPr>
              <a:t>ij</a:t>
            </a:r>
            <a:r>
              <a:rPr dirty="0" baseline="4629" sz="900" i="1">
                <a:solidFill>
                  <a:srgbClr val="3F3F3F"/>
                </a:solidFill>
                <a:latin typeface="Cambria"/>
                <a:cs typeface="Cambria"/>
              </a:rPr>
              <a:t>	</a:t>
            </a:r>
            <a:r>
              <a:rPr dirty="0" sz="600" spc="50" i="1">
                <a:solidFill>
                  <a:srgbClr val="3F3F3F"/>
                </a:solidFill>
                <a:latin typeface="Calibri"/>
                <a:cs typeface="Calibri"/>
              </a:rPr>
              <a:t>β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1581899" y="1478583"/>
            <a:ext cx="40957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>
                <a:solidFill>
                  <a:srgbClr val="3F3F3F"/>
                </a:solidFill>
                <a:latin typeface="Verdana"/>
                <a:cs typeface="Verdana"/>
              </a:rPr>
              <a:t>(</a:t>
            </a:r>
            <a:r>
              <a:rPr dirty="0" sz="800" i="1">
                <a:solidFill>
                  <a:srgbClr val="3F3F3F"/>
                </a:solidFill>
                <a:latin typeface="Cambria"/>
                <a:cs typeface="Cambria"/>
              </a:rPr>
              <a:t>d</a:t>
            </a:r>
            <a:r>
              <a:rPr dirty="0" sz="800" spc="170" i="1">
                <a:solidFill>
                  <a:srgbClr val="3F3F3F"/>
                </a:solidFill>
                <a:latin typeface="Cambria"/>
                <a:cs typeface="Cambria"/>
              </a:rPr>
              <a:t> </a:t>
            </a:r>
            <a:r>
              <a:rPr dirty="0" sz="800" spc="105">
                <a:solidFill>
                  <a:srgbClr val="3F3F3F"/>
                </a:solidFill>
                <a:latin typeface="Cambria"/>
                <a:cs typeface="Cambria"/>
              </a:rPr>
              <a:t>−</a:t>
            </a:r>
            <a:r>
              <a:rPr dirty="0" sz="800" spc="105" i="1">
                <a:solidFill>
                  <a:srgbClr val="3F3F3F"/>
                </a:solidFill>
                <a:latin typeface="Cambria"/>
                <a:cs typeface="Cambria"/>
              </a:rPr>
              <a:t>d</a:t>
            </a:r>
            <a:r>
              <a:rPr dirty="0" sz="800" spc="290" i="1">
                <a:solidFill>
                  <a:srgbClr val="3F3F3F"/>
                </a:solidFill>
                <a:latin typeface="Cambria"/>
                <a:cs typeface="Cambria"/>
              </a:rPr>
              <a:t> </a:t>
            </a:r>
            <a:r>
              <a:rPr dirty="0" sz="800" spc="-50">
                <a:solidFill>
                  <a:srgbClr val="3F3F3F"/>
                </a:solidFill>
                <a:latin typeface="Verdana"/>
                <a:cs typeface="Verdana"/>
              </a:rPr>
              <a:t>)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1965579" y="1468175"/>
            <a:ext cx="6794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0">
                <a:solidFill>
                  <a:srgbClr val="3F3F3F"/>
                </a:solidFill>
                <a:latin typeface="Arial MT"/>
                <a:cs typeface="Arial MT"/>
              </a:rPr>
              <a:t>2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22" name="object 22" descr=""/>
          <p:cNvSpPr/>
          <p:nvPr/>
        </p:nvSpPr>
        <p:spPr>
          <a:xfrm>
            <a:off x="1594599" y="1633435"/>
            <a:ext cx="432434" cy="0"/>
          </a:xfrm>
          <a:custGeom>
            <a:avLst/>
            <a:gdLst/>
            <a:ahLst/>
            <a:cxnLst/>
            <a:rect l="l" t="t" r="r" b="b"/>
            <a:pathLst>
              <a:path w="432435" h="0">
                <a:moveTo>
                  <a:pt x="0" y="0"/>
                </a:moveTo>
                <a:lnTo>
                  <a:pt x="432066" y="0"/>
                </a:lnTo>
              </a:path>
            </a:pathLst>
          </a:custGeom>
          <a:ln w="5537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 descr=""/>
          <p:cNvSpPr txBox="1"/>
          <p:nvPr/>
        </p:nvSpPr>
        <p:spPr>
          <a:xfrm>
            <a:off x="1765388" y="1601925"/>
            <a:ext cx="8699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5" i="1">
                <a:solidFill>
                  <a:srgbClr val="3F3F3F"/>
                </a:solidFill>
                <a:latin typeface="Calibri"/>
                <a:cs typeface="Calibri"/>
              </a:rPr>
              <a:t>σ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2029155" y="1516823"/>
            <a:ext cx="62547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66065" algn="l"/>
              </a:tabLst>
            </a:pPr>
            <a:r>
              <a:rPr dirty="0" sz="1100" spc="25">
                <a:solidFill>
                  <a:srgbClr val="3F3F3F"/>
                </a:solidFill>
                <a:latin typeface="Calibri"/>
                <a:cs typeface="Calibri"/>
              </a:rPr>
              <a:t>)</a:t>
            </a:r>
            <a:r>
              <a:rPr dirty="0" sz="1100" spc="25" i="1">
                <a:solidFill>
                  <a:srgbClr val="3F3F3F"/>
                </a:solidFill>
                <a:latin typeface="Calibri"/>
                <a:cs typeface="Calibri"/>
              </a:rPr>
              <a:t>,</a:t>
            </a:r>
            <a:r>
              <a:rPr dirty="0" sz="1100" i="1">
                <a:solidFill>
                  <a:srgbClr val="3F3F3F"/>
                </a:solidFill>
                <a:latin typeface="Calibri"/>
                <a:cs typeface="Calibri"/>
              </a:rPr>
              <a:t>	σ</a:t>
            </a:r>
            <a:r>
              <a:rPr dirty="0" sz="1100" spc="105" i="1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100" spc="295" i="1">
                <a:solidFill>
                  <a:srgbClr val="3F3F3F"/>
                </a:solidFill>
                <a:latin typeface="Calibri"/>
                <a:cs typeface="Calibri"/>
              </a:rPr>
              <a:t>&gt;</a:t>
            </a:r>
            <a:r>
              <a:rPr dirty="0" sz="1100" spc="75" i="1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100" spc="-50">
                <a:solidFill>
                  <a:srgbClr val="3F3F3F"/>
                </a:solidFill>
                <a:latin typeface="Arial MT"/>
                <a:cs typeface="Arial MT"/>
              </a:rPr>
              <a:t>0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1700339" y="1675954"/>
            <a:ext cx="7937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0">
                <a:solidFill>
                  <a:srgbClr val="3F3F3F"/>
                </a:solidFill>
                <a:latin typeface="Cambria"/>
                <a:cs typeface="Cambria"/>
              </a:rPr>
              <a:t>∗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1886991" y="1749715"/>
            <a:ext cx="10350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25" i="1">
                <a:solidFill>
                  <a:srgbClr val="3F3F3F"/>
                </a:solidFill>
                <a:latin typeface="Cambria"/>
                <a:cs typeface="Cambria"/>
              </a:rPr>
              <a:t>ik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460717" y="1688908"/>
            <a:ext cx="1723389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77165" indent="-139065">
              <a:lnSpc>
                <a:spcPct val="100000"/>
              </a:lnSpc>
              <a:spcBef>
                <a:spcPts val="90"/>
              </a:spcBef>
              <a:buClr>
                <a:srgbClr val="812433"/>
              </a:buClr>
              <a:buFont typeface="Tahoma"/>
              <a:buChar char="•"/>
              <a:tabLst>
                <a:tab pos="177165" algn="l"/>
                <a:tab pos="1162685" algn="l"/>
              </a:tabLst>
            </a:pPr>
            <a:r>
              <a:rPr dirty="0" sz="1100" spc="10" i="1">
                <a:solidFill>
                  <a:srgbClr val="3F3F3F"/>
                </a:solidFill>
                <a:latin typeface="Calibri"/>
                <a:cs typeface="Calibri"/>
              </a:rPr>
              <a:t>α</a:t>
            </a:r>
            <a:r>
              <a:rPr dirty="0" baseline="-10416" sz="1200" spc="15" i="1">
                <a:solidFill>
                  <a:srgbClr val="3F3F3F"/>
                </a:solidFill>
                <a:latin typeface="Cambria"/>
                <a:cs typeface="Cambria"/>
              </a:rPr>
              <a:t>ij</a:t>
            </a:r>
            <a:r>
              <a:rPr dirty="0" sz="1100" spc="10">
                <a:solidFill>
                  <a:srgbClr val="3F3F3F"/>
                </a:solidFill>
                <a:latin typeface="Calibri"/>
                <a:cs typeface="Calibri"/>
              </a:rPr>
              <a:t>(</a:t>
            </a:r>
            <a:r>
              <a:rPr dirty="0" sz="1100" spc="10" i="1">
                <a:solidFill>
                  <a:srgbClr val="3F3F3F"/>
                </a:solidFill>
                <a:latin typeface="Cambria"/>
                <a:cs typeface="Cambria"/>
              </a:rPr>
              <a:t>d</a:t>
            </a:r>
            <a:r>
              <a:rPr dirty="0" baseline="-10416" sz="1200" spc="15" i="1">
                <a:solidFill>
                  <a:srgbClr val="3F3F3F"/>
                </a:solidFill>
                <a:latin typeface="Cambria"/>
                <a:cs typeface="Cambria"/>
              </a:rPr>
              <a:t>ij</a:t>
            </a:r>
            <a:r>
              <a:rPr dirty="0" sz="1100" spc="10">
                <a:solidFill>
                  <a:srgbClr val="3F3F3F"/>
                </a:solidFill>
                <a:latin typeface="Calibri"/>
                <a:cs typeface="Calibri"/>
              </a:rPr>
              <a:t>)</a:t>
            </a:r>
            <a:r>
              <a:rPr dirty="0" sz="1100" spc="175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100" spc="295">
                <a:solidFill>
                  <a:srgbClr val="3F3F3F"/>
                </a:solidFill>
                <a:latin typeface="Calibri"/>
                <a:cs typeface="Calibri"/>
              </a:rPr>
              <a:t>=</a:t>
            </a:r>
            <a:r>
              <a:rPr dirty="0" sz="1100" spc="175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100" spc="95">
                <a:solidFill>
                  <a:srgbClr val="3F3F3F"/>
                </a:solidFill>
                <a:latin typeface="Calibri"/>
                <a:cs typeface="Calibri"/>
              </a:rPr>
              <a:t>(</a:t>
            </a:r>
            <a:r>
              <a:rPr dirty="0" baseline="40404" sz="1650" spc="142">
                <a:solidFill>
                  <a:srgbClr val="3F3F3F"/>
                </a:solidFill>
                <a:latin typeface="Lucida Sans Unicode"/>
                <a:cs typeface="Lucida Sans Unicode"/>
              </a:rPr>
              <a:t>Q</a:t>
            </a:r>
            <a:r>
              <a:rPr dirty="0" baseline="40404" sz="1650">
                <a:solidFill>
                  <a:srgbClr val="3F3F3F"/>
                </a:solidFill>
                <a:latin typeface="Lucida Sans Unicode"/>
                <a:cs typeface="Lucida Sans Unicode"/>
              </a:rPr>
              <a:t>	</a:t>
            </a:r>
            <a:r>
              <a:rPr dirty="0" sz="1100" spc="65" i="1">
                <a:solidFill>
                  <a:srgbClr val="3F3F3F"/>
                </a:solidFill>
                <a:latin typeface="Calibri"/>
                <a:cs typeface="Calibri"/>
              </a:rPr>
              <a:t>α</a:t>
            </a:r>
            <a:r>
              <a:rPr dirty="0" sz="1100" spc="265" i="1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F3F3F"/>
                </a:solidFill>
                <a:latin typeface="Calibri"/>
                <a:cs typeface="Calibri"/>
              </a:rPr>
              <a:t>(</a:t>
            </a:r>
            <a:r>
              <a:rPr dirty="0" sz="1100" i="1">
                <a:solidFill>
                  <a:srgbClr val="3F3F3F"/>
                </a:solidFill>
                <a:latin typeface="Cambria"/>
                <a:cs typeface="Cambria"/>
              </a:rPr>
              <a:t>d</a:t>
            </a:r>
            <a:r>
              <a:rPr dirty="0" sz="1100" spc="455" i="1">
                <a:solidFill>
                  <a:srgbClr val="3F3F3F"/>
                </a:solidFill>
                <a:latin typeface="Cambria"/>
                <a:cs typeface="Cambria"/>
              </a:rPr>
              <a:t> </a:t>
            </a:r>
            <a:r>
              <a:rPr dirty="0" sz="1100" spc="55">
                <a:solidFill>
                  <a:srgbClr val="3F3F3F"/>
                </a:solidFill>
                <a:latin typeface="Calibri"/>
                <a:cs typeface="Calibri"/>
              </a:rPr>
              <a:t>))(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2132685" y="1584996"/>
            <a:ext cx="15621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125">
                <a:solidFill>
                  <a:srgbClr val="3F3F3F"/>
                </a:solidFill>
                <a:latin typeface="Lucida Sans Unicode"/>
                <a:cs typeface="Lucida Sans Unicode"/>
              </a:rPr>
              <a:t>Q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1346085" y="1769324"/>
            <a:ext cx="157988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  <a:tabLst>
                <a:tab pos="929640" algn="l"/>
              </a:tabLst>
            </a:pPr>
            <a:r>
              <a:rPr dirty="0" sz="800" i="1">
                <a:solidFill>
                  <a:srgbClr val="3F3F3F"/>
                </a:solidFill>
                <a:latin typeface="Cambria"/>
                <a:cs typeface="Cambria"/>
              </a:rPr>
              <a:t>k</a:t>
            </a:r>
            <a:r>
              <a:rPr dirty="0" sz="800">
                <a:solidFill>
                  <a:srgbClr val="3F3F3F"/>
                </a:solidFill>
                <a:latin typeface="Cambria"/>
                <a:cs typeface="Cambria"/>
              </a:rPr>
              <a:t>∈</a:t>
            </a:r>
            <a:r>
              <a:rPr dirty="0" sz="800" i="1">
                <a:solidFill>
                  <a:srgbClr val="3F3F3F"/>
                </a:solidFill>
                <a:latin typeface="Cambria"/>
                <a:cs typeface="Cambria"/>
              </a:rPr>
              <a:t>S</a:t>
            </a:r>
            <a:r>
              <a:rPr dirty="0" baseline="-9259" sz="900" i="1">
                <a:solidFill>
                  <a:srgbClr val="3F3F3F"/>
                </a:solidFill>
                <a:latin typeface="Cambria"/>
                <a:cs typeface="Cambria"/>
              </a:rPr>
              <a:t>i</a:t>
            </a:r>
            <a:r>
              <a:rPr dirty="0" baseline="-9259" sz="900" spc="585" i="1">
                <a:solidFill>
                  <a:srgbClr val="3F3F3F"/>
                </a:solidFill>
                <a:latin typeface="Cambria"/>
                <a:cs typeface="Cambria"/>
              </a:rPr>
              <a:t>  </a:t>
            </a:r>
            <a:r>
              <a:rPr dirty="0" baseline="3472" sz="1200" spc="-37" i="1">
                <a:solidFill>
                  <a:srgbClr val="3F3F3F"/>
                </a:solidFill>
                <a:latin typeface="Cambria"/>
                <a:cs typeface="Cambria"/>
              </a:rPr>
              <a:t>ij</a:t>
            </a:r>
            <a:r>
              <a:rPr dirty="0" baseline="3472" sz="1200" i="1">
                <a:solidFill>
                  <a:srgbClr val="3F3F3F"/>
                </a:solidFill>
                <a:latin typeface="Cambria"/>
                <a:cs typeface="Cambria"/>
              </a:rPr>
              <a:t>	</a:t>
            </a:r>
            <a:r>
              <a:rPr dirty="0" sz="800" spc="50" i="1">
                <a:solidFill>
                  <a:srgbClr val="3F3F3F"/>
                </a:solidFill>
                <a:latin typeface="Cambria"/>
                <a:cs typeface="Cambria"/>
              </a:rPr>
              <a:t>k</a:t>
            </a:r>
            <a:r>
              <a:rPr dirty="0" sz="800" spc="50">
                <a:solidFill>
                  <a:srgbClr val="3F3F3F"/>
                </a:solidFill>
                <a:latin typeface="Cambria"/>
                <a:cs typeface="Cambria"/>
              </a:rPr>
              <a:t>∈</a:t>
            </a:r>
            <a:r>
              <a:rPr dirty="0" sz="800" spc="50" i="1">
                <a:solidFill>
                  <a:srgbClr val="3F3F3F"/>
                </a:solidFill>
                <a:latin typeface="Cambria"/>
                <a:cs typeface="Cambria"/>
              </a:rPr>
              <a:t>S</a:t>
            </a:r>
            <a:r>
              <a:rPr dirty="0" baseline="-13888" sz="900" spc="75" i="1">
                <a:solidFill>
                  <a:srgbClr val="3F3F3F"/>
                </a:solidFill>
                <a:latin typeface="Cambria"/>
                <a:cs typeface="Cambria"/>
              </a:rPr>
              <a:t>k</a:t>
            </a:r>
            <a:r>
              <a:rPr dirty="0" sz="800" spc="50" i="1">
                <a:solidFill>
                  <a:srgbClr val="3F3F3F"/>
                </a:solidFill>
                <a:latin typeface="Calibri"/>
                <a:cs typeface="Calibri"/>
              </a:rPr>
              <a:t>/</a:t>
            </a:r>
            <a:r>
              <a:rPr dirty="0" sz="800" spc="50">
                <a:solidFill>
                  <a:srgbClr val="3F3F3F"/>
                </a:solidFill>
                <a:latin typeface="Cambria"/>
                <a:cs typeface="Cambria"/>
              </a:rPr>
              <a:t>{</a:t>
            </a:r>
            <a:r>
              <a:rPr dirty="0" sz="800" spc="50" i="1">
                <a:solidFill>
                  <a:srgbClr val="3F3F3F"/>
                </a:solidFill>
                <a:latin typeface="Cambria"/>
                <a:cs typeface="Cambria"/>
              </a:rPr>
              <a:t>i</a:t>
            </a:r>
            <a:r>
              <a:rPr dirty="0" sz="800" spc="50">
                <a:solidFill>
                  <a:srgbClr val="3F3F3F"/>
                </a:solidFill>
                <a:latin typeface="Cambria"/>
                <a:cs typeface="Cambria"/>
              </a:rPr>
              <a:t>}</a:t>
            </a:r>
            <a:r>
              <a:rPr dirty="0" sz="800" spc="290">
                <a:solidFill>
                  <a:srgbClr val="3F3F3F"/>
                </a:solidFill>
                <a:latin typeface="Cambria"/>
                <a:cs typeface="Cambria"/>
              </a:rPr>
              <a:t>  </a:t>
            </a:r>
            <a:r>
              <a:rPr dirty="0" sz="800" spc="-25" i="1">
                <a:solidFill>
                  <a:srgbClr val="3F3F3F"/>
                </a:solidFill>
                <a:latin typeface="Cambria"/>
                <a:cs typeface="Cambria"/>
              </a:rPr>
              <a:t>jk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2671051" y="1688908"/>
            <a:ext cx="63246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1100" spc="50" i="1">
                <a:solidFill>
                  <a:srgbClr val="3F3F3F"/>
                </a:solidFill>
                <a:latin typeface="Calibri"/>
                <a:cs typeface="Calibri"/>
              </a:rPr>
              <a:t>α</a:t>
            </a:r>
            <a:r>
              <a:rPr dirty="0" baseline="27777" sz="1200" spc="75">
                <a:solidFill>
                  <a:srgbClr val="3F3F3F"/>
                </a:solidFill>
                <a:latin typeface="Cambria"/>
                <a:cs typeface="Cambria"/>
              </a:rPr>
              <a:t>∗</a:t>
            </a:r>
            <a:r>
              <a:rPr dirty="0" baseline="27777" sz="1200" spc="240">
                <a:solidFill>
                  <a:srgbClr val="3F3F3F"/>
                </a:solidFill>
                <a:latin typeface="Cambria"/>
                <a:cs typeface="Cambria"/>
              </a:rPr>
              <a:t> </a:t>
            </a:r>
            <a:r>
              <a:rPr dirty="0" sz="1100" spc="10">
                <a:solidFill>
                  <a:srgbClr val="3F3F3F"/>
                </a:solidFill>
                <a:latin typeface="Calibri"/>
                <a:cs typeface="Calibri"/>
              </a:rPr>
              <a:t>(</a:t>
            </a:r>
            <a:r>
              <a:rPr dirty="0" sz="1100" spc="10" i="1">
                <a:solidFill>
                  <a:srgbClr val="3F3F3F"/>
                </a:solidFill>
                <a:latin typeface="Cambria"/>
                <a:cs typeface="Cambria"/>
              </a:rPr>
              <a:t>d</a:t>
            </a:r>
            <a:r>
              <a:rPr dirty="0" baseline="-13888" sz="1200" spc="15" i="1">
                <a:solidFill>
                  <a:srgbClr val="3F3F3F"/>
                </a:solidFill>
                <a:latin typeface="Cambria"/>
                <a:cs typeface="Cambria"/>
              </a:rPr>
              <a:t>jk</a:t>
            </a:r>
            <a:r>
              <a:rPr dirty="0" sz="1100" spc="10">
                <a:solidFill>
                  <a:srgbClr val="3F3F3F"/>
                </a:solidFill>
                <a:latin typeface="Calibri"/>
                <a:cs typeface="Calibri"/>
              </a:rPr>
              <a:t>))</a:t>
            </a:r>
            <a:r>
              <a:rPr dirty="0" sz="1100" spc="11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100" spc="-50">
                <a:solidFill>
                  <a:srgbClr val="3F3F3F"/>
                </a:solidFill>
                <a:latin typeface="Tahoma"/>
                <a:cs typeface="Tahoma"/>
              </a:rPr>
              <a:t>,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713016" y="2187306"/>
            <a:ext cx="8001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25" i="1">
                <a:solidFill>
                  <a:srgbClr val="3F3F3F"/>
                </a:solidFill>
                <a:latin typeface="Cambria"/>
                <a:cs typeface="Cambria"/>
              </a:rPr>
              <a:t>ij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598995" y="2112199"/>
            <a:ext cx="61277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1100" spc="50" i="1">
                <a:solidFill>
                  <a:srgbClr val="3F3F3F"/>
                </a:solidFill>
                <a:latin typeface="Calibri"/>
                <a:cs typeface="Calibri"/>
              </a:rPr>
              <a:t>α</a:t>
            </a:r>
            <a:r>
              <a:rPr dirty="0" baseline="27777" sz="1200" spc="75">
                <a:solidFill>
                  <a:srgbClr val="3F3F3F"/>
                </a:solidFill>
                <a:latin typeface="Cambria"/>
                <a:cs typeface="Cambria"/>
              </a:rPr>
              <a:t>∗</a:t>
            </a:r>
            <a:r>
              <a:rPr dirty="0" sz="1100" spc="50">
                <a:solidFill>
                  <a:srgbClr val="3F3F3F"/>
                </a:solidFill>
                <a:latin typeface="Calibri"/>
                <a:cs typeface="Calibri"/>
              </a:rPr>
              <a:t>(</a:t>
            </a:r>
            <a:r>
              <a:rPr dirty="0" sz="1100" spc="50" i="1">
                <a:solidFill>
                  <a:srgbClr val="3F3F3F"/>
                </a:solidFill>
                <a:latin typeface="Cambria"/>
                <a:cs typeface="Cambria"/>
              </a:rPr>
              <a:t>d</a:t>
            </a:r>
            <a:r>
              <a:rPr dirty="0" baseline="-10416" sz="1200" spc="75" i="1">
                <a:solidFill>
                  <a:srgbClr val="3F3F3F"/>
                </a:solidFill>
                <a:latin typeface="Cambria"/>
                <a:cs typeface="Cambria"/>
              </a:rPr>
              <a:t>ij</a:t>
            </a:r>
            <a:r>
              <a:rPr dirty="0" sz="1100" spc="50">
                <a:solidFill>
                  <a:srgbClr val="3F3F3F"/>
                </a:solidFill>
                <a:latin typeface="Calibri"/>
                <a:cs typeface="Calibri"/>
              </a:rPr>
              <a:t>)</a:t>
            </a:r>
            <a:r>
              <a:rPr dirty="0" sz="1100" spc="65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100" spc="235">
                <a:solidFill>
                  <a:srgbClr val="3F3F3F"/>
                </a:solidFill>
                <a:latin typeface="Calibri"/>
                <a:cs typeface="Calibri"/>
              </a:rPr>
              <a:t>=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3" name="object 33" descr=""/>
          <p:cNvSpPr txBox="1"/>
          <p:nvPr/>
        </p:nvSpPr>
        <p:spPr>
          <a:xfrm>
            <a:off x="1199464" y="1786609"/>
            <a:ext cx="13589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100">
                <a:solidFill>
                  <a:srgbClr val="3F3F3F"/>
                </a:solidFill>
                <a:latin typeface="Lucida Sans Unicode"/>
                <a:cs typeface="Lucida Sans Unicode"/>
              </a:rPr>
              <a:t>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34" name="object 34" descr=""/>
          <p:cNvSpPr txBox="1"/>
          <p:nvPr/>
        </p:nvSpPr>
        <p:spPr>
          <a:xfrm>
            <a:off x="1199464" y="1952864"/>
            <a:ext cx="14859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80">
                <a:solidFill>
                  <a:srgbClr val="3F3F3F"/>
                </a:solidFill>
                <a:latin typeface="Lucida Sans Unicode"/>
                <a:cs typeface="Lucida Sans Unicode"/>
              </a:rPr>
              <a:t>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35" name="object 35" descr=""/>
          <p:cNvSpPr txBox="1"/>
          <p:nvPr/>
        </p:nvSpPr>
        <p:spPr>
          <a:xfrm>
            <a:off x="1199464" y="2202254"/>
            <a:ext cx="13589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100">
                <a:solidFill>
                  <a:srgbClr val="3F3F3F"/>
                </a:solidFill>
                <a:latin typeface="Lucida Sans Unicode"/>
                <a:cs typeface="Lucida Sans Unicode"/>
              </a:rPr>
              <a:t>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36" name="object 36" descr=""/>
          <p:cNvSpPr txBox="1"/>
          <p:nvPr/>
        </p:nvSpPr>
        <p:spPr>
          <a:xfrm>
            <a:off x="1199464" y="2243809"/>
            <a:ext cx="14859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80">
                <a:solidFill>
                  <a:srgbClr val="3F3F3F"/>
                </a:solidFill>
                <a:latin typeface="Lucida Sans Unicode"/>
                <a:cs typeface="Lucida Sans Unicode"/>
              </a:rPr>
              <a:t>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37" name="object 37" descr=""/>
          <p:cNvSpPr txBox="1"/>
          <p:nvPr/>
        </p:nvSpPr>
        <p:spPr>
          <a:xfrm>
            <a:off x="1174064" y="1911297"/>
            <a:ext cx="128714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60655">
              <a:lnSpc>
                <a:spcPts val="655"/>
              </a:lnSpc>
              <a:spcBef>
                <a:spcPts val="100"/>
              </a:spcBef>
              <a:tabLst>
                <a:tab pos="514984" algn="l"/>
              </a:tabLst>
            </a:pPr>
            <a:r>
              <a:rPr dirty="0" sz="1100" spc="-50">
                <a:solidFill>
                  <a:srgbClr val="3F3F3F"/>
                </a:solidFill>
                <a:latin typeface="Arial MT"/>
                <a:cs typeface="Arial MT"/>
              </a:rPr>
              <a:t>0</a:t>
            </a:r>
            <a:r>
              <a:rPr dirty="0" sz="1100">
                <a:solidFill>
                  <a:srgbClr val="3F3F3F"/>
                </a:solidFill>
                <a:latin typeface="Arial MT"/>
                <a:cs typeface="Arial MT"/>
              </a:rPr>
              <a:t>	0</a:t>
            </a:r>
            <a:r>
              <a:rPr dirty="0" sz="1100" spc="-1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1100" spc="229">
                <a:solidFill>
                  <a:srgbClr val="3F3F3F"/>
                </a:solidFill>
                <a:latin typeface="Cambria"/>
                <a:cs typeface="Cambria"/>
              </a:rPr>
              <a:t>≤</a:t>
            </a:r>
            <a:r>
              <a:rPr dirty="0" sz="1100" spc="55">
                <a:solidFill>
                  <a:srgbClr val="3F3F3F"/>
                </a:solidFill>
                <a:latin typeface="Cambria"/>
                <a:cs typeface="Cambria"/>
              </a:rPr>
              <a:t> </a:t>
            </a:r>
            <a:r>
              <a:rPr dirty="0" sz="1100" i="1">
                <a:solidFill>
                  <a:srgbClr val="3F3F3F"/>
                </a:solidFill>
                <a:latin typeface="Cambria"/>
                <a:cs typeface="Cambria"/>
              </a:rPr>
              <a:t>d</a:t>
            </a:r>
            <a:r>
              <a:rPr dirty="0" baseline="-10416" sz="1200" i="1">
                <a:solidFill>
                  <a:srgbClr val="3F3F3F"/>
                </a:solidFill>
                <a:latin typeface="Cambria"/>
                <a:cs typeface="Cambria"/>
              </a:rPr>
              <a:t>ij</a:t>
            </a:r>
            <a:r>
              <a:rPr dirty="0" baseline="-10416" sz="1200" spc="262" i="1">
                <a:solidFill>
                  <a:srgbClr val="3F3F3F"/>
                </a:solidFill>
                <a:latin typeface="Cambria"/>
                <a:cs typeface="Cambria"/>
              </a:rPr>
              <a:t> </a:t>
            </a:r>
            <a:r>
              <a:rPr dirty="0" sz="1100" spc="229">
                <a:solidFill>
                  <a:srgbClr val="3F3F3F"/>
                </a:solidFill>
                <a:latin typeface="Cambria"/>
                <a:cs typeface="Cambria"/>
              </a:rPr>
              <a:t>≤</a:t>
            </a:r>
            <a:r>
              <a:rPr dirty="0" sz="1100" spc="55">
                <a:solidFill>
                  <a:srgbClr val="3F3F3F"/>
                </a:solidFill>
                <a:latin typeface="Cambria"/>
                <a:cs typeface="Cambria"/>
              </a:rPr>
              <a:t> </a:t>
            </a:r>
            <a:r>
              <a:rPr dirty="0" sz="1100" spc="-25" i="1">
                <a:solidFill>
                  <a:srgbClr val="3F3F3F"/>
                </a:solidFill>
                <a:latin typeface="Cambria"/>
                <a:cs typeface="Cambria"/>
              </a:rPr>
              <a:t>d</a:t>
            </a:r>
            <a:r>
              <a:rPr dirty="0" baseline="-10416" sz="1200" spc="-37" i="1">
                <a:solidFill>
                  <a:srgbClr val="3F3F3F"/>
                </a:solidFill>
                <a:latin typeface="Calibri"/>
                <a:cs typeface="Calibri"/>
              </a:rPr>
              <a:t>α</a:t>
            </a:r>
            <a:endParaRPr baseline="-10416" sz="1200">
              <a:latin typeface="Calibri"/>
              <a:cs typeface="Calibri"/>
            </a:endParaRPr>
          </a:p>
          <a:p>
            <a:pPr marL="38100">
              <a:lnSpc>
                <a:spcPts val="655"/>
              </a:lnSpc>
            </a:pPr>
            <a:r>
              <a:rPr dirty="0" sz="1100" spc="-1100">
                <a:solidFill>
                  <a:srgbClr val="3F3F3F"/>
                </a:solidFill>
                <a:latin typeface="Lucida Sans Unicode"/>
                <a:cs typeface="Lucida Sans Unicode"/>
              </a:rPr>
              <a:t>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38" name="object 38" descr=""/>
          <p:cNvSpPr txBox="1"/>
          <p:nvPr/>
        </p:nvSpPr>
        <p:spPr>
          <a:xfrm>
            <a:off x="1337792" y="2203956"/>
            <a:ext cx="8191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0">
                <a:solidFill>
                  <a:srgbClr val="3F3F3F"/>
                </a:solidFill>
                <a:latin typeface="Arial MT"/>
                <a:cs typeface="Arial MT"/>
              </a:rPr>
              <a:t>2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39" name="object 39" descr=""/>
          <p:cNvSpPr txBox="1"/>
          <p:nvPr/>
        </p:nvSpPr>
        <p:spPr>
          <a:xfrm>
            <a:off x="1312392" y="2064307"/>
            <a:ext cx="23622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u="sng" sz="800" spc="-1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Arial MT"/>
                <a:cs typeface="Arial MT"/>
              </a:rPr>
              <a:t>1</a:t>
            </a:r>
            <a:r>
              <a:rPr dirty="0" sz="800" spc="-10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baseline="-22727" sz="1650" spc="22" i="1">
                <a:solidFill>
                  <a:srgbClr val="3F3F3F"/>
                </a:solidFill>
                <a:latin typeface="Calibri"/>
                <a:cs typeface="Calibri"/>
              </a:rPr>
              <a:t>α</a:t>
            </a:r>
            <a:endParaRPr baseline="-22727" sz="1650">
              <a:latin typeface="Calibri"/>
              <a:cs typeface="Calibri"/>
            </a:endParaRPr>
          </a:p>
        </p:txBody>
      </p:sp>
      <p:sp>
        <p:nvSpPr>
          <p:cNvPr id="40" name="object 40" descr=""/>
          <p:cNvSpPr txBox="1"/>
          <p:nvPr/>
        </p:nvSpPr>
        <p:spPr>
          <a:xfrm>
            <a:off x="1497685" y="2179661"/>
            <a:ext cx="7620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0" i="1">
                <a:solidFill>
                  <a:srgbClr val="3F3F3F"/>
                </a:solidFill>
                <a:latin typeface="Cambria"/>
                <a:cs typeface="Cambria"/>
              </a:rPr>
              <a:t>k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41" name="object 41" descr=""/>
          <p:cNvSpPr txBox="1"/>
          <p:nvPr/>
        </p:nvSpPr>
        <p:spPr>
          <a:xfrm>
            <a:off x="1831403" y="2118854"/>
            <a:ext cx="76581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i="1">
                <a:solidFill>
                  <a:srgbClr val="3F3F3F"/>
                </a:solidFill>
                <a:latin typeface="Cambria"/>
                <a:cs typeface="Cambria"/>
              </a:rPr>
              <a:t>d</a:t>
            </a:r>
            <a:r>
              <a:rPr dirty="0" sz="1100" spc="195" i="1">
                <a:solidFill>
                  <a:srgbClr val="3F3F3F"/>
                </a:solidFill>
                <a:latin typeface="Cambria"/>
                <a:cs typeface="Cambria"/>
              </a:rPr>
              <a:t>  </a:t>
            </a:r>
            <a:r>
              <a:rPr dirty="0" sz="1100" spc="295" i="1">
                <a:solidFill>
                  <a:srgbClr val="3F3F3F"/>
                </a:solidFill>
                <a:latin typeface="Calibri"/>
                <a:cs typeface="Calibri"/>
              </a:rPr>
              <a:t>&lt;</a:t>
            </a:r>
            <a:r>
              <a:rPr dirty="0" sz="1100" spc="55" i="1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100" i="1">
                <a:solidFill>
                  <a:srgbClr val="3F3F3F"/>
                </a:solidFill>
                <a:latin typeface="Cambria"/>
                <a:cs typeface="Cambria"/>
              </a:rPr>
              <a:t>d</a:t>
            </a:r>
            <a:r>
              <a:rPr dirty="0" sz="1100" spc="140" i="1">
                <a:solidFill>
                  <a:srgbClr val="3F3F3F"/>
                </a:solidFill>
                <a:latin typeface="Cambria"/>
                <a:cs typeface="Cambria"/>
              </a:rPr>
              <a:t>  </a:t>
            </a:r>
            <a:r>
              <a:rPr dirty="0" sz="1100" spc="229">
                <a:solidFill>
                  <a:srgbClr val="3F3F3F"/>
                </a:solidFill>
                <a:latin typeface="Cambria"/>
                <a:cs typeface="Cambria"/>
              </a:rPr>
              <a:t>≤</a:t>
            </a:r>
            <a:r>
              <a:rPr dirty="0" sz="1100" spc="65">
                <a:solidFill>
                  <a:srgbClr val="3F3F3F"/>
                </a:solidFill>
                <a:latin typeface="Cambria"/>
                <a:cs typeface="Cambria"/>
              </a:rPr>
              <a:t> </a:t>
            </a:r>
            <a:r>
              <a:rPr dirty="0" sz="1100" spc="-50" i="1">
                <a:solidFill>
                  <a:srgbClr val="3F3F3F"/>
                </a:solidFill>
                <a:latin typeface="Cambria"/>
                <a:cs typeface="Cambria"/>
              </a:rPr>
              <a:t>D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42" name="object 42" descr=""/>
          <p:cNvSpPr txBox="1"/>
          <p:nvPr/>
        </p:nvSpPr>
        <p:spPr>
          <a:xfrm>
            <a:off x="1904009" y="2176956"/>
            <a:ext cx="76263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44805" algn="l"/>
                <a:tab pos="680085" algn="l"/>
              </a:tabLst>
            </a:pPr>
            <a:r>
              <a:rPr dirty="0" sz="800" spc="40" i="1">
                <a:solidFill>
                  <a:srgbClr val="3F3F3F"/>
                </a:solidFill>
                <a:latin typeface="Calibri"/>
                <a:cs typeface="Calibri"/>
              </a:rPr>
              <a:t>α</a:t>
            </a:r>
            <a:r>
              <a:rPr dirty="0" sz="800" i="1">
                <a:solidFill>
                  <a:srgbClr val="3F3F3F"/>
                </a:solidFill>
                <a:latin typeface="Calibri"/>
                <a:cs typeface="Calibri"/>
              </a:rPr>
              <a:t>	</a:t>
            </a:r>
            <a:r>
              <a:rPr dirty="0" sz="800" spc="-25" i="1">
                <a:solidFill>
                  <a:srgbClr val="3F3F3F"/>
                </a:solidFill>
                <a:latin typeface="Cambria"/>
                <a:cs typeface="Cambria"/>
              </a:rPr>
              <a:t>ij</a:t>
            </a:r>
            <a:r>
              <a:rPr dirty="0" sz="800" i="1">
                <a:solidFill>
                  <a:srgbClr val="3F3F3F"/>
                </a:solidFill>
                <a:latin typeface="Cambria"/>
                <a:cs typeface="Cambria"/>
              </a:rPr>
              <a:t>	</a:t>
            </a:r>
            <a:r>
              <a:rPr dirty="0" sz="800" spc="40" i="1">
                <a:solidFill>
                  <a:srgbClr val="3F3F3F"/>
                </a:solidFill>
                <a:latin typeface="Calibri"/>
                <a:cs typeface="Calibri"/>
              </a:rPr>
              <a:t>α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43" name="object 43" descr=""/>
          <p:cNvSpPr txBox="1"/>
          <p:nvPr/>
        </p:nvSpPr>
        <p:spPr>
          <a:xfrm>
            <a:off x="1297216" y="2325343"/>
            <a:ext cx="91948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  <a:tabLst>
                <a:tab pos="391795" algn="l"/>
              </a:tabLst>
            </a:pPr>
            <a:r>
              <a:rPr dirty="0" sz="1100" spc="-50">
                <a:solidFill>
                  <a:srgbClr val="3F3F3F"/>
                </a:solidFill>
                <a:latin typeface="Arial MT"/>
                <a:cs typeface="Arial MT"/>
              </a:rPr>
              <a:t>1</a:t>
            </a:r>
            <a:r>
              <a:rPr dirty="0" sz="1100">
                <a:solidFill>
                  <a:srgbClr val="3F3F3F"/>
                </a:solidFill>
                <a:latin typeface="Arial MT"/>
                <a:cs typeface="Arial MT"/>
              </a:rPr>
              <a:t>	</a:t>
            </a:r>
            <a:r>
              <a:rPr dirty="0" sz="1100" i="1">
                <a:solidFill>
                  <a:srgbClr val="3F3F3F"/>
                </a:solidFill>
                <a:latin typeface="Cambria"/>
                <a:cs typeface="Cambria"/>
              </a:rPr>
              <a:t>D</a:t>
            </a:r>
            <a:r>
              <a:rPr dirty="0" baseline="-10416" sz="1200" i="1">
                <a:solidFill>
                  <a:srgbClr val="3F3F3F"/>
                </a:solidFill>
                <a:latin typeface="Calibri"/>
                <a:cs typeface="Calibri"/>
              </a:rPr>
              <a:t>α</a:t>
            </a:r>
            <a:r>
              <a:rPr dirty="0" baseline="-10416" sz="1200" spc="307" i="1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100" spc="295" i="1">
                <a:solidFill>
                  <a:srgbClr val="3F3F3F"/>
                </a:solidFill>
                <a:latin typeface="Calibri"/>
                <a:cs typeface="Calibri"/>
              </a:rPr>
              <a:t>&lt;</a:t>
            </a:r>
            <a:r>
              <a:rPr dirty="0" sz="1100" spc="90" i="1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100" spc="-25" i="1">
                <a:solidFill>
                  <a:srgbClr val="3F3F3F"/>
                </a:solidFill>
                <a:latin typeface="Cambria"/>
                <a:cs typeface="Cambria"/>
              </a:rPr>
              <a:t>d</a:t>
            </a:r>
            <a:r>
              <a:rPr dirty="0" baseline="-10416" sz="1200" spc="-37" i="1">
                <a:solidFill>
                  <a:srgbClr val="3F3F3F"/>
                </a:solidFill>
                <a:latin typeface="Cambria"/>
                <a:cs typeface="Cambria"/>
              </a:rPr>
              <a:t>ij</a:t>
            </a:r>
            <a:endParaRPr baseline="-10416" sz="1200">
              <a:latin typeface="Cambria"/>
              <a:cs typeface="Cambria"/>
            </a:endParaRPr>
          </a:p>
        </p:txBody>
      </p:sp>
      <p:sp>
        <p:nvSpPr>
          <p:cNvPr id="44" name="object 44" descr=""/>
          <p:cNvSpPr txBox="1"/>
          <p:nvPr/>
        </p:nvSpPr>
        <p:spPr>
          <a:xfrm>
            <a:off x="3976801" y="2199105"/>
            <a:ext cx="73914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800" spc="55" i="1">
                <a:solidFill>
                  <a:srgbClr val="3F3F3F"/>
                </a:solidFill>
                <a:latin typeface="Cambria"/>
                <a:cs typeface="Cambria"/>
              </a:rPr>
              <a:t>D</a:t>
            </a:r>
            <a:r>
              <a:rPr dirty="0" baseline="-9259" sz="900" spc="82" i="1">
                <a:solidFill>
                  <a:srgbClr val="3F3F3F"/>
                </a:solidFill>
                <a:latin typeface="Calibri"/>
                <a:cs typeface="Calibri"/>
              </a:rPr>
              <a:t>α</a:t>
            </a:r>
            <a:r>
              <a:rPr dirty="0" sz="800" spc="55" i="1">
                <a:solidFill>
                  <a:srgbClr val="3F3F3F"/>
                </a:solidFill>
                <a:latin typeface="Calibri"/>
                <a:cs typeface="Calibri"/>
              </a:rPr>
              <a:t>/</a:t>
            </a:r>
            <a:r>
              <a:rPr dirty="0" sz="800" spc="55" i="1">
                <a:solidFill>
                  <a:srgbClr val="3F3F3F"/>
                </a:solidFill>
                <a:latin typeface="Cambria"/>
                <a:cs typeface="Cambria"/>
              </a:rPr>
              <a:t>c</a:t>
            </a:r>
            <a:r>
              <a:rPr dirty="0" baseline="-9259" sz="900" spc="82" i="1">
                <a:solidFill>
                  <a:srgbClr val="3F3F3F"/>
                </a:solidFill>
                <a:latin typeface="Cambria"/>
                <a:cs typeface="Cambria"/>
              </a:rPr>
              <a:t>M</a:t>
            </a:r>
            <a:r>
              <a:rPr dirty="0" baseline="-9259" sz="900" spc="-67" i="1">
                <a:solidFill>
                  <a:srgbClr val="3F3F3F"/>
                </a:solidFill>
                <a:latin typeface="Cambria"/>
                <a:cs typeface="Cambria"/>
              </a:rPr>
              <a:t> </a:t>
            </a:r>
            <a:r>
              <a:rPr dirty="0" sz="800" spc="70">
                <a:solidFill>
                  <a:srgbClr val="3F3F3F"/>
                </a:solidFill>
                <a:latin typeface="Cambria"/>
                <a:cs typeface="Cambria"/>
              </a:rPr>
              <a:t>−</a:t>
            </a:r>
            <a:r>
              <a:rPr dirty="0" sz="800" spc="70" i="1">
                <a:solidFill>
                  <a:srgbClr val="3F3F3F"/>
                </a:solidFill>
                <a:latin typeface="Cambria"/>
                <a:cs typeface="Cambria"/>
              </a:rPr>
              <a:t>d</a:t>
            </a:r>
            <a:r>
              <a:rPr dirty="0" baseline="-9259" sz="900" spc="104" i="1">
                <a:solidFill>
                  <a:srgbClr val="3F3F3F"/>
                </a:solidFill>
                <a:latin typeface="Calibri"/>
                <a:cs typeface="Calibri"/>
              </a:rPr>
              <a:t>α</a:t>
            </a:r>
            <a:r>
              <a:rPr dirty="0" sz="800" spc="70" i="1">
                <a:solidFill>
                  <a:srgbClr val="3F3F3F"/>
                </a:solidFill>
                <a:latin typeface="Calibri"/>
                <a:cs typeface="Calibri"/>
              </a:rPr>
              <a:t>/</a:t>
            </a:r>
            <a:r>
              <a:rPr dirty="0" sz="800" spc="70" i="1">
                <a:solidFill>
                  <a:srgbClr val="3F3F3F"/>
                </a:solidFill>
                <a:latin typeface="Cambria"/>
                <a:cs typeface="Cambria"/>
              </a:rPr>
              <a:t>c</a:t>
            </a:r>
            <a:r>
              <a:rPr dirty="0" baseline="-9259" sz="900" spc="104" i="1">
                <a:solidFill>
                  <a:srgbClr val="3F3F3F"/>
                </a:solidFill>
                <a:latin typeface="Cambria"/>
                <a:cs typeface="Cambria"/>
              </a:rPr>
              <a:t>m</a:t>
            </a:r>
            <a:endParaRPr baseline="-9259" sz="900">
              <a:latin typeface="Cambria"/>
              <a:cs typeface="Cambria"/>
            </a:endParaRPr>
          </a:p>
        </p:txBody>
      </p:sp>
      <p:sp>
        <p:nvSpPr>
          <p:cNvPr id="45" name="object 45" descr=""/>
          <p:cNvSpPr txBox="1"/>
          <p:nvPr/>
        </p:nvSpPr>
        <p:spPr>
          <a:xfrm>
            <a:off x="2806687" y="2112199"/>
            <a:ext cx="199707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  <a:tabLst>
                <a:tab pos="210820" algn="l"/>
              </a:tabLst>
            </a:pPr>
            <a:r>
              <a:rPr dirty="0" sz="1100" spc="-50">
                <a:solidFill>
                  <a:srgbClr val="3F3F3F"/>
                </a:solidFill>
                <a:latin typeface="Tahoma"/>
                <a:cs typeface="Tahoma"/>
              </a:rPr>
              <a:t>,</a:t>
            </a:r>
            <a:r>
              <a:rPr dirty="0" sz="1100">
                <a:solidFill>
                  <a:srgbClr val="3F3F3F"/>
                </a:solidFill>
                <a:latin typeface="Tahoma"/>
                <a:cs typeface="Tahoma"/>
              </a:rPr>
              <a:t>	</a:t>
            </a:r>
            <a:r>
              <a:rPr dirty="0" sz="1100" i="1">
                <a:solidFill>
                  <a:srgbClr val="3F3F3F"/>
                </a:solidFill>
                <a:latin typeface="Calibri"/>
                <a:cs typeface="Calibri"/>
              </a:rPr>
              <a:t>α</a:t>
            </a:r>
            <a:r>
              <a:rPr dirty="0" baseline="-13888" sz="1200" i="1">
                <a:solidFill>
                  <a:srgbClr val="3F3F3F"/>
                </a:solidFill>
                <a:latin typeface="Cambria"/>
                <a:cs typeface="Cambria"/>
              </a:rPr>
              <a:t>k</a:t>
            </a:r>
            <a:r>
              <a:rPr dirty="0" sz="1100" i="1">
                <a:solidFill>
                  <a:srgbClr val="3F3F3F"/>
                </a:solidFill>
                <a:latin typeface="Calibri"/>
                <a:cs typeface="Calibri"/>
              </a:rPr>
              <a:t>/</a:t>
            </a:r>
            <a:r>
              <a:rPr dirty="0" sz="1100" i="1">
                <a:solidFill>
                  <a:srgbClr val="3F3F3F"/>
                </a:solidFill>
                <a:latin typeface="Cambria"/>
                <a:cs typeface="Cambria"/>
              </a:rPr>
              <a:t>f</a:t>
            </a:r>
            <a:r>
              <a:rPr dirty="0" baseline="-13888" sz="1200" i="1">
                <a:solidFill>
                  <a:srgbClr val="3F3F3F"/>
                </a:solidFill>
                <a:latin typeface="Cambria"/>
                <a:cs typeface="Cambria"/>
              </a:rPr>
              <a:t>k</a:t>
            </a:r>
            <a:r>
              <a:rPr dirty="0" baseline="-13888" sz="1200" spc="382" i="1">
                <a:solidFill>
                  <a:srgbClr val="3F3F3F"/>
                </a:solidFill>
                <a:latin typeface="Cambria"/>
                <a:cs typeface="Cambria"/>
              </a:rPr>
              <a:t> </a:t>
            </a:r>
            <a:r>
              <a:rPr dirty="0" sz="1100" spc="295">
                <a:solidFill>
                  <a:srgbClr val="3F3F3F"/>
                </a:solidFill>
                <a:latin typeface="Calibri"/>
                <a:cs typeface="Calibri"/>
              </a:rPr>
              <a:t>=</a:t>
            </a:r>
            <a:r>
              <a:rPr dirty="0" sz="1100" spc="125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100" spc="-20">
                <a:solidFill>
                  <a:srgbClr val="3F3F3F"/>
                </a:solidFill>
                <a:latin typeface="Arial MT"/>
                <a:cs typeface="Arial MT"/>
              </a:rPr>
              <a:t>1</a:t>
            </a:r>
            <a:r>
              <a:rPr dirty="0" sz="1100" spc="-1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1100" spc="229">
                <a:solidFill>
                  <a:srgbClr val="3F3F3F"/>
                </a:solidFill>
                <a:latin typeface="Cambria"/>
                <a:cs typeface="Cambria"/>
              </a:rPr>
              <a:t>−</a:t>
            </a:r>
            <a:r>
              <a:rPr dirty="0" sz="1100" spc="55">
                <a:solidFill>
                  <a:srgbClr val="3F3F3F"/>
                </a:solidFill>
                <a:latin typeface="Cambria"/>
                <a:cs typeface="Cambria"/>
              </a:rPr>
              <a:t> </a:t>
            </a:r>
            <a:r>
              <a:rPr dirty="0" sz="1100">
                <a:solidFill>
                  <a:srgbClr val="3F3F3F"/>
                </a:solidFill>
                <a:latin typeface="Calibri"/>
                <a:cs typeface="Calibri"/>
              </a:rPr>
              <a:t>cos(</a:t>
            </a:r>
            <a:r>
              <a:rPr dirty="0" sz="1100" spc="-5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u="sng" baseline="41666" sz="1200" spc="67" i="1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alibri"/>
                <a:cs typeface="Calibri"/>
              </a:rPr>
              <a:t>π</a:t>
            </a:r>
            <a:r>
              <a:rPr dirty="0" u="sng" baseline="41666" sz="1200" spc="67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Verdana"/>
                <a:cs typeface="Verdana"/>
              </a:rPr>
              <a:t>(</a:t>
            </a:r>
            <a:r>
              <a:rPr dirty="0" u="sng" baseline="41666" sz="1200" spc="67" i="1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ambria"/>
                <a:cs typeface="Cambria"/>
              </a:rPr>
              <a:t>d</a:t>
            </a:r>
            <a:r>
              <a:rPr dirty="0" u="sng" baseline="41666" sz="1200" spc="67" i="1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alibri"/>
                <a:cs typeface="Calibri"/>
              </a:rPr>
              <a:t>/</a:t>
            </a:r>
            <a:r>
              <a:rPr dirty="0" u="sng" baseline="41666" sz="1200" spc="67" i="1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ambria"/>
                <a:cs typeface="Cambria"/>
              </a:rPr>
              <a:t>c</a:t>
            </a:r>
            <a:r>
              <a:rPr dirty="0" u="sng" baseline="41666" sz="900" spc="67" i="1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ambria"/>
                <a:cs typeface="Cambria"/>
              </a:rPr>
              <a:t>ij</a:t>
            </a:r>
            <a:r>
              <a:rPr dirty="0" u="sng" baseline="41666" sz="1200" spc="67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ambria"/>
                <a:cs typeface="Cambria"/>
              </a:rPr>
              <a:t>−</a:t>
            </a:r>
            <a:r>
              <a:rPr dirty="0" u="sng" baseline="41666" sz="1200" spc="67" i="1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ambria"/>
                <a:cs typeface="Cambria"/>
              </a:rPr>
              <a:t>d</a:t>
            </a:r>
            <a:r>
              <a:rPr dirty="0" u="sng" baseline="41666" sz="1200" spc="67" i="1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alibri"/>
                <a:cs typeface="Calibri"/>
              </a:rPr>
              <a:t>/</a:t>
            </a:r>
            <a:r>
              <a:rPr dirty="0" u="sng" baseline="41666" sz="1200" spc="67" i="1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ambria"/>
                <a:cs typeface="Cambria"/>
              </a:rPr>
              <a:t>c</a:t>
            </a:r>
            <a:r>
              <a:rPr dirty="0" u="sng" baseline="46296" sz="900" spc="67" i="1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alibri"/>
                <a:cs typeface="Calibri"/>
              </a:rPr>
              <a:t>α</a:t>
            </a:r>
            <a:r>
              <a:rPr dirty="0" u="sng" baseline="41666" sz="1200" spc="67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Verdana"/>
                <a:cs typeface="Verdana"/>
              </a:rPr>
              <a:t>)</a:t>
            </a:r>
            <a:r>
              <a:rPr dirty="0" baseline="41666" sz="1200" spc="-52">
                <a:solidFill>
                  <a:srgbClr val="3F3F3F"/>
                </a:solidFill>
                <a:latin typeface="Verdana"/>
                <a:cs typeface="Verdana"/>
              </a:rPr>
              <a:t> </a:t>
            </a:r>
            <a:r>
              <a:rPr dirty="0" sz="1100" spc="30">
                <a:solidFill>
                  <a:srgbClr val="3F3F3F"/>
                </a:solidFill>
                <a:latin typeface="Calibri"/>
                <a:cs typeface="Calibri"/>
              </a:rPr>
              <a:t>)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6" name="object 46" descr=""/>
          <p:cNvSpPr txBox="1"/>
          <p:nvPr/>
        </p:nvSpPr>
        <p:spPr>
          <a:xfrm>
            <a:off x="448017" y="2744316"/>
            <a:ext cx="2546350" cy="2222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89865" indent="-139065">
              <a:lnSpc>
                <a:spcPts val="960"/>
              </a:lnSpc>
              <a:spcBef>
                <a:spcPts val="90"/>
              </a:spcBef>
              <a:buClr>
                <a:srgbClr val="812433"/>
              </a:buClr>
              <a:buFont typeface="Tahoma"/>
              <a:buChar char="•"/>
              <a:tabLst>
                <a:tab pos="189865" algn="l"/>
              </a:tabLst>
            </a:pPr>
            <a:r>
              <a:rPr dirty="0" sz="1100" i="1">
                <a:solidFill>
                  <a:srgbClr val="3F3F3F"/>
                </a:solidFill>
                <a:latin typeface="Cambria"/>
                <a:cs typeface="Cambria"/>
              </a:rPr>
              <a:t>f</a:t>
            </a:r>
            <a:r>
              <a:rPr dirty="0" baseline="-10416" sz="1200" i="1">
                <a:solidFill>
                  <a:srgbClr val="3F3F3F"/>
                </a:solidFill>
                <a:latin typeface="Cambria"/>
                <a:cs typeface="Cambria"/>
              </a:rPr>
              <a:t>ij</a:t>
            </a:r>
            <a:r>
              <a:rPr dirty="0" sz="1100">
                <a:solidFill>
                  <a:srgbClr val="3F3F3F"/>
                </a:solidFill>
                <a:latin typeface="Calibri"/>
                <a:cs typeface="Calibri"/>
              </a:rPr>
              <a:t>(</a:t>
            </a:r>
            <a:r>
              <a:rPr dirty="0" sz="1100" i="1">
                <a:solidFill>
                  <a:srgbClr val="3F3F3F"/>
                </a:solidFill>
                <a:latin typeface="Cambria"/>
                <a:cs typeface="Cambria"/>
              </a:rPr>
              <a:t>c</a:t>
            </a:r>
            <a:r>
              <a:rPr dirty="0" baseline="-10416" sz="1200" i="1">
                <a:solidFill>
                  <a:srgbClr val="3F3F3F"/>
                </a:solidFill>
                <a:latin typeface="Cambria"/>
                <a:cs typeface="Cambria"/>
              </a:rPr>
              <a:t>ij</a:t>
            </a:r>
            <a:r>
              <a:rPr dirty="0" sz="1100">
                <a:solidFill>
                  <a:srgbClr val="3F3F3F"/>
                </a:solidFill>
                <a:latin typeface="Calibri"/>
                <a:cs typeface="Calibri"/>
              </a:rPr>
              <a:t>)</a:t>
            </a:r>
            <a:r>
              <a:rPr dirty="0" sz="1100" spc="235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100" spc="295">
                <a:solidFill>
                  <a:srgbClr val="3F3F3F"/>
                </a:solidFill>
                <a:latin typeface="Calibri"/>
                <a:cs typeface="Calibri"/>
              </a:rPr>
              <a:t>=</a:t>
            </a:r>
            <a:r>
              <a:rPr dirty="0" sz="1100" spc="24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100" spc="-10" i="1">
                <a:solidFill>
                  <a:srgbClr val="3F3F3F"/>
                </a:solidFill>
                <a:latin typeface="Cambria"/>
                <a:cs typeface="Cambria"/>
              </a:rPr>
              <a:t>f</a:t>
            </a:r>
            <a:r>
              <a:rPr dirty="0" sz="1100" spc="-25" i="1">
                <a:solidFill>
                  <a:srgbClr val="3F3F3F"/>
                </a:solidFill>
                <a:latin typeface="Cambria"/>
                <a:cs typeface="Cambria"/>
              </a:rPr>
              <a:t> </a:t>
            </a:r>
            <a:r>
              <a:rPr dirty="0" baseline="27777" sz="1200">
                <a:solidFill>
                  <a:srgbClr val="3F3F3F"/>
                </a:solidFill>
                <a:latin typeface="Cambria"/>
                <a:cs typeface="Cambria"/>
              </a:rPr>
              <a:t>∗</a:t>
            </a:r>
            <a:r>
              <a:rPr dirty="0" sz="1100">
                <a:solidFill>
                  <a:srgbClr val="3F3F3F"/>
                </a:solidFill>
                <a:latin typeface="Calibri"/>
                <a:cs typeface="Calibri"/>
              </a:rPr>
              <a:t>(</a:t>
            </a:r>
            <a:r>
              <a:rPr dirty="0" sz="1100" i="1">
                <a:solidFill>
                  <a:srgbClr val="3F3F3F"/>
                </a:solidFill>
                <a:latin typeface="Cambria"/>
                <a:cs typeface="Cambria"/>
              </a:rPr>
              <a:t>c</a:t>
            </a:r>
            <a:r>
              <a:rPr dirty="0" baseline="-10416" sz="1200" i="1">
                <a:solidFill>
                  <a:srgbClr val="3F3F3F"/>
                </a:solidFill>
                <a:latin typeface="Cambria"/>
                <a:cs typeface="Cambria"/>
              </a:rPr>
              <a:t>ij</a:t>
            </a:r>
            <a:r>
              <a:rPr dirty="0" sz="1100">
                <a:solidFill>
                  <a:srgbClr val="3F3F3F"/>
                </a:solidFill>
                <a:latin typeface="Calibri"/>
                <a:cs typeface="Calibri"/>
              </a:rPr>
              <a:t>)</a:t>
            </a:r>
            <a:r>
              <a:rPr dirty="0" sz="1100" spc="14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100" spc="295">
                <a:solidFill>
                  <a:srgbClr val="3F3F3F"/>
                </a:solidFill>
                <a:latin typeface="Calibri"/>
                <a:cs typeface="Calibri"/>
              </a:rPr>
              <a:t>+</a:t>
            </a:r>
            <a:r>
              <a:rPr dirty="0" sz="1100" spc="135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100" spc="-10" i="1">
                <a:solidFill>
                  <a:srgbClr val="3F3F3F"/>
                </a:solidFill>
                <a:latin typeface="Cambria"/>
                <a:cs typeface="Cambria"/>
              </a:rPr>
              <a:t>f</a:t>
            </a:r>
            <a:r>
              <a:rPr dirty="0" sz="1100" spc="-25" i="1">
                <a:solidFill>
                  <a:srgbClr val="3F3F3F"/>
                </a:solidFill>
                <a:latin typeface="Cambria"/>
                <a:cs typeface="Cambria"/>
              </a:rPr>
              <a:t> </a:t>
            </a:r>
            <a:r>
              <a:rPr dirty="0" baseline="27777" sz="1200">
                <a:solidFill>
                  <a:srgbClr val="3F3F3F"/>
                </a:solidFill>
                <a:latin typeface="Cambria"/>
                <a:cs typeface="Cambria"/>
              </a:rPr>
              <a:t>∗</a:t>
            </a:r>
            <a:r>
              <a:rPr dirty="0" sz="1100">
                <a:solidFill>
                  <a:srgbClr val="3F3F3F"/>
                </a:solidFill>
                <a:latin typeface="Calibri"/>
                <a:cs typeface="Calibri"/>
              </a:rPr>
              <a:t>(</a:t>
            </a:r>
            <a:r>
              <a:rPr dirty="0" sz="1100" i="1">
                <a:solidFill>
                  <a:srgbClr val="3F3F3F"/>
                </a:solidFill>
                <a:latin typeface="Cambria"/>
                <a:cs typeface="Cambria"/>
              </a:rPr>
              <a:t>c</a:t>
            </a:r>
            <a:r>
              <a:rPr dirty="0" baseline="-10416" sz="1200" i="1">
                <a:solidFill>
                  <a:srgbClr val="3F3F3F"/>
                </a:solidFill>
                <a:latin typeface="Cambria"/>
                <a:cs typeface="Cambria"/>
              </a:rPr>
              <a:t>ji</a:t>
            </a:r>
            <a:r>
              <a:rPr dirty="0" sz="1100">
                <a:solidFill>
                  <a:srgbClr val="3F3F3F"/>
                </a:solidFill>
                <a:latin typeface="Calibri"/>
                <a:cs typeface="Calibri"/>
              </a:rPr>
              <a:t>)</a:t>
            </a:r>
            <a:r>
              <a:rPr dirty="0" sz="1100" spc="135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100" spc="229">
                <a:solidFill>
                  <a:srgbClr val="3F3F3F"/>
                </a:solidFill>
                <a:latin typeface="Cambria"/>
                <a:cs typeface="Cambria"/>
              </a:rPr>
              <a:t>−</a:t>
            </a:r>
            <a:r>
              <a:rPr dirty="0" sz="1100" spc="140">
                <a:solidFill>
                  <a:srgbClr val="3F3F3F"/>
                </a:solidFill>
                <a:latin typeface="Cambria"/>
                <a:cs typeface="Cambria"/>
              </a:rPr>
              <a:t> </a:t>
            </a:r>
            <a:r>
              <a:rPr dirty="0" sz="1100" spc="-10" i="1">
                <a:solidFill>
                  <a:srgbClr val="3F3F3F"/>
                </a:solidFill>
                <a:latin typeface="Cambria"/>
                <a:cs typeface="Cambria"/>
              </a:rPr>
              <a:t>f</a:t>
            </a:r>
            <a:r>
              <a:rPr dirty="0" sz="1100" spc="-20" i="1">
                <a:solidFill>
                  <a:srgbClr val="3F3F3F"/>
                </a:solidFill>
                <a:latin typeface="Cambria"/>
                <a:cs typeface="Cambria"/>
              </a:rPr>
              <a:t> </a:t>
            </a:r>
            <a:r>
              <a:rPr dirty="0" baseline="27777" sz="1200">
                <a:solidFill>
                  <a:srgbClr val="3F3F3F"/>
                </a:solidFill>
                <a:latin typeface="Cambria"/>
                <a:cs typeface="Cambria"/>
              </a:rPr>
              <a:t>∗</a:t>
            </a:r>
            <a:r>
              <a:rPr dirty="0" sz="1100">
                <a:solidFill>
                  <a:srgbClr val="3F3F3F"/>
                </a:solidFill>
                <a:latin typeface="Calibri"/>
                <a:cs typeface="Calibri"/>
              </a:rPr>
              <a:t>(</a:t>
            </a:r>
            <a:r>
              <a:rPr dirty="0" sz="1100" i="1">
                <a:solidFill>
                  <a:srgbClr val="3F3F3F"/>
                </a:solidFill>
                <a:latin typeface="Cambria"/>
                <a:cs typeface="Cambria"/>
              </a:rPr>
              <a:t>c</a:t>
            </a:r>
            <a:r>
              <a:rPr dirty="0" baseline="-10416" sz="1200" i="1">
                <a:solidFill>
                  <a:srgbClr val="3F3F3F"/>
                </a:solidFill>
                <a:latin typeface="Cambria"/>
                <a:cs typeface="Cambria"/>
              </a:rPr>
              <a:t>ij</a:t>
            </a:r>
            <a:r>
              <a:rPr dirty="0" sz="1100">
                <a:solidFill>
                  <a:srgbClr val="3F3F3F"/>
                </a:solidFill>
                <a:latin typeface="Calibri"/>
                <a:cs typeface="Calibri"/>
              </a:rPr>
              <a:t>)</a:t>
            </a:r>
            <a:r>
              <a:rPr dirty="0" sz="1100" i="1">
                <a:solidFill>
                  <a:srgbClr val="3F3F3F"/>
                </a:solidFill>
                <a:latin typeface="Cambria"/>
                <a:cs typeface="Cambria"/>
              </a:rPr>
              <a:t>f</a:t>
            </a:r>
            <a:r>
              <a:rPr dirty="0" sz="1100" spc="-25" i="1">
                <a:solidFill>
                  <a:srgbClr val="3F3F3F"/>
                </a:solidFill>
                <a:latin typeface="Cambria"/>
                <a:cs typeface="Cambria"/>
              </a:rPr>
              <a:t> </a:t>
            </a:r>
            <a:r>
              <a:rPr dirty="0" baseline="27777" sz="1200">
                <a:solidFill>
                  <a:srgbClr val="3F3F3F"/>
                </a:solidFill>
                <a:latin typeface="Cambria"/>
                <a:cs typeface="Cambria"/>
              </a:rPr>
              <a:t>∗</a:t>
            </a:r>
            <a:r>
              <a:rPr dirty="0" sz="1100">
                <a:solidFill>
                  <a:srgbClr val="3F3F3F"/>
                </a:solidFill>
                <a:latin typeface="Calibri"/>
                <a:cs typeface="Calibri"/>
              </a:rPr>
              <a:t>(</a:t>
            </a:r>
            <a:r>
              <a:rPr dirty="0" sz="1100" i="1">
                <a:solidFill>
                  <a:srgbClr val="3F3F3F"/>
                </a:solidFill>
                <a:latin typeface="Cambria"/>
                <a:cs typeface="Cambria"/>
              </a:rPr>
              <a:t>c</a:t>
            </a:r>
            <a:r>
              <a:rPr dirty="0" baseline="-10416" sz="1200" i="1">
                <a:solidFill>
                  <a:srgbClr val="3F3F3F"/>
                </a:solidFill>
                <a:latin typeface="Cambria"/>
                <a:cs typeface="Cambria"/>
              </a:rPr>
              <a:t>ji</a:t>
            </a:r>
            <a:r>
              <a:rPr dirty="0" sz="1100">
                <a:solidFill>
                  <a:srgbClr val="3F3F3F"/>
                </a:solidFill>
                <a:latin typeface="Calibri"/>
                <a:cs typeface="Calibri"/>
              </a:rPr>
              <a:t>)</a:t>
            </a:r>
            <a:r>
              <a:rPr dirty="0" sz="1100" spc="14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100" spc="-50">
                <a:solidFill>
                  <a:srgbClr val="3F3F3F"/>
                </a:solidFill>
                <a:latin typeface="Tahoma"/>
                <a:cs typeface="Tahoma"/>
              </a:rPr>
              <a:t>,</a:t>
            </a:r>
            <a:endParaRPr sz="1100">
              <a:latin typeface="Tahoma"/>
              <a:cs typeface="Tahoma"/>
            </a:endParaRPr>
          </a:p>
          <a:p>
            <a:pPr marL="743585">
              <a:lnSpc>
                <a:spcPts val="600"/>
              </a:lnSpc>
              <a:tabLst>
                <a:tab pos="1259840" algn="l"/>
                <a:tab pos="1776095" algn="l"/>
                <a:tab pos="2122805" algn="l"/>
              </a:tabLst>
            </a:pPr>
            <a:r>
              <a:rPr dirty="0" sz="800" spc="-25" i="1">
                <a:solidFill>
                  <a:srgbClr val="3F3F3F"/>
                </a:solidFill>
                <a:latin typeface="Cambria"/>
                <a:cs typeface="Cambria"/>
              </a:rPr>
              <a:t>ij</a:t>
            </a:r>
            <a:r>
              <a:rPr dirty="0" sz="800" i="1">
                <a:solidFill>
                  <a:srgbClr val="3F3F3F"/>
                </a:solidFill>
                <a:latin typeface="Cambria"/>
                <a:cs typeface="Cambria"/>
              </a:rPr>
              <a:t>	</a:t>
            </a:r>
            <a:r>
              <a:rPr dirty="0" sz="800" spc="-25" i="1">
                <a:solidFill>
                  <a:srgbClr val="3F3F3F"/>
                </a:solidFill>
                <a:latin typeface="Cambria"/>
                <a:cs typeface="Cambria"/>
              </a:rPr>
              <a:t>ji</a:t>
            </a:r>
            <a:r>
              <a:rPr dirty="0" sz="800" i="1">
                <a:solidFill>
                  <a:srgbClr val="3F3F3F"/>
                </a:solidFill>
                <a:latin typeface="Cambria"/>
                <a:cs typeface="Cambria"/>
              </a:rPr>
              <a:t>	</a:t>
            </a:r>
            <a:r>
              <a:rPr dirty="0" sz="800" spc="-25" i="1">
                <a:solidFill>
                  <a:srgbClr val="3F3F3F"/>
                </a:solidFill>
                <a:latin typeface="Cambria"/>
                <a:cs typeface="Cambria"/>
              </a:rPr>
              <a:t>ij</a:t>
            </a:r>
            <a:r>
              <a:rPr dirty="0" sz="800" i="1">
                <a:solidFill>
                  <a:srgbClr val="3F3F3F"/>
                </a:solidFill>
                <a:latin typeface="Cambria"/>
                <a:cs typeface="Cambria"/>
              </a:rPr>
              <a:t>	</a:t>
            </a:r>
            <a:r>
              <a:rPr dirty="0" sz="800" spc="-25" i="1">
                <a:solidFill>
                  <a:srgbClr val="3F3F3F"/>
                </a:solidFill>
                <a:latin typeface="Cambria"/>
                <a:cs typeface="Cambria"/>
              </a:rPr>
              <a:t>ji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47" name="object 47" descr=""/>
          <p:cNvSpPr txBox="1"/>
          <p:nvPr/>
        </p:nvSpPr>
        <p:spPr>
          <a:xfrm>
            <a:off x="3109671" y="2819424"/>
            <a:ext cx="8001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25" i="1">
                <a:solidFill>
                  <a:srgbClr val="3F3F3F"/>
                </a:solidFill>
                <a:latin typeface="Cambria"/>
                <a:cs typeface="Cambria"/>
              </a:rPr>
              <a:t>ij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48" name="object 48" descr=""/>
          <p:cNvSpPr txBox="1"/>
          <p:nvPr/>
        </p:nvSpPr>
        <p:spPr>
          <a:xfrm>
            <a:off x="3043808" y="2744316"/>
            <a:ext cx="56959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1100" spc="-10" i="1">
                <a:solidFill>
                  <a:srgbClr val="3F3F3F"/>
                </a:solidFill>
                <a:latin typeface="Cambria"/>
                <a:cs typeface="Cambria"/>
              </a:rPr>
              <a:t>f</a:t>
            </a:r>
            <a:r>
              <a:rPr dirty="0" sz="1100" spc="-20" i="1">
                <a:solidFill>
                  <a:srgbClr val="3F3F3F"/>
                </a:solidFill>
                <a:latin typeface="Cambria"/>
                <a:cs typeface="Cambria"/>
              </a:rPr>
              <a:t> </a:t>
            </a:r>
            <a:r>
              <a:rPr dirty="0" baseline="27777" sz="1200">
                <a:solidFill>
                  <a:srgbClr val="3F3F3F"/>
                </a:solidFill>
                <a:latin typeface="Cambria"/>
                <a:cs typeface="Cambria"/>
              </a:rPr>
              <a:t>∗</a:t>
            </a:r>
            <a:r>
              <a:rPr dirty="0" sz="1100">
                <a:solidFill>
                  <a:srgbClr val="3F3F3F"/>
                </a:solidFill>
                <a:latin typeface="Calibri"/>
                <a:cs typeface="Calibri"/>
              </a:rPr>
              <a:t>(</a:t>
            </a:r>
            <a:r>
              <a:rPr dirty="0" sz="1100" i="1">
                <a:solidFill>
                  <a:srgbClr val="3F3F3F"/>
                </a:solidFill>
                <a:latin typeface="Cambria"/>
                <a:cs typeface="Cambria"/>
              </a:rPr>
              <a:t>c</a:t>
            </a:r>
            <a:r>
              <a:rPr dirty="0" baseline="-10416" sz="1200" i="1">
                <a:solidFill>
                  <a:srgbClr val="3F3F3F"/>
                </a:solidFill>
                <a:latin typeface="Cambria"/>
                <a:cs typeface="Cambria"/>
              </a:rPr>
              <a:t>ij</a:t>
            </a:r>
            <a:r>
              <a:rPr dirty="0" sz="1100">
                <a:solidFill>
                  <a:srgbClr val="3F3F3F"/>
                </a:solidFill>
                <a:latin typeface="Calibri"/>
                <a:cs typeface="Calibri"/>
              </a:rPr>
              <a:t>)</a:t>
            </a:r>
            <a:r>
              <a:rPr dirty="0" sz="1100" spc="26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100" spc="245">
                <a:solidFill>
                  <a:srgbClr val="3F3F3F"/>
                </a:solidFill>
                <a:latin typeface="Calibri"/>
                <a:cs typeface="Calibri"/>
              </a:rPr>
              <a:t>=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9" name="object 49" descr=""/>
          <p:cNvSpPr txBox="1"/>
          <p:nvPr/>
        </p:nvSpPr>
        <p:spPr>
          <a:xfrm>
            <a:off x="3600793" y="2418726"/>
            <a:ext cx="14859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80">
                <a:solidFill>
                  <a:srgbClr val="3F3F3F"/>
                </a:solidFill>
                <a:latin typeface="Lucida Sans Unicode"/>
                <a:cs typeface="Lucida Sans Unicode"/>
              </a:rPr>
              <a:t>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50" name="object 50" descr=""/>
          <p:cNvSpPr txBox="1"/>
          <p:nvPr/>
        </p:nvSpPr>
        <p:spPr>
          <a:xfrm>
            <a:off x="3600793" y="2834371"/>
            <a:ext cx="13589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100">
                <a:solidFill>
                  <a:srgbClr val="3F3F3F"/>
                </a:solidFill>
                <a:latin typeface="Lucida Sans Unicode"/>
                <a:cs typeface="Lucida Sans Unicode"/>
              </a:rPr>
              <a:t>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51" name="object 51" descr=""/>
          <p:cNvSpPr txBox="1"/>
          <p:nvPr/>
        </p:nvSpPr>
        <p:spPr>
          <a:xfrm>
            <a:off x="3600793" y="2875938"/>
            <a:ext cx="14859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80">
                <a:solidFill>
                  <a:srgbClr val="3F3F3F"/>
                </a:solidFill>
                <a:latin typeface="Lucida Sans Unicode"/>
                <a:cs typeface="Lucida Sans Unicode"/>
              </a:rPr>
              <a:t>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52" name="object 52" descr=""/>
          <p:cNvSpPr txBox="1"/>
          <p:nvPr/>
        </p:nvSpPr>
        <p:spPr>
          <a:xfrm>
            <a:off x="3562693" y="2543427"/>
            <a:ext cx="119316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73355">
              <a:lnSpc>
                <a:spcPts val="655"/>
              </a:lnSpc>
              <a:spcBef>
                <a:spcPts val="100"/>
              </a:spcBef>
              <a:tabLst>
                <a:tab pos="527685" algn="l"/>
              </a:tabLst>
            </a:pPr>
            <a:r>
              <a:rPr dirty="0" sz="1100" spc="-50">
                <a:solidFill>
                  <a:srgbClr val="3F3F3F"/>
                </a:solidFill>
                <a:latin typeface="Arial MT"/>
                <a:cs typeface="Arial MT"/>
              </a:rPr>
              <a:t>1</a:t>
            </a:r>
            <a:r>
              <a:rPr dirty="0" sz="1100">
                <a:solidFill>
                  <a:srgbClr val="3F3F3F"/>
                </a:solidFill>
                <a:latin typeface="Arial MT"/>
                <a:cs typeface="Arial MT"/>
              </a:rPr>
              <a:t>	0</a:t>
            </a:r>
            <a:r>
              <a:rPr dirty="0" sz="1100" spc="-1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1100" spc="229">
                <a:solidFill>
                  <a:srgbClr val="3F3F3F"/>
                </a:solidFill>
                <a:latin typeface="Cambria"/>
                <a:cs typeface="Cambria"/>
              </a:rPr>
              <a:t>≤</a:t>
            </a:r>
            <a:r>
              <a:rPr dirty="0" sz="1100" spc="60">
                <a:solidFill>
                  <a:srgbClr val="3F3F3F"/>
                </a:solidFill>
                <a:latin typeface="Cambria"/>
                <a:cs typeface="Cambria"/>
              </a:rPr>
              <a:t> </a:t>
            </a:r>
            <a:r>
              <a:rPr dirty="0" sz="1100" i="1">
                <a:solidFill>
                  <a:srgbClr val="3F3F3F"/>
                </a:solidFill>
                <a:latin typeface="Cambria"/>
                <a:cs typeface="Cambria"/>
              </a:rPr>
              <a:t>c</a:t>
            </a:r>
            <a:r>
              <a:rPr dirty="0" sz="1100" spc="140" i="1">
                <a:solidFill>
                  <a:srgbClr val="3F3F3F"/>
                </a:solidFill>
                <a:latin typeface="Cambria"/>
                <a:cs typeface="Cambria"/>
              </a:rPr>
              <a:t>  </a:t>
            </a:r>
            <a:r>
              <a:rPr dirty="0" sz="1100" spc="229">
                <a:solidFill>
                  <a:srgbClr val="3F3F3F"/>
                </a:solidFill>
                <a:latin typeface="Cambria"/>
                <a:cs typeface="Cambria"/>
              </a:rPr>
              <a:t>≤</a:t>
            </a:r>
            <a:r>
              <a:rPr dirty="0" sz="1100" spc="60">
                <a:solidFill>
                  <a:srgbClr val="3F3F3F"/>
                </a:solidFill>
                <a:latin typeface="Cambria"/>
                <a:cs typeface="Cambria"/>
              </a:rPr>
              <a:t> </a:t>
            </a:r>
            <a:r>
              <a:rPr dirty="0" sz="1100" spc="-50" i="1">
                <a:solidFill>
                  <a:srgbClr val="3F3F3F"/>
                </a:solidFill>
                <a:latin typeface="Cambria"/>
                <a:cs typeface="Cambria"/>
              </a:rPr>
              <a:t>c</a:t>
            </a:r>
            <a:endParaRPr sz="1100">
              <a:latin typeface="Cambria"/>
              <a:cs typeface="Cambria"/>
            </a:endParaRPr>
          </a:p>
          <a:p>
            <a:pPr marL="50800">
              <a:lnSpc>
                <a:spcPts val="655"/>
              </a:lnSpc>
            </a:pPr>
            <a:r>
              <a:rPr dirty="0" sz="1100" spc="-645">
                <a:solidFill>
                  <a:srgbClr val="3F3F3F"/>
                </a:solidFill>
                <a:latin typeface="Lucida Sans Unicode"/>
                <a:cs typeface="Lucida Sans Unicode"/>
              </a:rPr>
              <a:t></a:t>
            </a:r>
            <a:r>
              <a:rPr dirty="0" baseline="-17676" sz="1650" spc="-967">
                <a:solidFill>
                  <a:srgbClr val="3F3F3F"/>
                </a:solidFill>
                <a:latin typeface="Lucida Sans Unicode"/>
                <a:cs typeface="Lucida Sans Unicode"/>
              </a:rPr>
              <a:t></a:t>
            </a:r>
            <a:endParaRPr baseline="-17676" sz="1650">
              <a:latin typeface="Lucida Sans Unicode"/>
              <a:cs typeface="Lucida Sans Unicode"/>
            </a:endParaRPr>
          </a:p>
        </p:txBody>
      </p:sp>
      <p:sp>
        <p:nvSpPr>
          <p:cNvPr id="53" name="object 53" descr=""/>
          <p:cNvSpPr txBox="1"/>
          <p:nvPr/>
        </p:nvSpPr>
        <p:spPr>
          <a:xfrm>
            <a:off x="4399267" y="2602596"/>
            <a:ext cx="41211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17500" algn="l"/>
              </a:tabLst>
            </a:pPr>
            <a:r>
              <a:rPr dirty="0" sz="800" spc="-25" i="1">
                <a:solidFill>
                  <a:srgbClr val="3F3F3F"/>
                </a:solidFill>
                <a:latin typeface="Cambria"/>
                <a:cs typeface="Cambria"/>
              </a:rPr>
              <a:t>ij</a:t>
            </a:r>
            <a:r>
              <a:rPr dirty="0" sz="800" i="1">
                <a:solidFill>
                  <a:srgbClr val="3F3F3F"/>
                </a:solidFill>
                <a:latin typeface="Cambria"/>
                <a:cs typeface="Cambria"/>
              </a:rPr>
              <a:t>	</a:t>
            </a:r>
            <a:r>
              <a:rPr dirty="0" sz="800" spc="-50" i="1">
                <a:solidFill>
                  <a:srgbClr val="3F3F3F"/>
                </a:solidFill>
                <a:latin typeface="Cambria"/>
                <a:cs typeface="Cambria"/>
              </a:rPr>
              <a:t>m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54" name="object 54" descr=""/>
          <p:cNvSpPr/>
          <p:nvPr/>
        </p:nvSpPr>
        <p:spPr>
          <a:xfrm>
            <a:off x="3751834" y="2867583"/>
            <a:ext cx="56515" cy="0"/>
          </a:xfrm>
          <a:custGeom>
            <a:avLst/>
            <a:gdLst/>
            <a:ahLst/>
            <a:cxnLst/>
            <a:rect l="l" t="t" r="r" b="b"/>
            <a:pathLst>
              <a:path w="56514" h="0">
                <a:moveTo>
                  <a:pt x="0" y="0"/>
                </a:moveTo>
                <a:lnTo>
                  <a:pt x="56070" y="0"/>
                </a:lnTo>
              </a:path>
            </a:pathLst>
          </a:custGeom>
          <a:ln w="5537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 descr=""/>
          <p:cNvSpPr txBox="1"/>
          <p:nvPr/>
        </p:nvSpPr>
        <p:spPr>
          <a:xfrm>
            <a:off x="3739134" y="2836073"/>
            <a:ext cx="8191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0">
                <a:solidFill>
                  <a:srgbClr val="3F3F3F"/>
                </a:solidFill>
                <a:latin typeface="Arial MT"/>
                <a:cs typeface="Arial MT"/>
              </a:rPr>
              <a:t>2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56" name="object 56" descr=""/>
          <p:cNvSpPr txBox="1"/>
          <p:nvPr/>
        </p:nvSpPr>
        <p:spPr>
          <a:xfrm>
            <a:off x="3713734" y="2696424"/>
            <a:ext cx="23876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800" spc="-10">
                <a:solidFill>
                  <a:srgbClr val="3F3F3F"/>
                </a:solidFill>
                <a:latin typeface="Arial MT"/>
                <a:cs typeface="Arial MT"/>
              </a:rPr>
              <a:t>1</a:t>
            </a:r>
            <a:r>
              <a:rPr dirty="0" sz="800" spc="-10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baseline="-22727" sz="1650" spc="-52" i="1">
                <a:solidFill>
                  <a:srgbClr val="3F3F3F"/>
                </a:solidFill>
                <a:latin typeface="Cambria"/>
                <a:cs typeface="Cambria"/>
              </a:rPr>
              <a:t>f</a:t>
            </a:r>
            <a:r>
              <a:rPr dirty="0" baseline="-41666" sz="1200" spc="-52" i="1">
                <a:solidFill>
                  <a:srgbClr val="3F3F3F"/>
                </a:solidFill>
                <a:latin typeface="Cambria"/>
                <a:cs typeface="Cambria"/>
              </a:rPr>
              <a:t>k</a:t>
            </a:r>
            <a:endParaRPr baseline="-41666" sz="1200">
              <a:latin typeface="Cambria"/>
              <a:cs typeface="Cambria"/>
            </a:endParaRPr>
          </a:p>
        </p:txBody>
      </p:sp>
      <p:sp>
        <p:nvSpPr>
          <p:cNvPr id="57" name="object 57" descr=""/>
          <p:cNvSpPr txBox="1"/>
          <p:nvPr/>
        </p:nvSpPr>
        <p:spPr>
          <a:xfrm>
            <a:off x="3698544" y="2710736"/>
            <a:ext cx="1327150" cy="438784"/>
          </a:xfrm>
          <a:prstGeom prst="rect">
            <a:avLst/>
          </a:prstGeom>
        </p:spPr>
        <p:txBody>
          <a:bodyPr wrap="square" lIns="0" tIns="51435" rIns="0" bIns="0" rtlCol="0" vert="horz">
            <a:spAutoFit/>
          </a:bodyPr>
          <a:lstStyle/>
          <a:p>
            <a:pPr marL="498475">
              <a:lnSpc>
                <a:spcPct val="100000"/>
              </a:lnSpc>
              <a:spcBef>
                <a:spcPts val="405"/>
              </a:spcBef>
            </a:pPr>
            <a:r>
              <a:rPr dirty="0" sz="1100" i="1">
                <a:solidFill>
                  <a:srgbClr val="3F3F3F"/>
                </a:solidFill>
                <a:latin typeface="Cambria"/>
                <a:cs typeface="Cambria"/>
              </a:rPr>
              <a:t>c</a:t>
            </a:r>
            <a:r>
              <a:rPr dirty="0" baseline="-10416" sz="1200" i="1">
                <a:solidFill>
                  <a:srgbClr val="3F3F3F"/>
                </a:solidFill>
                <a:latin typeface="Cambria"/>
                <a:cs typeface="Cambria"/>
              </a:rPr>
              <a:t>m</a:t>
            </a:r>
            <a:r>
              <a:rPr dirty="0" baseline="-10416" sz="1200" spc="254" i="1">
                <a:solidFill>
                  <a:srgbClr val="3F3F3F"/>
                </a:solidFill>
                <a:latin typeface="Cambria"/>
                <a:cs typeface="Cambria"/>
              </a:rPr>
              <a:t> </a:t>
            </a:r>
            <a:r>
              <a:rPr dirty="0" sz="1100" spc="295" i="1">
                <a:solidFill>
                  <a:srgbClr val="3F3F3F"/>
                </a:solidFill>
                <a:latin typeface="Calibri"/>
                <a:cs typeface="Calibri"/>
              </a:rPr>
              <a:t>&lt;</a:t>
            </a:r>
            <a:r>
              <a:rPr dirty="0" sz="1100" spc="50" i="1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100" i="1">
                <a:solidFill>
                  <a:srgbClr val="3F3F3F"/>
                </a:solidFill>
                <a:latin typeface="Cambria"/>
                <a:cs typeface="Cambria"/>
              </a:rPr>
              <a:t>c</a:t>
            </a:r>
            <a:r>
              <a:rPr dirty="0" baseline="-10416" sz="1200" i="1">
                <a:solidFill>
                  <a:srgbClr val="3F3F3F"/>
                </a:solidFill>
                <a:latin typeface="Cambria"/>
                <a:cs typeface="Cambria"/>
              </a:rPr>
              <a:t>ij</a:t>
            </a:r>
            <a:r>
              <a:rPr dirty="0" baseline="-10416" sz="1200" spc="254" i="1">
                <a:solidFill>
                  <a:srgbClr val="3F3F3F"/>
                </a:solidFill>
                <a:latin typeface="Cambria"/>
                <a:cs typeface="Cambria"/>
              </a:rPr>
              <a:t> </a:t>
            </a:r>
            <a:r>
              <a:rPr dirty="0" sz="1100" spc="229">
                <a:solidFill>
                  <a:srgbClr val="3F3F3F"/>
                </a:solidFill>
                <a:latin typeface="Cambria"/>
                <a:cs typeface="Cambria"/>
              </a:rPr>
              <a:t>≤</a:t>
            </a:r>
            <a:r>
              <a:rPr dirty="0" sz="1100" spc="55">
                <a:solidFill>
                  <a:srgbClr val="3F3F3F"/>
                </a:solidFill>
                <a:latin typeface="Cambria"/>
                <a:cs typeface="Cambria"/>
              </a:rPr>
              <a:t> </a:t>
            </a:r>
            <a:r>
              <a:rPr dirty="0" sz="1100" spc="-25" i="1">
                <a:solidFill>
                  <a:srgbClr val="3F3F3F"/>
                </a:solidFill>
                <a:latin typeface="Cambria"/>
                <a:cs typeface="Cambria"/>
              </a:rPr>
              <a:t>c</a:t>
            </a:r>
            <a:r>
              <a:rPr dirty="0" baseline="-10416" sz="1200" spc="-37" i="1">
                <a:solidFill>
                  <a:srgbClr val="3F3F3F"/>
                </a:solidFill>
                <a:latin typeface="Cambria"/>
                <a:cs typeface="Cambria"/>
              </a:rPr>
              <a:t>M</a:t>
            </a:r>
            <a:endParaRPr baseline="-10416" sz="1200">
              <a:latin typeface="Cambria"/>
              <a:cs typeface="Cambria"/>
            </a:endParaRPr>
          </a:p>
          <a:p>
            <a:pPr marL="38100">
              <a:lnSpc>
                <a:spcPct val="100000"/>
              </a:lnSpc>
              <a:spcBef>
                <a:spcPts val="305"/>
              </a:spcBef>
              <a:tabLst>
                <a:tab pos="391795" algn="l"/>
              </a:tabLst>
            </a:pPr>
            <a:r>
              <a:rPr dirty="0" sz="1100" spc="-50">
                <a:solidFill>
                  <a:srgbClr val="3F3F3F"/>
                </a:solidFill>
                <a:latin typeface="Arial MT"/>
                <a:cs typeface="Arial MT"/>
              </a:rPr>
              <a:t>0</a:t>
            </a:r>
            <a:r>
              <a:rPr dirty="0" sz="1100">
                <a:solidFill>
                  <a:srgbClr val="3F3F3F"/>
                </a:solidFill>
                <a:latin typeface="Arial MT"/>
                <a:cs typeface="Arial MT"/>
              </a:rPr>
              <a:t>	</a:t>
            </a:r>
            <a:r>
              <a:rPr dirty="0" sz="1100" i="1">
                <a:solidFill>
                  <a:srgbClr val="3F3F3F"/>
                </a:solidFill>
                <a:latin typeface="Cambria"/>
                <a:cs typeface="Cambria"/>
              </a:rPr>
              <a:t>c</a:t>
            </a:r>
            <a:r>
              <a:rPr dirty="0" baseline="-10416" sz="1200" i="1">
                <a:solidFill>
                  <a:srgbClr val="3F3F3F"/>
                </a:solidFill>
                <a:latin typeface="Cambria"/>
                <a:cs typeface="Cambria"/>
              </a:rPr>
              <a:t>M</a:t>
            </a:r>
            <a:r>
              <a:rPr dirty="0" baseline="-10416" sz="1200" spc="300" i="1">
                <a:solidFill>
                  <a:srgbClr val="3F3F3F"/>
                </a:solidFill>
                <a:latin typeface="Cambria"/>
                <a:cs typeface="Cambria"/>
              </a:rPr>
              <a:t> </a:t>
            </a:r>
            <a:r>
              <a:rPr dirty="0" sz="1100" spc="295" i="1">
                <a:solidFill>
                  <a:srgbClr val="3F3F3F"/>
                </a:solidFill>
                <a:latin typeface="Calibri"/>
                <a:cs typeface="Calibri"/>
              </a:rPr>
              <a:t>&lt;</a:t>
            </a:r>
            <a:r>
              <a:rPr dirty="0" sz="1100" spc="55" i="1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100" spc="-20" i="1">
                <a:solidFill>
                  <a:srgbClr val="3F3F3F"/>
                </a:solidFill>
                <a:latin typeface="Cambria"/>
                <a:cs typeface="Cambria"/>
              </a:rPr>
              <a:t>c</a:t>
            </a:r>
            <a:r>
              <a:rPr dirty="0" baseline="-10416" sz="1200" spc="-30" i="1">
                <a:solidFill>
                  <a:srgbClr val="3F3F3F"/>
                </a:solidFill>
                <a:latin typeface="Cambria"/>
                <a:cs typeface="Cambria"/>
              </a:rPr>
              <a:t>ij</a:t>
            </a:r>
            <a:r>
              <a:rPr dirty="0" sz="1100" spc="-20" i="1">
                <a:solidFill>
                  <a:srgbClr val="3F3F3F"/>
                </a:solidFill>
                <a:latin typeface="Calibri"/>
                <a:cs typeface="Calibri"/>
              </a:rPr>
              <a:t>,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58" name="object 58" descr=""/>
          <p:cNvSpPr txBox="1"/>
          <p:nvPr/>
        </p:nvSpPr>
        <p:spPr>
          <a:xfrm>
            <a:off x="347294" y="3018077"/>
            <a:ext cx="21653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20">
                <a:solidFill>
                  <a:srgbClr val="3F3F3F"/>
                </a:solidFill>
                <a:latin typeface="Tahoma"/>
                <a:cs typeface="Tahoma"/>
              </a:rPr>
              <a:t>9/25</a:t>
            </a:r>
            <a:endParaRPr sz="8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ts val="1639"/>
              </a:lnSpc>
              <a:spcBef>
                <a:spcPts val="135"/>
              </a:spcBef>
            </a:pPr>
            <a:r>
              <a:rPr dirty="0">
                <a:solidFill>
                  <a:srgbClr val="812433"/>
                </a:solidFill>
              </a:rPr>
              <a:t>Control</a:t>
            </a:r>
            <a:r>
              <a:rPr dirty="0" spc="55">
                <a:solidFill>
                  <a:srgbClr val="812433"/>
                </a:solidFill>
              </a:rPr>
              <a:t> </a:t>
            </a:r>
            <a:r>
              <a:rPr dirty="0" spc="-10">
                <a:solidFill>
                  <a:srgbClr val="812433"/>
                </a:solidFill>
              </a:rPr>
              <a:t>design</a:t>
            </a:r>
          </a:p>
          <a:p>
            <a:pPr marL="12700">
              <a:lnSpc>
                <a:spcPts val="1040"/>
              </a:lnSpc>
            </a:pPr>
            <a:r>
              <a:rPr dirty="0" sz="900" b="0">
                <a:solidFill>
                  <a:srgbClr val="812433"/>
                </a:solidFill>
                <a:latin typeface="Tahoma"/>
                <a:cs typeface="Tahoma"/>
              </a:rPr>
              <a:t>3</a:t>
            </a:r>
            <a:r>
              <a:rPr dirty="0" sz="900" spc="105" b="0">
                <a:solidFill>
                  <a:srgbClr val="812433"/>
                </a:solidFill>
                <a:latin typeface="Tahoma"/>
                <a:cs typeface="Tahoma"/>
              </a:rPr>
              <a:t> </a:t>
            </a:r>
            <a:r>
              <a:rPr dirty="0" sz="900" spc="-40" b="0">
                <a:solidFill>
                  <a:srgbClr val="812433"/>
                </a:solidFill>
                <a:latin typeface="Tahoma"/>
                <a:cs typeface="Tahoma"/>
              </a:rPr>
              <a:t>Generalized</a:t>
            </a:r>
            <a:r>
              <a:rPr dirty="0" sz="900" spc="-55" b="0">
                <a:solidFill>
                  <a:srgbClr val="812433"/>
                </a:solidFill>
                <a:latin typeface="Tahoma"/>
                <a:cs typeface="Tahoma"/>
              </a:rPr>
              <a:t> </a:t>
            </a:r>
            <a:r>
              <a:rPr dirty="0" sz="900" spc="-25" b="0">
                <a:solidFill>
                  <a:srgbClr val="812433"/>
                </a:solidFill>
                <a:latin typeface="Tahoma"/>
                <a:cs typeface="Tahoma"/>
              </a:rPr>
              <a:t>connectivity</a:t>
            </a:r>
            <a:endParaRPr sz="900">
              <a:latin typeface="Tahoma"/>
              <a:cs typeface="Tahoma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321894" y="648663"/>
            <a:ext cx="4904740" cy="726440"/>
          </a:xfrm>
          <a:prstGeom prst="rect">
            <a:avLst/>
          </a:prstGeom>
        </p:spPr>
        <p:txBody>
          <a:bodyPr wrap="square" lIns="0" tIns="2349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85"/>
              </a:spcBef>
            </a:pPr>
            <a:r>
              <a:rPr dirty="0" sz="1100" spc="-45">
                <a:solidFill>
                  <a:srgbClr val="3F3F3F"/>
                </a:solidFill>
                <a:latin typeface="Tahoma"/>
                <a:cs typeface="Tahoma"/>
              </a:rPr>
              <a:t>Let’s</a:t>
            </a:r>
            <a:r>
              <a:rPr dirty="0" sz="1100" spc="-75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10">
                <a:solidFill>
                  <a:srgbClr val="3F3F3F"/>
                </a:solidFill>
                <a:latin typeface="Tahoma"/>
                <a:cs typeface="Tahoma"/>
              </a:rPr>
              <a:t>define</a:t>
            </a:r>
            <a:endParaRPr sz="1100">
              <a:latin typeface="Tahoma"/>
              <a:cs typeface="Tahoma"/>
            </a:endParaRPr>
          </a:p>
          <a:p>
            <a:pPr marL="315595" indent="-139065">
              <a:lnSpc>
                <a:spcPct val="100000"/>
              </a:lnSpc>
              <a:spcBef>
                <a:spcPts val="85"/>
              </a:spcBef>
              <a:buClr>
                <a:srgbClr val="812433"/>
              </a:buClr>
              <a:buFont typeface="Tahoma"/>
              <a:buChar char="•"/>
              <a:tabLst>
                <a:tab pos="315595" algn="l"/>
              </a:tabLst>
            </a:pPr>
            <a:r>
              <a:rPr dirty="0" sz="1100" spc="114">
                <a:solidFill>
                  <a:srgbClr val="3F3F3F"/>
                </a:solidFill>
                <a:latin typeface="Cambria"/>
                <a:cs typeface="Cambria"/>
              </a:rPr>
              <a:t>D</a:t>
            </a:r>
            <a:r>
              <a:rPr dirty="0" sz="1100" spc="90">
                <a:solidFill>
                  <a:srgbClr val="3F3F3F"/>
                </a:solidFill>
                <a:latin typeface="Cambria"/>
                <a:cs typeface="Cambria"/>
              </a:rPr>
              <a:t> </a:t>
            </a:r>
            <a:r>
              <a:rPr dirty="0" sz="1100" spc="145">
                <a:solidFill>
                  <a:srgbClr val="3F3F3F"/>
                </a:solidFill>
                <a:latin typeface="Calibri"/>
                <a:cs typeface="Calibri"/>
              </a:rPr>
              <a:t>:=</a:t>
            </a:r>
            <a:r>
              <a:rPr dirty="0" sz="1100" spc="55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100" spc="75">
                <a:solidFill>
                  <a:srgbClr val="3F3F3F"/>
                </a:solidFill>
                <a:latin typeface="Cambria"/>
                <a:cs typeface="Cambria"/>
              </a:rPr>
              <a:t>{</a:t>
            </a:r>
            <a:r>
              <a:rPr dirty="0" sz="1100" spc="-400" i="1">
                <a:solidFill>
                  <a:srgbClr val="3F3F3F"/>
                </a:solidFill>
                <a:latin typeface="Calibri"/>
                <a:cs typeface="Calibri"/>
              </a:rPr>
              <a:t>λ</a:t>
            </a:r>
            <a:r>
              <a:rPr dirty="0" baseline="15151" sz="1650" spc="187">
                <a:solidFill>
                  <a:srgbClr val="3F3F3F"/>
                </a:solidFill>
                <a:latin typeface="Calibri"/>
                <a:cs typeface="Calibri"/>
              </a:rPr>
              <a:t>ˆ</a:t>
            </a:r>
            <a:r>
              <a:rPr dirty="0" baseline="-10416" sz="1200" spc="120">
                <a:solidFill>
                  <a:srgbClr val="3F3F3F"/>
                </a:solidFill>
                <a:latin typeface="Arial MT"/>
                <a:cs typeface="Arial MT"/>
              </a:rPr>
              <a:t>2</a:t>
            </a:r>
            <a:r>
              <a:rPr dirty="0" baseline="-10416" sz="1200" spc="19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3F3F3F"/>
                </a:solidFill>
                <a:latin typeface="Cambria"/>
                <a:cs typeface="Cambria"/>
              </a:rPr>
              <a:t>∈</a:t>
            </a:r>
            <a:r>
              <a:rPr dirty="0" sz="1100" spc="60">
                <a:solidFill>
                  <a:srgbClr val="3F3F3F"/>
                </a:solidFill>
                <a:latin typeface="Cambria"/>
                <a:cs typeface="Cambria"/>
              </a:rPr>
              <a:t> </a:t>
            </a:r>
            <a:r>
              <a:rPr dirty="0" sz="1100" spc="65" i="1">
                <a:solidFill>
                  <a:srgbClr val="3F3F3F"/>
                </a:solidFill>
                <a:latin typeface="Cambria"/>
                <a:cs typeface="Cambria"/>
              </a:rPr>
              <a:t>R</a:t>
            </a:r>
            <a:r>
              <a:rPr dirty="0" baseline="-10416" sz="1200" spc="97">
                <a:solidFill>
                  <a:srgbClr val="3F3F3F"/>
                </a:solidFill>
                <a:latin typeface="Cambria"/>
                <a:cs typeface="Cambria"/>
              </a:rPr>
              <a:t>≥</a:t>
            </a:r>
            <a:r>
              <a:rPr dirty="0" baseline="-10416" sz="1200" spc="97">
                <a:solidFill>
                  <a:srgbClr val="3F3F3F"/>
                </a:solidFill>
                <a:latin typeface="Arial MT"/>
                <a:cs typeface="Arial MT"/>
              </a:rPr>
              <a:t>0</a:t>
            </a:r>
            <a:r>
              <a:rPr dirty="0" baseline="-10416" sz="1200" spc="19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3F3F3F"/>
                </a:solidFill>
                <a:latin typeface="Cambria"/>
                <a:cs typeface="Cambria"/>
              </a:rPr>
              <a:t>|</a:t>
            </a:r>
            <a:r>
              <a:rPr dirty="0" sz="1100" spc="60">
                <a:solidFill>
                  <a:srgbClr val="3F3F3F"/>
                </a:solidFill>
                <a:latin typeface="Cambria"/>
                <a:cs typeface="Cambria"/>
              </a:rPr>
              <a:t> </a:t>
            </a:r>
            <a:r>
              <a:rPr dirty="0" sz="1100" spc="-409" i="1">
                <a:solidFill>
                  <a:srgbClr val="3F3F3F"/>
                </a:solidFill>
                <a:latin typeface="Calibri"/>
                <a:cs typeface="Calibri"/>
              </a:rPr>
              <a:t>λ</a:t>
            </a:r>
            <a:r>
              <a:rPr dirty="0" baseline="15151" sz="1650" spc="172">
                <a:solidFill>
                  <a:srgbClr val="3F3F3F"/>
                </a:solidFill>
                <a:latin typeface="Calibri"/>
                <a:cs typeface="Calibri"/>
              </a:rPr>
              <a:t>ˆ</a:t>
            </a:r>
            <a:r>
              <a:rPr dirty="0" baseline="-10416" sz="1200" spc="104">
                <a:solidFill>
                  <a:srgbClr val="3F3F3F"/>
                </a:solidFill>
                <a:latin typeface="Arial MT"/>
                <a:cs typeface="Arial MT"/>
              </a:rPr>
              <a:t>2</a:t>
            </a:r>
            <a:r>
              <a:rPr dirty="0" baseline="-10416" sz="1200" spc="19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1100" spc="295" i="1">
                <a:solidFill>
                  <a:srgbClr val="3F3F3F"/>
                </a:solidFill>
                <a:latin typeface="Calibri"/>
                <a:cs typeface="Calibri"/>
              </a:rPr>
              <a:t>&gt;</a:t>
            </a:r>
            <a:r>
              <a:rPr dirty="0" sz="1100" spc="55" i="1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100" spc="-405" i="1">
                <a:solidFill>
                  <a:srgbClr val="3F3F3F"/>
                </a:solidFill>
                <a:latin typeface="Calibri"/>
                <a:cs typeface="Calibri"/>
              </a:rPr>
              <a:t>λ</a:t>
            </a:r>
            <a:r>
              <a:rPr dirty="0" baseline="15151" sz="1650" spc="179">
                <a:solidFill>
                  <a:srgbClr val="3F3F3F"/>
                </a:solidFill>
                <a:latin typeface="Calibri"/>
                <a:cs typeface="Calibri"/>
              </a:rPr>
              <a:t>¯</a:t>
            </a:r>
            <a:r>
              <a:rPr dirty="0" sz="1100" spc="75">
                <a:solidFill>
                  <a:srgbClr val="3F3F3F"/>
                </a:solidFill>
                <a:latin typeface="Cambria"/>
                <a:cs typeface="Cambria"/>
              </a:rPr>
              <a:t>}</a:t>
            </a:r>
            <a:r>
              <a:rPr dirty="0" sz="1100">
                <a:solidFill>
                  <a:srgbClr val="3F3F3F"/>
                </a:solidFill>
                <a:latin typeface="Cambria"/>
                <a:cs typeface="Cambria"/>
              </a:rPr>
              <a:t> </a:t>
            </a:r>
            <a:r>
              <a:rPr dirty="0" sz="1100" spc="-45">
                <a:solidFill>
                  <a:srgbClr val="3F3F3F"/>
                </a:solidFill>
                <a:latin typeface="Tahoma"/>
                <a:cs typeface="Tahoma"/>
              </a:rPr>
              <a:t>feasible</a:t>
            </a:r>
            <a:r>
              <a:rPr dirty="0" sz="1100" spc="-10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55">
                <a:solidFill>
                  <a:srgbClr val="3F3F3F"/>
                </a:solidFill>
                <a:latin typeface="Tahoma"/>
                <a:cs typeface="Tahoma"/>
              </a:rPr>
              <a:t>second</a:t>
            </a:r>
            <a:r>
              <a:rPr dirty="0" sz="1100" spc="-10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45">
                <a:solidFill>
                  <a:srgbClr val="3F3F3F"/>
                </a:solidFill>
                <a:latin typeface="Tahoma"/>
                <a:cs typeface="Tahoma"/>
              </a:rPr>
              <a:t>smallest</a:t>
            </a:r>
            <a:r>
              <a:rPr dirty="0" sz="1100" spc="-10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10">
                <a:solidFill>
                  <a:srgbClr val="3F3F3F"/>
                </a:solidFill>
                <a:latin typeface="Tahoma"/>
                <a:cs typeface="Tahoma"/>
              </a:rPr>
              <a:t>eigenvalues</a:t>
            </a:r>
            <a:endParaRPr sz="1100">
              <a:latin typeface="Tahoma"/>
              <a:cs typeface="Tahoma"/>
            </a:endParaRPr>
          </a:p>
          <a:p>
            <a:pPr marL="315595" indent="-139065">
              <a:lnSpc>
                <a:spcPct val="100000"/>
              </a:lnSpc>
              <a:spcBef>
                <a:spcPts val="35"/>
              </a:spcBef>
              <a:buClr>
                <a:srgbClr val="812433"/>
              </a:buClr>
              <a:buFont typeface="Tahoma"/>
              <a:buChar char="•"/>
              <a:tabLst>
                <a:tab pos="315595" algn="l"/>
              </a:tabLst>
            </a:pPr>
            <a:r>
              <a:rPr dirty="0" sz="1100" i="1">
                <a:solidFill>
                  <a:srgbClr val="3F3F3F"/>
                </a:solidFill>
                <a:latin typeface="Cambria"/>
                <a:cs typeface="Cambria"/>
              </a:rPr>
              <a:t>V</a:t>
            </a:r>
            <a:r>
              <a:rPr dirty="0" baseline="-13888" sz="1200" i="1">
                <a:solidFill>
                  <a:srgbClr val="3F3F3F"/>
                </a:solidFill>
                <a:latin typeface="Calibri"/>
                <a:cs typeface="Calibri"/>
              </a:rPr>
              <a:t>λ</a:t>
            </a:r>
            <a:r>
              <a:rPr dirty="0" baseline="-13888" sz="1200" spc="300" i="1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F3F3F"/>
                </a:solidFill>
                <a:latin typeface="Calibri"/>
                <a:cs typeface="Calibri"/>
              </a:rPr>
              <a:t>:</a:t>
            </a:r>
            <a:r>
              <a:rPr dirty="0" sz="1100" spc="85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100" spc="114">
                <a:solidFill>
                  <a:srgbClr val="3F3F3F"/>
                </a:solidFill>
                <a:latin typeface="Cambria"/>
                <a:cs typeface="Cambria"/>
              </a:rPr>
              <a:t>D</a:t>
            </a:r>
            <a:r>
              <a:rPr dirty="0" sz="1100" spc="125">
                <a:solidFill>
                  <a:srgbClr val="3F3F3F"/>
                </a:solidFill>
                <a:latin typeface="Cambria"/>
                <a:cs typeface="Cambria"/>
              </a:rPr>
              <a:t> </a:t>
            </a:r>
            <a:r>
              <a:rPr dirty="0" sz="1100" spc="155">
                <a:solidFill>
                  <a:srgbClr val="3F3F3F"/>
                </a:solidFill>
                <a:latin typeface="Cambria"/>
                <a:cs typeface="Cambria"/>
              </a:rPr>
              <a:t>→</a:t>
            </a:r>
            <a:r>
              <a:rPr dirty="0" sz="1100" spc="95">
                <a:solidFill>
                  <a:srgbClr val="3F3F3F"/>
                </a:solidFill>
                <a:latin typeface="Cambria"/>
                <a:cs typeface="Cambria"/>
              </a:rPr>
              <a:t> </a:t>
            </a:r>
            <a:r>
              <a:rPr dirty="0" sz="1100" spc="145">
                <a:solidFill>
                  <a:srgbClr val="3F3F3F"/>
                </a:solidFill>
                <a:latin typeface="Cambria"/>
                <a:cs typeface="Cambria"/>
              </a:rPr>
              <a:t>R</a:t>
            </a:r>
            <a:r>
              <a:rPr dirty="0" baseline="-10416" sz="1200" spc="217">
                <a:solidFill>
                  <a:srgbClr val="3F3F3F"/>
                </a:solidFill>
                <a:latin typeface="Cambria"/>
                <a:cs typeface="Cambria"/>
              </a:rPr>
              <a:t>≥</a:t>
            </a:r>
            <a:r>
              <a:rPr dirty="0" baseline="-10416" sz="1200" spc="217">
                <a:solidFill>
                  <a:srgbClr val="3F3F3F"/>
                </a:solidFill>
                <a:latin typeface="Arial MT"/>
                <a:cs typeface="Arial MT"/>
              </a:rPr>
              <a:t>0</a:t>
            </a:r>
            <a:r>
              <a:rPr dirty="0" baseline="-10416" sz="1200" spc="15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1100" spc="-40">
                <a:solidFill>
                  <a:srgbClr val="3F3F3F"/>
                </a:solidFill>
                <a:latin typeface="Tahoma"/>
                <a:cs typeface="Tahoma"/>
              </a:rPr>
              <a:t>which</a:t>
            </a:r>
            <a:r>
              <a:rPr dirty="0" sz="1100" spc="-75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40">
                <a:solidFill>
                  <a:srgbClr val="3F3F3F"/>
                </a:solidFill>
                <a:latin typeface="Tahoma"/>
                <a:cs typeface="Tahoma"/>
              </a:rPr>
              <a:t>is</a:t>
            </a:r>
            <a:r>
              <a:rPr dirty="0" sz="1100" spc="-7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40">
                <a:solidFill>
                  <a:srgbClr val="3F3F3F"/>
                </a:solidFill>
                <a:latin typeface="Tahoma"/>
                <a:cs typeface="Tahoma"/>
              </a:rPr>
              <a:t>differentiable</a:t>
            </a:r>
            <a:r>
              <a:rPr dirty="0" sz="1100" spc="-75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55">
                <a:solidFill>
                  <a:srgbClr val="3F3F3F"/>
                </a:solidFill>
                <a:latin typeface="Tahoma"/>
                <a:cs typeface="Tahoma"/>
              </a:rPr>
              <a:t>and</a:t>
            </a:r>
            <a:r>
              <a:rPr dirty="0" sz="1100" spc="-75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55">
                <a:solidFill>
                  <a:srgbClr val="3F3F3F"/>
                </a:solidFill>
                <a:latin typeface="Tahoma"/>
                <a:cs typeface="Tahoma"/>
              </a:rPr>
              <a:t>had</a:t>
            </a:r>
            <a:r>
              <a:rPr dirty="0" sz="1100" spc="-7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35">
                <a:solidFill>
                  <a:srgbClr val="3F3F3F"/>
                </a:solidFill>
                <a:latin typeface="Tahoma"/>
                <a:cs typeface="Tahoma"/>
              </a:rPr>
              <a:t>the</a:t>
            </a:r>
            <a:r>
              <a:rPr dirty="0" sz="1100" spc="-75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40">
                <a:solidFill>
                  <a:srgbClr val="3F3F3F"/>
                </a:solidFill>
                <a:latin typeface="Tahoma"/>
                <a:cs typeface="Tahoma"/>
              </a:rPr>
              <a:t>property</a:t>
            </a:r>
            <a:r>
              <a:rPr dirty="0" sz="1100" spc="-75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35">
                <a:solidFill>
                  <a:srgbClr val="3F3F3F"/>
                </a:solidFill>
                <a:latin typeface="Tahoma"/>
                <a:cs typeface="Tahoma"/>
              </a:rPr>
              <a:t>that</a:t>
            </a:r>
            <a:r>
              <a:rPr dirty="0" sz="1100" spc="-7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40" i="1">
                <a:solidFill>
                  <a:srgbClr val="3F3F3F"/>
                </a:solidFill>
                <a:latin typeface="Cambria"/>
                <a:cs typeface="Cambria"/>
              </a:rPr>
              <a:t>V</a:t>
            </a:r>
            <a:r>
              <a:rPr dirty="0" baseline="-13888" sz="1200" spc="150" i="1">
                <a:solidFill>
                  <a:srgbClr val="3F3F3F"/>
                </a:solidFill>
                <a:latin typeface="Calibri"/>
                <a:cs typeface="Calibri"/>
              </a:rPr>
              <a:t>λ</a:t>
            </a:r>
            <a:r>
              <a:rPr dirty="0" sz="1100" spc="50">
                <a:solidFill>
                  <a:srgbClr val="3F3F3F"/>
                </a:solidFill>
                <a:latin typeface="Calibri"/>
                <a:cs typeface="Calibri"/>
              </a:rPr>
              <a:t>(</a:t>
            </a:r>
            <a:r>
              <a:rPr dirty="0" sz="1100" spc="-430" i="1">
                <a:solidFill>
                  <a:srgbClr val="3F3F3F"/>
                </a:solidFill>
                <a:latin typeface="Calibri"/>
                <a:cs typeface="Calibri"/>
              </a:rPr>
              <a:t>λ</a:t>
            </a:r>
            <a:r>
              <a:rPr dirty="0" baseline="15151" sz="1650" spc="142">
                <a:solidFill>
                  <a:srgbClr val="3F3F3F"/>
                </a:solidFill>
                <a:latin typeface="Calibri"/>
                <a:cs typeface="Calibri"/>
              </a:rPr>
              <a:t>ˆ</a:t>
            </a:r>
            <a:r>
              <a:rPr dirty="0" baseline="-10416" sz="1200" spc="142">
                <a:solidFill>
                  <a:srgbClr val="3F3F3F"/>
                </a:solidFill>
                <a:latin typeface="Arial MT"/>
                <a:cs typeface="Arial MT"/>
              </a:rPr>
              <a:t>2</a:t>
            </a:r>
            <a:r>
              <a:rPr dirty="0" sz="1100" spc="50">
                <a:solidFill>
                  <a:srgbClr val="3F3F3F"/>
                </a:solidFill>
                <a:latin typeface="Calibri"/>
                <a:cs typeface="Calibri"/>
              </a:rPr>
              <a:t>)</a:t>
            </a:r>
            <a:r>
              <a:rPr dirty="0" sz="1100" spc="85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100" spc="155">
                <a:solidFill>
                  <a:srgbClr val="3F3F3F"/>
                </a:solidFill>
                <a:latin typeface="Cambria"/>
                <a:cs typeface="Cambria"/>
              </a:rPr>
              <a:t>→</a:t>
            </a:r>
            <a:r>
              <a:rPr dirty="0" sz="1100" spc="95">
                <a:solidFill>
                  <a:srgbClr val="3F3F3F"/>
                </a:solidFill>
                <a:latin typeface="Cambria"/>
                <a:cs typeface="Cambria"/>
              </a:rPr>
              <a:t> </a:t>
            </a:r>
            <a:r>
              <a:rPr dirty="0" sz="1100" spc="150">
                <a:solidFill>
                  <a:srgbClr val="3F3F3F"/>
                </a:solidFill>
                <a:latin typeface="Cambria"/>
                <a:cs typeface="Cambria"/>
              </a:rPr>
              <a:t>∞</a:t>
            </a:r>
            <a:r>
              <a:rPr dirty="0" sz="1100" spc="30">
                <a:solidFill>
                  <a:srgbClr val="3F3F3F"/>
                </a:solidFill>
                <a:latin typeface="Cambria"/>
                <a:cs typeface="Cambria"/>
              </a:rPr>
              <a:t> </a:t>
            </a:r>
            <a:r>
              <a:rPr dirty="0" sz="1100" spc="-25">
                <a:solidFill>
                  <a:srgbClr val="3F3F3F"/>
                </a:solidFill>
                <a:latin typeface="Tahoma"/>
                <a:cs typeface="Tahoma"/>
              </a:rPr>
              <a:t>as</a:t>
            </a:r>
            <a:endParaRPr sz="1100">
              <a:latin typeface="Tahoma"/>
              <a:cs typeface="Tahoma"/>
            </a:endParaRPr>
          </a:p>
          <a:p>
            <a:pPr marL="314960">
              <a:lnSpc>
                <a:spcPct val="100000"/>
              </a:lnSpc>
              <a:spcBef>
                <a:spcPts val="35"/>
              </a:spcBef>
            </a:pPr>
            <a:r>
              <a:rPr dirty="0" sz="1100" spc="-409" i="1">
                <a:solidFill>
                  <a:srgbClr val="3F3F3F"/>
                </a:solidFill>
                <a:latin typeface="Calibri"/>
                <a:cs typeface="Calibri"/>
              </a:rPr>
              <a:t>λ</a:t>
            </a:r>
            <a:r>
              <a:rPr dirty="0" baseline="15151" sz="1650" spc="172">
                <a:solidFill>
                  <a:srgbClr val="3F3F3F"/>
                </a:solidFill>
                <a:latin typeface="Calibri"/>
                <a:cs typeface="Calibri"/>
              </a:rPr>
              <a:t>ˆ</a:t>
            </a:r>
            <a:r>
              <a:rPr dirty="0" baseline="-10416" sz="1200" spc="104">
                <a:solidFill>
                  <a:srgbClr val="3F3F3F"/>
                </a:solidFill>
                <a:latin typeface="Arial MT"/>
                <a:cs typeface="Arial MT"/>
              </a:rPr>
              <a:t>2</a:t>
            </a:r>
            <a:r>
              <a:rPr dirty="0" baseline="-10416" sz="1200" spc="209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1100" spc="155">
                <a:solidFill>
                  <a:srgbClr val="3F3F3F"/>
                </a:solidFill>
                <a:latin typeface="Cambria"/>
                <a:cs typeface="Cambria"/>
              </a:rPr>
              <a:t>→</a:t>
            </a:r>
            <a:r>
              <a:rPr dirty="0" sz="1100" spc="70">
                <a:solidFill>
                  <a:srgbClr val="3F3F3F"/>
                </a:solidFill>
                <a:latin typeface="Cambria"/>
                <a:cs typeface="Cambria"/>
              </a:rPr>
              <a:t> </a:t>
            </a:r>
            <a:r>
              <a:rPr dirty="0" sz="1100" spc="80" i="1">
                <a:solidFill>
                  <a:srgbClr val="3F3F3F"/>
                </a:solidFill>
                <a:latin typeface="Calibri"/>
                <a:cs typeface="Calibri"/>
              </a:rPr>
              <a:t>∂</a:t>
            </a:r>
            <a:r>
              <a:rPr dirty="0" sz="1100" spc="80">
                <a:solidFill>
                  <a:srgbClr val="3F3F3F"/>
                </a:solidFill>
                <a:latin typeface="Cambria"/>
                <a:cs typeface="Cambria"/>
              </a:rPr>
              <a:t>D</a:t>
            </a:r>
            <a:r>
              <a:rPr dirty="0" sz="1100" spc="45">
                <a:solidFill>
                  <a:srgbClr val="3F3F3F"/>
                </a:solidFill>
                <a:latin typeface="Cambria"/>
                <a:cs typeface="Cambria"/>
              </a:rPr>
              <a:t> </a:t>
            </a:r>
            <a:r>
              <a:rPr dirty="0" sz="1100" spc="-50">
                <a:solidFill>
                  <a:srgbClr val="3F3F3F"/>
                </a:solidFill>
                <a:latin typeface="Tahoma"/>
                <a:cs typeface="Tahoma"/>
              </a:rPr>
              <a:t>so</a:t>
            </a:r>
            <a:r>
              <a:rPr dirty="0" sz="1100" spc="-9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65">
                <a:solidFill>
                  <a:srgbClr val="3F3F3F"/>
                </a:solidFill>
                <a:latin typeface="Tahoma"/>
                <a:cs typeface="Tahoma"/>
              </a:rPr>
              <a:t>as</a:t>
            </a:r>
            <a:r>
              <a:rPr dirty="0" sz="1100" spc="-9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>
                <a:solidFill>
                  <a:srgbClr val="3F3F3F"/>
                </a:solidFill>
                <a:latin typeface="Tahoma"/>
                <a:cs typeface="Tahoma"/>
              </a:rPr>
              <a:t>it</a:t>
            </a:r>
            <a:r>
              <a:rPr dirty="0" sz="1100" spc="-9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65">
                <a:solidFill>
                  <a:srgbClr val="3F3F3F"/>
                </a:solidFill>
                <a:latin typeface="Tahoma"/>
                <a:cs typeface="Tahoma"/>
              </a:rPr>
              <a:t>converge</a:t>
            </a:r>
            <a:r>
              <a:rPr dirty="0" sz="1100" spc="-9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30">
                <a:solidFill>
                  <a:srgbClr val="3F3F3F"/>
                </a:solidFill>
                <a:latin typeface="Tahoma"/>
                <a:cs typeface="Tahoma"/>
              </a:rPr>
              <a:t>to</a:t>
            </a:r>
            <a:r>
              <a:rPr dirty="0" sz="1100" spc="-9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35">
                <a:solidFill>
                  <a:srgbClr val="3F3F3F"/>
                </a:solidFill>
                <a:latin typeface="Tahoma"/>
                <a:cs typeface="Tahoma"/>
              </a:rPr>
              <a:t>the</a:t>
            </a:r>
            <a:r>
              <a:rPr dirty="0" sz="1100" spc="-95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45">
                <a:solidFill>
                  <a:srgbClr val="3F3F3F"/>
                </a:solidFill>
                <a:latin typeface="Tahoma"/>
                <a:cs typeface="Tahoma"/>
              </a:rPr>
              <a:t>border</a:t>
            </a:r>
            <a:r>
              <a:rPr dirty="0" sz="1100" spc="-9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30">
                <a:solidFill>
                  <a:srgbClr val="3F3F3F"/>
                </a:solidFill>
                <a:latin typeface="Tahoma"/>
                <a:cs typeface="Tahoma"/>
              </a:rPr>
              <a:t>of</a:t>
            </a:r>
            <a:r>
              <a:rPr dirty="0" sz="1100" spc="-9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65">
                <a:solidFill>
                  <a:srgbClr val="3F3F3F"/>
                </a:solidFill>
                <a:latin typeface="Cambria"/>
                <a:cs typeface="Cambria"/>
              </a:rPr>
              <a:t>D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2256231" y="1436889"/>
            <a:ext cx="5334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0" i="1">
                <a:solidFill>
                  <a:srgbClr val="3F3F3F"/>
                </a:solidFill>
                <a:latin typeface="Cambria"/>
                <a:cs typeface="Cambria"/>
              </a:rPr>
              <a:t>i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21894" y="1361768"/>
            <a:ext cx="448373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1100" spc="-45">
                <a:solidFill>
                  <a:srgbClr val="3F3F3F"/>
                </a:solidFill>
                <a:latin typeface="Tahoma"/>
                <a:cs typeface="Tahoma"/>
              </a:rPr>
              <a:t>Generalized</a:t>
            </a:r>
            <a:r>
              <a:rPr dirty="0" sz="1100" spc="-6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40">
                <a:solidFill>
                  <a:srgbClr val="3F3F3F"/>
                </a:solidFill>
                <a:latin typeface="Tahoma"/>
                <a:cs typeface="Tahoma"/>
              </a:rPr>
              <a:t>biconnectivity</a:t>
            </a:r>
            <a:r>
              <a:rPr dirty="0" sz="1100" spc="-6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45">
                <a:solidFill>
                  <a:srgbClr val="3F3F3F"/>
                </a:solidFill>
                <a:latin typeface="Tahoma"/>
                <a:cs typeface="Tahoma"/>
              </a:rPr>
              <a:t>force</a:t>
            </a:r>
            <a:r>
              <a:rPr dirty="0" sz="1100" spc="-6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60" i="1">
                <a:solidFill>
                  <a:srgbClr val="3F3F3F"/>
                </a:solidFill>
                <a:latin typeface="Cambria"/>
                <a:cs typeface="Cambria"/>
              </a:rPr>
              <a:t>F</a:t>
            </a:r>
            <a:r>
              <a:rPr dirty="0" baseline="27777" sz="1200" spc="89" i="1">
                <a:solidFill>
                  <a:srgbClr val="3F3F3F"/>
                </a:solidFill>
                <a:latin typeface="Calibri"/>
                <a:cs typeface="Calibri"/>
              </a:rPr>
              <a:t>λ</a:t>
            </a:r>
            <a:r>
              <a:rPr dirty="0" baseline="27777" sz="1200" spc="232" i="1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100" spc="-30">
                <a:solidFill>
                  <a:srgbClr val="3F3F3F"/>
                </a:solidFill>
                <a:latin typeface="Tahoma"/>
                <a:cs typeface="Tahoma"/>
              </a:rPr>
              <a:t>in</a:t>
            </a:r>
            <a:r>
              <a:rPr dirty="0" sz="1100" spc="-6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35">
                <a:solidFill>
                  <a:srgbClr val="3F3F3F"/>
                </a:solidFill>
                <a:latin typeface="Tahoma"/>
                <a:cs typeface="Tahoma"/>
              </a:rPr>
              <a:t>the</a:t>
            </a:r>
            <a:r>
              <a:rPr dirty="0" sz="1100" spc="-6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85">
                <a:solidFill>
                  <a:srgbClr val="3F3F3F"/>
                </a:solidFill>
                <a:latin typeface="Tahoma"/>
                <a:cs typeface="Tahoma"/>
              </a:rPr>
              <a:t>PHS</a:t>
            </a:r>
            <a:r>
              <a:rPr dirty="0" sz="1100" spc="-6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40">
                <a:solidFill>
                  <a:srgbClr val="3F3F3F"/>
                </a:solidFill>
                <a:latin typeface="Tahoma"/>
                <a:cs typeface="Tahoma"/>
              </a:rPr>
              <a:t>is</a:t>
            </a:r>
            <a:r>
              <a:rPr dirty="0" sz="1100" spc="-6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65">
                <a:solidFill>
                  <a:srgbClr val="3F3F3F"/>
                </a:solidFill>
                <a:latin typeface="Tahoma"/>
                <a:cs typeface="Tahoma"/>
              </a:rPr>
              <a:t>a</a:t>
            </a:r>
            <a:r>
              <a:rPr dirty="0" sz="1100" spc="-6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40">
                <a:solidFill>
                  <a:srgbClr val="3F3F3F"/>
                </a:solidFill>
                <a:latin typeface="Tahoma"/>
                <a:cs typeface="Tahoma"/>
              </a:rPr>
              <a:t>simple</a:t>
            </a:r>
            <a:r>
              <a:rPr dirty="0" sz="1100" spc="-6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45">
                <a:solidFill>
                  <a:srgbClr val="3F3F3F"/>
                </a:solidFill>
                <a:latin typeface="Tahoma"/>
                <a:cs typeface="Tahoma"/>
              </a:rPr>
              <a:t>integrator</a:t>
            </a:r>
            <a:r>
              <a:rPr dirty="0" sz="1100" spc="-6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40">
                <a:solidFill>
                  <a:srgbClr val="3F3F3F"/>
                </a:solidFill>
                <a:latin typeface="Tahoma"/>
                <a:cs typeface="Tahoma"/>
              </a:rPr>
              <a:t>defined</a:t>
            </a:r>
            <a:r>
              <a:rPr dirty="0" sz="1100" spc="-6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25">
                <a:solidFill>
                  <a:srgbClr val="3F3F3F"/>
                </a:solidFill>
                <a:latin typeface="Tahoma"/>
                <a:cs typeface="Tahoma"/>
              </a:rPr>
              <a:t>as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801152" y="1805456"/>
            <a:ext cx="5334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0" i="1">
                <a:solidFill>
                  <a:srgbClr val="3F3F3F"/>
                </a:solidFill>
                <a:latin typeface="Cambria"/>
                <a:cs typeface="Cambria"/>
              </a:rPr>
              <a:t>i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702739" y="1733878"/>
            <a:ext cx="58229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1100" spc="60" i="1">
                <a:solidFill>
                  <a:srgbClr val="3F3F3F"/>
                </a:solidFill>
                <a:latin typeface="Cambria"/>
                <a:cs typeface="Cambria"/>
              </a:rPr>
              <a:t>F</a:t>
            </a:r>
            <a:r>
              <a:rPr dirty="0" baseline="31250" sz="1200" spc="89" i="1">
                <a:solidFill>
                  <a:srgbClr val="3F3F3F"/>
                </a:solidFill>
                <a:latin typeface="Calibri"/>
                <a:cs typeface="Calibri"/>
              </a:rPr>
              <a:t>λ</a:t>
            </a:r>
            <a:r>
              <a:rPr dirty="0" baseline="31250" sz="1200" spc="247" i="1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100" spc="295">
                <a:solidFill>
                  <a:srgbClr val="3F3F3F"/>
                </a:solidFill>
                <a:latin typeface="Calibri"/>
                <a:cs typeface="Calibri"/>
              </a:rPr>
              <a:t>=</a:t>
            </a:r>
            <a:r>
              <a:rPr dirty="0" sz="1100" spc="6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100" spc="85">
                <a:solidFill>
                  <a:srgbClr val="3F3F3F"/>
                </a:solidFill>
                <a:latin typeface="Cambria"/>
                <a:cs typeface="Cambria"/>
              </a:rPr>
              <a:t>−</a:t>
            </a:r>
            <a:r>
              <a:rPr dirty="0" sz="1100" spc="85" i="1">
                <a:solidFill>
                  <a:srgbClr val="3F3F3F"/>
                </a:solidFill>
                <a:latin typeface="Cambria"/>
                <a:cs typeface="Cambria"/>
              </a:rPr>
              <a:t>k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2409736" y="1700058"/>
            <a:ext cx="8826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65" i="1">
                <a:solidFill>
                  <a:srgbClr val="3F3F3F"/>
                </a:solidFill>
                <a:latin typeface="Calibri"/>
                <a:cs typeface="Calibri"/>
              </a:rPr>
              <a:t>λ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2223414" y="1640152"/>
            <a:ext cx="55753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1100" i="1">
                <a:solidFill>
                  <a:srgbClr val="3F3F3F"/>
                </a:solidFill>
                <a:latin typeface="Calibri"/>
                <a:cs typeface="Calibri"/>
              </a:rPr>
              <a:t>∂</a:t>
            </a:r>
            <a:r>
              <a:rPr dirty="0" sz="1100" i="1">
                <a:solidFill>
                  <a:srgbClr val="3F3F3F"/>
                </a:solidFill>
                <a:latin typeface="Cambria"/>
                <a:cs typeface="Cambria"/>
              </a:rPr>
              <a:t>V</a:t>
            </a:r>
            <a:r>
              <a:rPr dirty="0" sz="1100" spc="325" i="1">
                <a:solidFill>
                  <a:srgbClr val="3F3F3F"/>
                </a:solidFill>
                <a:latin typeface="Cambria"/>
                <a:cs typeface="Cambria"/>
              </a:rPr>
              <a:t> </a:t>
            </a:r>
            <a:r>
              <a:rPr dirty="0" sz="1100" spc="65">
                <a:solidFill>
                  <a:srgbClr val="3F3F3F"/>
                </a:solidFill>
                <a:latin typeface="Calibri"/>
                <a:cs typeface="Calibri"/>
              </a:rPr>
              <a:t>(</a:t>
            </a:r>
            <a:r>
              <a:rPr dirty="0" sz="1100" spc="-415" i="1">
                <a:solidFill>
                  <a:srgbClr val="3F3F3F"/>
                </a:solidFill>
                <a:latin typeface="Calibri"/>
                <a:cs typeface="Calibri"/>
              </a:rPr>
              <a:t>λ</a:t>
            </a:r>
            <a:r>
              <a:rPr dirty="0" baseline="15151" sz="1650" spc="165">
                <a:solidFill>
                  <a:srgbClr val="3F3F3F"/>
                </a:solidFill>
                <a:latin typeface="Calibri"/>
                <a:cs typeface="Calibri"/>
              </a:rPr>
              <a:t>ˆ</a:t>
            </a:r>
            <a:r>
              <a:rPr dirty="0" baseline="-10416" sz="1200" spc="165">
                <a:solidFill>
                  <a:srgbClr val="3F3F3F"/>
                </a:solidFill>
                <a:latin typeface="Arial MT"/>
                <a:cs typeface="Arial MT"/>
              </a:rPr>
              <a:t>2</a:t>
            </a:r>
            <a:r>
              <a:rPr dirty="0" sz="1100" spc="65">
                <a:solidFill>
                  <a:srgbClr val="3F3F3F"/>
                </a:solidFill>
                <a:latin typeface="Calibri"/>
                <a:cs typeface="Calibri"/>
              </a:rPr>
              <a:t>)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0" name="object 10" descr=""/>
          <p:cNvSpPr/>
          <p:nvPr/>
        </p:nvSpPr>
        <p:spPr>
          <a:xfrm>
            <a:off x="2261514" y="1850491"/>
            <a:ext cx="481330" cy="0"/>
          </a:xfrm>
          <a:custGeom>
            <a:avLst/>
            <a:gdLst/>
            <a:ahLst/>
            <a:cxnLst/>
            <a:rect l="l" t="t" r="r" b="b"/>
            <a:pathLst>
              <a:path w="481330" h="0">
                <a:moveTo>
                  <a:pt x="0" y="0"/>
                </a:moveTo>
                <a:lnTo>
                  <a:pt x="480961" y="0"/>
                </a:lnTo>
              </a:path>
            </a:pathLst>
          </a:custGeom>
          <a:ln w="5537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/>
          <p:nvPr/>
        </p:nvSpPr>
        <p:spPr>
          <a:xfrm>
            <a:off x="2371991" y="1828912"/>
            <a:ext cx="25400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1100" spc="-25" i="1">
                <a:solidFill>
                  <a:srgbClr val="3F3F3F"/>
                </a:solidFill>
                <a:latin typeface="Calibri"/>
                <a:cs typeface="Calibri"/>
              </a:rPr>
              <a:t>∂η</a:t>
            </a:r>
            <a:r>
              <a:rPr dirty="0" baseline="-10416" sz="1200" spc="-37" i="1">
                <a:solidFill>
                  <a:srgbClr val="3F3F3F"/>
                </a:solidFill>
                <a:latin typeface="Cambria"/>
                <a:cs typeface="Cambria"/>
              </a:rPr>
              <a:t>i</a:t>
            </a:r>
            <a:endParaRPr baseline="-10416" sz="1200">
              <a:latin typeface="Cambria"/>
              <a:cs typeface="Cambria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2783433" y="1733878"/>
            <a:ext cx="34861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295">
                <a:solidFill>
                  <a:srgbClr val="3F3F3F"/>
                </a:solidFill>
                <a:latin typeface="Calibri"/>
                <a:cs typeface="Calibri"/>
              </a:rPr>
              <a:t>=</a:t>
            </a:r>
            <a:r>
              <a:rPr dirty="0" sz="1100" spc="55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100" spc="85">
                <a:solidFill>
                  <a:srgbClr val="3F3F3F"/>
                </a:solidFill>
                <a:latin typeface="Cambria"/>
                <a:cs typeface="Cambria"/>
              </a:rPr>
              <a:t>−</a:t>
            </a:r>
            <a:r>
              <a:rPr dirty="0" sz="1100" spc="85" i="1">
                <a:solidFill>
                  <a:srgbClr val="3F3F3F"/>
                </a:solidFill>
                <a:latin typeface="Cambria"/>
                <a:cs typeface="Cambria"/>
              </a:rPr>
              <a:t>k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3411105" y="1603602"/>
            <a:ext cx="9525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55">
                <a:solidFill>
                  <a:srgbClr val="3F3F3F"/>
                </a:solidFill>
                <a:latin typeface="Calibri"/>
                <a:cs typeface="Calibri"/>
              </a:rPr>
              <a:t>ˆ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3282391" y="1700058"/>
            <a:ext cx="28575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15900" algn="l"/>
              </a:tabLst>
            </a:pPr>
            <a:r>
              <a:rPr dirty="0" sz="800" spc="65" i="1">
                <a:solidFill>
                  <a:srgbClr val="3F3F3F"/>
                </a:solidFill>
                <a:latin typeface="Calibri"/>
                <a:cs typeface="Calibri"/>
              </a:rPr>
              <a:t>λ</a:t>
            </a:r>
            <a:r>
              <a:rPr dirty="0" sz="800" i="1">
                <a:solidFill>
                  <a:srgbClr val="3F3F3F"/>
                </a:solidFill>
                <a:latin typeface="Calibri"/>
                <a:cs typeface="Calibri"/>
              </a:rPr>
              <a:t>	</a:t>
            </a:r>
            <a:r>
              <a:rPr dirty="0" sz="800" spc="-50">
                <a:solidFill>
                  <a:srgbClr val="3F3F3F"/>
                </a:solidFill>
                <a:latin typeface="Arial MT"/>
                <a:cs typeface="Arial MT"/>
              </a:rPr>
              <a:t>2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3121482" y="1640152"/>
            <a:ext cx="50673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i="1">
                <a:solidFill>
                  <a:srgbClr val="3F3F3F"/>
                </a:solidFill>
                <a:latin typeface="Calibri"/>
                <a:cs typeface="Calibri"/>
              </a:rPr>
              <a:t>∂</a:t>
            </a:r>
            <a:r>
              <a:rPr dirty="0" sz="1100" i="1">
                <a:solidFill>
                  <a:srgbClr val="3F3F3F"/>
                </a:solidFill>
                <a:latin typeface="Cambria"/>
                <a:cs typeface="Cambria"/>
              </a:rPr>
              <a:t>V</a:t>
            </a:r>
            <a:r>
              <a:rPr dirty="0" sz="1100" spc="310" i="1">
                <a:solidFill>
                  <a:srgbClr val="3F3F3F"/>
                </a:solidFill>
                <a:latin typeface="Cambria"/>
                <a:cs typeface="Cambria"/>
              </a:rPr>
              <a:t> </a:t>
            </a:r>
            <a:r>
              <a:rPr dirty="0" sz="1100" spc="100">
                <a:solidFill>
                  <a:srgbClr val="3F3F3F"/>
                </a:solidFill>
                <a:latin typeface="Calibri"/>
                <a:cs typeface="Calibri"/>
              </a:rPr>
              <a:t>(</a:t>
            </a:r>
            <a:r>
              <a:rPr dirty="0" sz="1100" spc="100" i="1">
                <a:solidFill>
                  <a:srgbClr val="3F3F3F"/>
                </a:solidFill>
                <a:latin typeface="Calibri"/>
                <a:cs typeface="Calibri"/>
              </a:rPr>
              <a:t>λ</a:t>
            </a:r>
            <a:r>
              <a:rPr dirty="0" sz="1100" spc="260" i="1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100" spc="30">
                <a:solidFill>
                  <a:srgbClr val="3F3F3F"/>
                </a:solidFill>
                <a:latin typeface="Calibri"/>
                <a:cs typeface="Calibri"/>
              </a:rPr>
              <a:t>)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6" name="object 16" descr=""/>
          <p:cNvSpPr/>
          <p:nvPr/>
        </p:nvSpPr>
        <p:spPr>
          <a:xfrm>
            <a:off x="3134182" y="1850491"/>
            <a:ext cx="481330" cy="0"/>
          </a:xfrm>
          <a:custGeom>
            <a:avLst/>
            <a:gdLst/>
            <a:ahLst/>
            <a:cxnLst/>
            <a:rect l="l" t="t" r="r" b="b"/>
            <a:pathLst>
              <a:path w="481329" h="0">
                <a:moveTo>
                  <a:pt x="0" y="0"/>
                </a:moveTo>
                <a:lnTo>
                  <a:pt x="480961" y="0"/>
                </a:lnTo>
              </a:path>
            </a:pathLst>
          </a:custGeom>
          <a:ln w="5537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 descr=""/>
          <p:cNvSpPr txBox="1"/>
          <p:nvPr/>
        </p:nvSpPr>
        <p:spPr>
          <a:xfrm>
            <a:off x="3224326" y="1851417"/>
            <a:ext cx="29464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1100" spc="130" i="1">
                <a:solidFill>
                  <a:srgbClr val="3F3F3F"/>
                </a:solidFill>
                <a:latin typeface="Calibri"/>
                <a:cs typeface="Calibri"/>
              </a:rPr>
              <a:t>∂</a:t>
            </a:r>
            <a:r>
              <a:rPr dirty="0" sz="1100" spc="-409" i="1">
                <a:solidFill>
                  <a:srgbClr val="3F3F3F"/>
                </a:solidFill>
                <a:latin typeface="Calibri"/>
                <a:cs typeface="Calibri"/>
              </a:rPr>
              <a:t>λ</a:t>
            </a:r>
            <a:r>
              <a:rPr dirty="0" baseline="15151" sz="1650" spc="172">
                <a:solidFill>
                  <a:srgbClr val="3F3F3F"/>
                </a:solidFill>
                <a:latin typeface="Calibri"/>
                <a:cs typeface="Calibri"/>
              </a:rPr>
              <a:t>ˆ</a:t>
            </a:r>
            <a:r>
              <a:rPr dirty="0" baseline="-10416" sz="1200" spc="104">
                <a:solidFill>
                  <a:srgbClr val="3F3F3F"/>
                </a:solidFill>
                <a:latin typeface="Arial MT"/>
                <a:cs typeface="Arial MT"/>
              </a:rPr>
              <a:t>2</a:t>
            </a:r>
            <a:endParaRPr baseline="-10416" sz="1200">
              <a:latin typeface="Arial MT"/>
              <a:cs typeface="Arial MT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3803827" y="1583650"/>
            <a:ext cx="7937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sng" sz="800" spc="-5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Verdana"/>
                <a:cs typeface="Verdana"/>
              </a:rPr>
              <a:t>ˆ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3736708" y="1610358"/>
            <a:ext cx="13843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sng" sz="800" spc="-25" i="1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alibri"/>
                <a:cs typeface="Calibri"/>
              </a:rPr>
              <a:t>∂λ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3862082" y="1651474"/>
            <a:ext cx="6794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sng" sz="600" spc="-5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Arial MT"/>
                <a:cs typeface="Arial MT"/>
              </a:rPr>
              <a:t>2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3718268" y="1716886"/>
            <a:ext cx="22987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800" spc="-25" i="1">
                <a:solidFill>
                  <a:srgbClr val="3F3F3F"/>
                </a:solidFill>
                <a:latin typeface="Calibri"/>
                <a:cs typeface="Calibri"/>
              </a:rPr>
              <a:t>∂ψ</a:t>
            </a:r>
            <a:r>
              <a:rPr dirty="0" baseline="-9259" sz="900" spc="-37" i="1">
                <a:solidFill>
                  <a:srgbClr val="3F3F3F"/>
                </a:solidFill>
                <a:latin typeface="Cambria"/>
                <a:cs typeface="Cambria"/>
              </a:rPr>
              <a:t>i</a:t>
            </a:r>
            <a:endParaRPr baseline="-9259" sz="900">
              <a:latin typeface="Cambria"/>
              <a:cs typeface="Cambria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3711308" y="1833573"/>
            <a:ext cx="24384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u="sng" sz="800" spc="-20" i="1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alibri"/>
                <a:cs typeface="Calibri"/>
              </a:rPr>
              <a:t>∂λ</a:t>
            </a:r>
            <a:r>
              <a:rPr dirty="0" u="sng" baseline="13888" sz="1200" spc="-3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Verdana"/>
                <a:cs typeface="Verdana"/>
              </a:rPr>
              <a:t>ˆ</a:t>
            </a:r>
            <a:r>
              <a:rPr dirty="0" u="sng" baseline="-9259" sz="900" spc="-3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Arial MT"/>
                <a:cs typeface="Arial MT"/>
              </a:rPr>
              <a:t>2</a:t>
            </a:r>
            <a:endParaRPr baseline="-9259" sz="900">
              <a:latin typeface="Arial MT"/>
              <a:cs typeface="Arial MT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3718268" y="1940114"/>
            <a:ext cx="22987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800" spc="-25" i="1">
                <a:solidFill>
                  <a:srgbClr val="3F3F3F"/>
                </a:solidFill>
                <a:latin typeface="Calibri"/>
                <a:cs typeface="Calibri"/>
              </a:rPr>
              <a:t>∂ψ</a:t>
            </a:r>
            <a:r>
              <a:rPr dirty="0" baseline="-9259" sz="900" spc="-37" i="1">
                <a:solidFill>
                  <a:srgbClr val="3F3F3F"/>
                </a:solidFill>
                <a:latin typeface="Cambria"/>
                <a:cs typeface="Cambria"/>
              </a:rPr>
              <a:t>i</a:t>
            </a:r>
            <a:endParaRPr baseline="-9259" sz="900">
              <a:latin typeface="Cambria"/>
              <a:cs typeface="Cambria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3640709" y="1496973"/>
            <a:ext cx="39116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97180" algn="l"/>
              </a:tabLst>
            </a:pPr>
            <a:r>
              <a:rPr dirty="0" sz="1100" spc="170">
                <a:solidFill>
                  <a:srgbClr val="3F3F3F"/>
                </a:solidFill>
                <a:latin typeface="Lucida Sans Unicode"/>
                <a:cs typeface="Lucida Sans Unicode"/>
              </a:rPr>
              <a:t>"</a:t>
            </a:r>
            <a:r>
              <a:rPr dirty="0" sz="1100">
                <a:solidFill>
                  <a:srgbClr val="3F3F3F"/>
                </a:solidFill>
                <a:latin typeface="Lucida Sans Unicode"/>
                <a:cs typeface="Lucida Sans Unicode"/>
              </a:rPr>
              <a:t>	</a:t>
            </a:r>
            <a:r>
              <a:rPr dirty="0" sz="1100" spc="-50">
                <a:solidFill>
                  <a:srgbClr val="3F3F3F"/>
                </a:solidFill>
                <a:latin typeface="Lucida Sans Unicode"/>
                <a:cs typeface="Lucida Sans Unicode"/>
              </a:rPr>
              <a:t>#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1102398" y="2124848"/>
            <a:ext cx="111442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719455" algn="l"/>
                <a:tab pos="1031875" algn="l"/>
              </a:tabLst>
            </a:pPr>
            <a:r>
              <a:rPr dirty="0" sz="1100" spc="55">
                <a:solidFill>
                  <a:srgbClr val="3F3F3F"/>
                </a:solidFill>
                <a:latin typeface="Calibri"/>
                <a:cs typeface="Calibri"/>
              </a:rPr>
              <a:t>ˆ</a:t>
            </a:r>
            <a:r>
              <a:rPr dirty="0" sz="1100">
                <a:solidFill>
                  <a:srgbClr val="3F3F3F"/>
                </a:solidFill>
                <a:latin typeface="Calibri"/>
                <a:cs typeface="Calibri"/>
              </a:rPr>
              <a:t>	</a:t>
            </a:r>
            <a:r>
              <a:rPr dirty="0" sz="1100" spc="55">
                <a:solidFill>
                  <a:srgbClr val="3F3F3F"/>
                </a:solidFill>
                <a:latin typeface="Calibri"/>
                <a:cs typeface="Calibri"/>
              </a:rPr>
              <a:t>ˆ</a:t>
            </a:r>
            <a:r>
              <a:rPr dirty="0" sz="1100">
                <a:solidFill>
                  <a:srgbClr val="3F3F3F"/>
                </a:solidFill>
                <a:latin typeface="Calibri"/>
                <a:cs typeface="Calibri"/>
              </a:rPr>
              <a:t>	</a:t>
            </a:r>
            <a:r>
              <a:rPr dirty="0" sz="1100" spc="-50">
                <a:solidFill>
                  <a:srgbClr val="3F3F3F"/>
                </a:solidFill>
                <a:latin typeface="Calibri"/>
                <a:cs typeface="Calibri"/>
              </a:rPr>
              <a:t>˜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2197011" y="2148457"/>
            <a:ext cx="7937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0">
                <a:solidFill>
                  <a:srgbClr val="3F3F3F"/>
                </a:solidFill>
                <a:latin typeface="Cambria"/>
                <a:cs typeface="Cambria"/>
              </a:rPr>
              <a:t>∗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1740141" y="2049181"/>
            <a:ext cx="606425" cy="191770"/>
          </a:xfrm>
          <a:prstGeom prst="rect">
            <a:avLst/>
          </a:prstGeom>
        </p:spPr>
        <p:txBody>
          <a:bodyPr wrap="square" lIns="0" tIns="151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90"/>
              </a:spcBef>
              <a:tabLst>
                <a:tab pos="529590" algn="l"/>
              </a:tabLst>
            </a:pPr>
            <a:r>
              <a:rPr dirty="0" sz="1100">
                <a:solidFill>
                  <a:srgbClr val="3F3F3F"/>
                </a:solidFill>
                <a:latin typeface="Lucida Sans Unicode"/>
                <a:cs typeface="Lucida Sans Unicode"/>
              </a:rPr>
              <a:t>	 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321894" y="2161411"/>
            <a:ext cx="230886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  <a:tabLst>
                <a:tab pos="2041525" algn="l"/>
              </a:tabLst>
            </a:pPr>
            <a:r>
              <a:rPr dirty="0" sz="1100" spc="-55">
                <a:solidFill>
                  <a:srgbClr val="3F3F3F"/>
                </a:solidFill>
                <a:latin typeface="Tahoma"/>
                <a:cs typeface="Tahoma"/>
              </a:rPr>
              <a:t>Choosing</a:t>
            </a:r>
            <a:r>
              <a:rPr dirty="0" sz="1100" spc="-8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i="1">
                <a:solidFill>
                  <a:srgbClr val="3F3F3F"/>
                </a:solidFill>
                <a:latin typeface="Cambria"/>
                <a:cs typeface="Cambria"/>
              </a:rPr>
              <a:t>V</a:t>
            </a:r>
            <a:r>
              <a:rPr dirty="0" baseline="-10416" sz="1200" i="1">
                <a:solidFill>
                  <a:srgbClr val="3F3F3F"/>
                </a:solidFill>
                <a:latin typeface="Calibri"/>
                <a:cs typeface="Calibri"/>
              </a:rPr>
              <a:t>γ</a:t>
            </a:r>
            <a:r>
              <a:rPr dirty="0" baseline="-10416" sz="1200" spc="-112" i="1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100" spc="80">
                <a:solidFill>
                  <a:srgbClr val="3F3F3F"/>
                </a:solidFill>
                <a:latin typeface="Calibri"/>
                <a:cs typeface="Calibri"/>
              </a:rPr>
              <a:t>(</a:t>
            </a:r>
            <a:r>
              <a:rPr dirty="0" sz="1100" spc="80" i="1">
                <a:solidFill>
                  <a:srgbClr val="3F3F3F"/>
                </a:solidFill>
                <a:latin typeface="Calibri"/>
                <a:cs typeface="Calibri"/>
              </a:rPr>
              <a:t>λ</a:t>
            </a:r>
            <a:r>
              <a:rPr dirty="0" baseline="-10416" sz="1200" spc="120">
                <a:solidFill>
                  <a:srgbClr val="3F3F3F"/>
                </a:solidFill>
                <a:latin typeface="Arial MT"/>
                <a:cs typeface="Arial MT"/>
              </a:rPr>
              <a:t>2</a:t>
            </a:r>
            <a:r>
              <a:rPr dirty="0" sz="1100" spc="80">
                <a:solidFill>
                  <a:srgbClr val="3F3F3F"/>
                </a:solidFill>
                <a:latin typeface="Calibri"/>
                <a:cs typeface="Calibri"/>
              </a:rPr>
              <a:t>)</a:t>
            </a:r>
            <a:r>
              <a:rPr dirty="0" sz="1100" spc="85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100" spc="295">
                <a:solidFill>
                  <a:srgbClr val="3F3F3F"/>
                </a:solidFill>
                <a:latin typeface="Calibri"/>
                <a:cs typeface="Calibri"/>
              </a:rPr>
              <a:t>=</a:t>
            </a:r>
            <a:r>
              <a:rPr dirty="0" sz="1100" spc="85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F3F3F"/>
                </a:solidFill>
                <a:latin typeface="Calibri"/>
                <a:cs typeface="Calibri"/>
              </a:rPr>
              <a:t>coth</a:t>
            </a:r>
            <a:r>
              <a:rPr dirty="0" sz="1100" spc="295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100" spc="55" i="1">
                <a:solidFill>
                  <a:srgbClr val="3F3F3F"/>
                </a:solidFill>
                <a:latin typeface="Calibri"/>
                <a:cs typeface="Calibri"/>
              </a:rPr>
              <a:t>λ</a:t>
            </a:r>
            <a:r>
              <a:rPr dirty="0" baseline="-10416" sz="1200" spc="82">
                <a:solidFill>
                  <a:srgbClr val="3F3F3F"/>
                </a:solidFill>
                <a:latin typeface="Arial MT"/>
                <a:cs typeface="Arial MT"/>
              </a:rPr>
              <a:t>2</a:t>
            </a:r>
            <a:r>
              <a:rPr dirty="0" baseline="-10416" sz="1200" spc="15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1100" spc="229">
                <a:solidFill>
                  <a:srgbClr val="3F3F3F"/>
                </a:solidFill>
                <a:latin typeface="Cambria"/>
                <a:cs typeface="Cambria"/>
              </a:rPr>
              <a:t>−</a:t>
            </a:r>
            <a:r>
              <a:rPr dirty="0" sz="1100" spc="25">
                <a:solidFill>
                  <a:srgbClr val="3F3F3F"/>
                </a:solidFill>
                <a:latin typeface="Cambria"/>
                <a:cs typeface="Cambria"/>
              </a:rPr>
              <a:t> </a:t>
            </a:r>
            <a:r>
              <a:rPr dirty="0" sz="1100" spc="70" i="1">
                <a:solidFill>
                  <a:srgbClr val="3F3F3F"/>
                </a:solidFill>
                <a:latin typeface="Calibri"/>
                <a:cs typeface="Calibri"/>
              </a:rPr>
              <a:t>λ</a:t>
            </a:r>
            <a:r>
              <a:rPr dirty="0" sz="1100" i="1">
                <a:solidFill>
                  <a:srgbClr val="3F3F3F"/>
                </a:solidFill>
                <a:latin typeface="Calibri"/>
                <a:cs typeface="Calibri"/>
              </a:rPr>
              <a:t>	</a:t>
            </a:r>
            <a:r>
              <a:rPr dirty="0" sz="1100" spc="229">
                <a:solidFill>
                  <a:srgbClr val="3F3F3F"/>
                </a:solidFill>
                <a:latin typeface="Cambria"/>
                <a:cs typeface="Cambria"/>
              </a:rPr>
              <a:t>−</a:t>
            </a:r>
            <a:r>
              <a:rPr dirty="0" sz="1100">
                <a:solidFill>
                  <a:srgbClr val="3F3F3F"/>
                </a:solidFill>
                <a:latin typeface="Cambria"/>
                <a:cs typeface="Cambria"/>
              </a:rPr>
              <a:t> </a:t>
            </a:r>
            <a:r>
              <a:rPr dirty="0" sz="1100" spc="-50">
                <a:solidFill>
                  <a:srgbClr val="3F3F3F"/>
                </a:solidFill>
                <a:latin typeface="Arial MT"/>
                <a:cs typeface="Arial MT"/>
              </a:rPr>
              <a:t>1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29" name="object 29" descr=""/>
          <p:cNvSpPr/>
          <p:nvPr/>
        </p:nvSpPr>
        <p:spPr>
          <a:xfrm>
            <a:off x="2779318" y="2278011"/>
            <a:ext cx="614045" cy="0"/>
          </a:xfrm>
          <a:custGeom>
            <a:avLst/>
            <a:gdLst/>
            <a:ahLst/>
            <a:cxnLst/>
            <a:rect l="l" t="t" r="r" b="b"/>
            <a:pathLst>
              <a:path w="614045" h="0">
                <a:moveTo>
                  <a:pt x="0" y="0"/>
                </a:moveTo>
                <a:lnTo>
                  <a:pt x="613473" y="0"/>
                </a:lnTo>
              </a:path>
            </a:pathLst>
          </a:custGeom>
          <a:ln w="5537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 descr=""/>
          <p:cNvSpPr txBox="1"/>
          <p:nvPr/>
        </p:nvSpPr>
        <p:spPr>
          <a:xfrm>
            <a:off x="2750172" y="2071140"/>
            <a:ext cx="94234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baseline="-20833" sz="1200" spc="-30" i="1">
                <a:solidFill>
                  <a:srgbClr val="3F3F3F"/>
                </a:solidFill>
                <a:latin typeface="Cambria"/>
                <a:cs typeface="Cambria"/>
              </a:rPr>
              <a:t>e</a:t>
            </a:r>
            <a:r>
              <a:rPr dirty="0" sz="600" spc="-20">
                <a:solidFill>
                  <a:srgbClr val="3F3F3F"/>
                </a:solidFill>
                <a:latin typeface="Arial MT"/>
                <a:cs typeface="Arial MT"/>
              </a:rPr>
              <a:t>2</a:t>
            </a:r>
            <a:r>
              <a:rPr dirty="0" sz="600" spc="-20">
                <a:solidFill>
                  <a:srgbClr val="3F3F3F"/>
                </a:solidFill>
                <a:latin typeface="Verdana"/>
                <a:cs typeface="Verdana"/>
              </a:rPr>
              <a:t>(</a:t>
            </a:r>
            <a:r>
              <a:rPr dirty="0" sz="600" spc="-20" i="1">
                <a:solidFill>
                  <a:srgbClr val="3F3F3F"/>
                </a:solidFill>
                <a:latin typeface="Calibri"/>
                <a:cs typeface="Calibri"/>
              </a:rPr>
              <a:t>λ</a:t>
            </a:r>
            <a:r>
              <a:rPr dirty="0" baseline="13888" sz="900" spc="-30">
                <a:solidFill>
                  <a:srgbClr val="3F3F3F"/>
                </a:solidFill>
                <a:latin typeface="Verdana"/>
                <a:cs typeface="Verdana"/>
              </a:rPr>
              <a:t>ˆ</a:t>
            </a:r>
            <a:r>
              <a:rPr dirty="0" baseline="-18518" sz="900" spc="-30">
                <a:solidFill>
                  <a:srgbClr val="3F3F3F"/>
                </a:solidFill>
                <a:latin typeface="Arial MT"/>
                <a:cs typeface="Arial MT"/>
              </a:rPr>
              <a:t>2</a:t>
            </a:r>
            <a:r>
              <a:rPr dirty="0" sz="600" spc="-20">
                <a:solidFill>
                  <a:srgbClr val="3F3F3F"/>
                </a:solidFill>
                <a:latin typeface="Lucida Sans Unicode"/>
                <a:cs typeface="Lucida Sans Unicode"/>
              </a:rPr>
              <a:t>−</a:t>
            </a:r>
            <a:r>
              <a:rPr dirty="0" sz="600" spc="-20" i="1">
                <a:solidFill>
                  <a:srgbClr val="3F3F3F"/>
                </a:solidFill>
                <a:latin typeface="Calibri"/>
                <a:cs typeface="Calibri"/>
              </a:rPr>
              <a:t>λ</a:t>
            </a:r>
            <a:r>
              <a:rPr dirty="0" baseline="13888" sz="900" spc="-30">
                <a:solidFill>
                  <a:srgbClr val="3F3F3F"/>
                </a:solidFill>
                <a:latin typeface="Verdana"/>
                <a:cs typeface="Verdana"/>
              </a:rPr>
              <a:t>˜</a:t>
            </a:r>
            <a:r>
              <a:rPr dirty="0" baseline="23148" sz="900" spc="-30">
                <a:solidFill>
                  <a:srgbClr val="3F3F3F"/>
                </a:solidFill>
                <a:latin typeface="Lucida Sans Unicode"/>
                <a:cs typeface="Lucida Sans Unicode"/>
              </a:rPr>
              <a:t>∗</a:t>
            </a:r>
            <a:r>
              <a:rPr dirty="0" sz="600" spc="-20">
                <a:solidFill>
                  <a:srgbClr val="3F3F3F"/>
                </a:solidFill>
                <a:latin typeface="Verdana"/>
                <a:cs typeface="Verdana"/>
              </a:rPr>
              <a:t>)</a:t>
            </a:r>
            <a:r>
              <a:rPr dirty="0" baseline="-20833" sz="1200" spc="-30">
                <a:solidFill>
                  <a:srgbClr val="3F3F3F"/>
                </a:solidFill>
                <a:latin typeface="Verdana"/>
                <a:cs typeface="Verdana"/>
              </a:rPr>
              <a:t>+</a:t>
            </a:r>
            <a:r>
              <a:rPr dirty="0" baseline="-20833" sz="1200" spc="-30">
                <a:solidFill>
                  <a:srgbClr val="3F3F3F"/>
                </a:solidFill>
                <a:latin typeface="Arial MT"/>
                <a:cs typeface="Arial MT"/>
              </a:rPr>
              <a:t>1</a:t>
            </a:r>
            <a:r>
              <a:rPr dirty="0" baseline="-20833" sz="1200" spc="262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baseline="-35353" sz="1650" spc="345">
                <a:solidFill>
                  <a:srgbClr val="3F3F3F"/>
                </a:solidFill>
                <a:latin typeface="Cambria"/>
                <a:cs typeface="Cambria"/>
              </a:rPr>
              <a:t>−</a:t>
            </a:r>
            <a:r>
              <a:rPr dirty="0" baseline="-35353" sz="1650" spc="-22">
                <a:solidFill>
                  <a:srgbClr val="3F3F3F"/>
                </a:solidFill>
                <a:latin typeface="Cambria"/>
                <a:cs typeface="Cambria"/>
              </a:rPr>
              <a:t> </a:t>
            </a:r>
            <a:r>
              <a:rPr dirty="0" baseline="-35353" sz="1650" spc="-75">
                <a:solidFill>
                  <a:srgbClr val="3F3F3F"/>
                </a:solidFill>
                <a:latin typeface="Arial MT"/>
                <a:cs typeface="Arial MT"/>
              </a:rPr>
              <a:t>1</a:t>
            </a:r>
            <a:endParaRPr baseline="-35353" sz="1650">
              <a:latin typeface="Arial MT"/>
              <a:cs typeface="Arial MT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3841267" y="2144177"/>
            <a:ext cx="62103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81940" algn="l"/>
                <a:tab pos="607695" algn="l"/>
              </a:tabLst>
            </a:pPr>
            <a:r>
              <a:rPr dirty="0" u="sng" sz="80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u="sng" sz="800" spc="-5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Arial MT"/>
                <a:cs typeface="Arial MT"/>
              </a:rPr>
              <a:t>2</a:t>
            </a:r>
            <a:r>
              <a:rPr dirty="0" u="sng" sz="80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Arial MT"/>
                <a:cs typeface="Arial MT"/>
              </a:rPr>
              <a:t>	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2579789" y="2207830"/>
            <a:ext cx="2069464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  <a:tabLst>
                <a:tab pos="1112520" algn="l"/>
              </a:tabLst>
            </a:pPr>
            <a:r>
              <a:rPr dirty="0" baseline="17676" sz="1650" spc="442">
                <a:solidFill>
                  <a:srgbClr val="3F3F3F"/>
                </a:solidFill>
                <a:latin typeface="Calibri"/>
                <a:cs typeface="Calibri"/>
              </a:rPr>
              <a:t>=</a:t>
            </a:r>
            <a:r>
              <a:rPr dirty="0" baseline="17676" sz="1650" spc="472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baseline="-20833" sz="1200" spc="-15" i="1">
                <a:solidFill>
                  <a:srgbClr val="3F3F3F"/>
                </a:solidFill>
                <a:latin typeface="Cambria"/>
                <a:cs typeface="Cambria"/>
              </a:rPr>
              <a:t>e</a:t>
            </a:r>
            <a:r>
              <a:rPr dirty="0" sz="600" spc="-10">
                <a:solidFill>
                  <a:srgbClr val="3F3F3F"/>
                </a:solidFill>
                <a:latin typeface="Arial MT"/>
                <a:cs typeface="Arial MT"/>
              </a:rPr>
              <a:t>2</a:t>
            </a:r>
            <a:r>
              <a:rPr dirty="0" sz="600" spc="-10">
                <a:solidFill>
                  <a:srgbClr val="3F3F3F"/>
                </a:solidFill>
                <a:latin typeface="Verdana"/>
                <a:cs typeface="Verdana"/>
              </a:rPr>
              <a:t>(</a:t>
            </a:r>
            <a:r>
              <a:rPr dirty="0" sz="600" spc="-10" i="1">
                <a:solidFill>
                  <a:srgbClr val="3F3F3F"/>
                </a:solidFill>
                <a:latin typeface="Calibri"/>
                <a:cs typeface="Calibri"/>
              </a:rPr>
              <a:t>λ</a:t>
            </a:r>
            <a:r>
              <a:rPr dirty="0" baseline="13888" sz="900" spc="-15">
                <a:solidFill>
                  <a:srgbClr val="3F3F3F"/>
                </a:solidFill>
                <a:latin typeface="Verdana"/>
                <a:cs typeface="Verdana"/>
              </a:rPr>
              <a:t>ˆ</a:t>
            </a:r>
            <a:r>
              <a:rPr dirty="0" baseline="-18518" sz="900" spc="-15">
                <a:solidFill>
                  <a:srgbClr val="3F3F3F"/>
                </a:solidFill>
                <a:latin typeface="Arial MT"/>
                <a:cs typeface="Arial MT"/>
              </a:rPr>
              <a:t>2</a:t>
            </a:r>
            <a:r>
              <a:rPr dirty="0" sz="600" spc="-10">
                <a:solidFill>
                  <a:srgbClr val="3F3F3F"/>
                </a:solidFill>
                <a:latin typeface="Lucida Sans Unicode"/>
                <a:cs typeface="Lucida Sans Unicode"/>
              </a:rPr>
              <a:t>−</a:t>
            </a:r>
            <a:r>
              <a:rPr dirty="0" sz="600" spc="-10" i="1">
                <a:solidFill>
                  <a:srgbClr val="3F3F3F"/>
                </a:solidFill>
                <a:latin typeface="Calibri"/>
                <a:cs typeface="Calibri"/>
              </a:rPr>
              <a:t>λ</a:t>
            </a:r>
            <a:r>
              <a:rPr dirty="0" baseline="13888" sz="900" spc="-15">
                <a:solidFill>
                  <a:srgbClr val="3F3F3F"/>
                </a:solidFill>
                <a:latin typeface="Verdana"/>
                <a:cs typeface="Verdana"/>
              </a:rPr>
              <a:t>˜</a:t>
            </a:r>
            <a:r>
              <a:rPr dirty="0" baseline="13888" sz="900" spc="-15">
                <a:solidFill>
                  <a:srgbClr val="3F3F3F"/>
                </a:solidFill>
                <a:latin typeface="Lucida Sans Unicode"/>
                <a:cs typeface="Lucida Sans Unicode"/>
              </a:rPr>
              <a:t>∗</a:t>
            </a:r>
            <a:r>
              <a:rPr dirty="0" sz="600" spc="-10">
                <a:solidFill>
                  <a:srgbClr val="3F3F3F"/>
                </a:solidFill>
                <a:latin typeface="Verdana"/>
                <a:cs typeface="Verdana"/>
              </a:rPr>
              <a:t>)</a:t>
            </a:r>
            <a:r>
              <a:rPr dirty="0" baseline="-20833" sz="1200" spc="-15">
                <a:solidFill>
                  <a:srgbClr val="3F3F3F"/>
                </a:solidFill>
                <a:latin typeface="Cambria"/>
                <a:cs typeface="Cambria"/>
              </a:rPr>
              <a:t>−</a:t>
            </a:r>
            <a:r>
              <a:rPr dirty="0" baseline="-20833" sz="1200" spc="-15">
                <a:solidFill>
                  <a:srgbClr val="3F3F3F"/>
                </a:solidFill>
                <a:latin typeface="Arial MT"/>
                <a:cs typeface="Arial MT"/>
              </a:rPr>
              <a:t>1</a:t>
            </a:r>
            <a:r>
              <a:rPr dirty="0" baseline="-20833" sz="1200">
                <a:solidFill>
                  <a:srgbClr val="3F3F3F"/>
                </a:solidFill>
                <a:latin typeface="Arial MT"/>
                <a:cs typeface="Arial MT"/>
              </a:rPr>
              <a:t>	</a:t>
            </a:r>
            <a:r>
              <a:rPr dirty="0" baseline="17676" sz="1650" spc="442">
                <a:solidFill>
                  <a:srgbClr val="3F3F3F"/>
                </a:solidFill>
                <a:latin typeface="Calibri"/>
                <a:cs typeface="Calibri"/>
              </a:rPr>
              <a:t>=</a:t>
            </a:r>
            <a:r>
              <a:rPr dirty="0" baseline="17676" sz="1650" spc="187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baseline="-20833" sz="1200" i="1">
                <a:solidFill>
                  <a:srgbClr val="3F3F3F"/>
                </a:solidFill>
                <a:latin typeface="Cambria"/>
                <a:cs typeface="Cambria"/>
              </a:rPr>
              <a:t>e</a:t>
            </a:r>
            <a:r>
              <a:rPr dirty="0" sz="600">
                <a:solidFill>
                  <a:srgbClr val="3F3F3F"/>
                </a:solidFill>
                <a:latin typeface="Arial MT"/>
                <a:cs typeface="Arial MT"/>
              </a:rPr>
              <a:t>2</a:t>
            </a:r>
            <a:r>
              <a:rPr dirty="0" sz="600">
                <a:solidFill>
                  <a:srgbClr val="3F3F3F"/>
                </a:solidFill>
                <a:latin typeface="Verdana"/>
                <a:cs typeface="Verdana"/>
              </a:rPr>
              <a:t>(</a:t>
            </a:r>
            <a:r>
              <a:rPr dirty="0" sz="600" i="1">
                <a:solidFill>
                  <a:srgbClr val="3F3F3F"/>
                </a:solidFill>
                <a:latin typeface="Calibri"/>
                <a:cs typeface="Calibri"/>
              </a:rPr>
              <a:t>λ</a:t>
            </a:r>
            <a:r>
              <a:rPr dirty="0" baseline="13888" sz="900">
                <a:solidFill>
                  <a:srgbClr val="3F3F3F"/>
                </a:solidFill>
                <a:latin typeface="Verdana"/>
                <a:cs typeface="Verdana"/>
              </a:rPr>
              <a:t>ˆ</a:t>
            </a:r>
            <a:r>
              <a:rPr dirty="0" baseline="-18518" sz="900">
                <a:solidFill>
                  <a:srgbClr val="3F3F3F"/>
                </a:solidFill>
                <a:latin typeface="Arial MT"/>
                <a:cs typeface="Arial MT"/>
              </a:rPr>
              <a:t>2</a:t>
            </a:r>
            <a:r>
              <a:rPr dirty="0" sz="600">
                <a:solidFill>
                  <a:srgbClr val="3F3F3F"/>
                </a:solidFill>
                <a:latin typeface="Lucida Sans Unicode"/>
                <a:cs typeface="Lucida Sans Unicode"/>
              </a:rPr>
              <a:t>−</a:t>
            </a:r>
            <a:r>
              <a:rPr dirty="0" sz="600" i="1">
                <a:solidFill>
                  <a:srgbClr val="3F3F3F"/>
                </a:solidFill>
                <a:latin typeface="Calibri"/>
                <a:cs typeface="Calibri"/>
              </a:rPr>
              <a:t>λ</a:t>
            </a:r>
            <a:r>
              <a:rPr dirty="0" baseline="13888" sz="900">
                <a:solidFill>
                  <a:srgbClr val="3F3F3F"/>
                </a:solidFill>
                <a:latin typeface="Verdana"/>
                <a:cs typeface="Verdana"/>
              </a:rPr>
              <a:t>˜</a:t>
            </a:r>
            <a:r>
              <a:rPr dirty="0" baseline="13888" sz="900">
                <a:solidFill>
                  <a:srgbClr val="3F3F3F"/>
                </a:solidFill>
                <a:latin typeface="Lucida Sans Unicode"/>
                <a:cs typeface="Lucida Sans Unicode"/>
              </a:rPr>
              <a:t>∗</a:t>
            </a:r>
            <a:r>
              <a:rPr dirty="0" sz="600">
                <a:solidFill>
                  <a:srgbClr val="3F3F3F"/>
                </a:solidFill>
                <a:latin typeface="Verdana"/>
                <a:cs typeface="Verdana"/>
              </a:rPr>
              <a:t>)</a:t>
            </a:r>
            <a:r>
              <a:rPr dirty="0" baseline="-20833" sz="1200">
                <a:solidFill>
                  <a:srgbClr val="3F3F3F"/>
                </a:solidFill>
                <a:latin typeface="Cambria"/>
                <a:cs typeface="Cambria"/>
              </a:rPr>
              <a:t>−</a:t>
            </a:r>
            <a:r>
              <a:rPr dirty="0" baseline="-20833" sz="1200">
                <a:solidFill>
                  <a:srgbClr val="3F3F3F"/>
                </a:solidFill>
                <a:latin typeface="Arial MT"/>
                <a:cs typeface="Arial MT"/>
              </a:rPr>
              <a:t>1</a:t>
            </a:r>
            <a:r>
              <a:rPr dirty="0" baseline="-20833" sz="1200" spc="22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baseline="17676" sz="1650" spc="367" i="1">
                <a:solidFill>
                  <a:srgbClr val="3F3F3F"/>
                </a:solidFill>
                <a:latin typeface="Calibri"/>
                <a:cs typeface="Calibri"/>
              </a:rPr>
              <a:t>&gt;</a:t>
            </a:r>
            <a:endParaRPr baseline="17676" sz="1650">
              <a:latin typeface="Calibri"/>
              <a:cs typeface="Calibri"/>
            </a:endParaRPr>
          </a:p>
        </p:txBody>
      </p:sp>
      <p:sp>
        <p:nvSpPr>
          <p:cNvPr id="33" name="object 33" descr=""/>
          <p:cNvSpPr txBox="1"/>
          <p:nvPr/>
        </p:nvSpPr>
        <p:spPr>
          <a:xfrm>
            <a:off x="4636719" y="2161399"/>
            <a:ext cx="38354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>
                <a:solidFill>
                  <a:srgbClr val="3F3F3F"/>
                </a:solidFill>
                <a:latin typeface="Arial MT"/>
                <a:cs typeface="Arial MT"/>
              </a:rPr>
              <a:t>0</a:t>
            </a:r>
            <a:r>
              <a:rPr dirty="0" sz="1100" spc="-7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1100" spc="-20">
                <a:solidFill>
                  <a:srgbClr val="3F3F3F"/>
                </a:solidFill>
                <a:latin typeface="Tahoma"/>
                <a:cs typeface="Tahoma"/>
              </a:rPr>
              <a:t>with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34" name="object 34" descr=""/>
          <p:cNvSpPr txBox="1"/>
          <p:nvPr/>
        </p:nvSpPr>
        <p:spPr>
          <a:xfrm>
            <a:off x="321894" y="2381680"/>
            <a:ext cx="310832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1100" spc="75" i="1">
                <a:solidFill>
                  <a:srgbClr val="3F3F3F"/>
                </a:solidFill>
                <a:latin typeface="Calibri"/>
                <a:cs typeface="Calibri"/>
              </a:rPr>
              <a:t>λ</a:t>
            </a:r>
            <a:r>
              <a:rPr dirty="0" baseline="27777" sz="1200" spc="112">
                <a:solidFill>
                  <a:srgbClr val="3F3F3F"/>
                </a:solidFill>
                <a:latin typeface="Cambria"/>
                <a:cs typeface="Cambria"/>
              </a:rPr>
              <a:t>∗</a:t>
            </a:r>
            <a:r>
              <a:rPr dirty="0" baseline="27777" sz="1200" spc="330">
                <a:solidFill>
                  <a:srgbClr val="3F3F3F"/>
                </a:solidFill>
                <a:latin typeface="Cambria"/>
                <a:cs typeface="Cambria"/>
              </a:rPr>
              <a:t> </a:t>
            </a:r>
            <a:r>
              <a:rPr dirty="0" sz="1100" spc="295">
                <a:solidFill>
                  <a:srgbClr val="3F3F3F"/>
                </a:solidFill>
                <a:latin typeface="Calibri"/>
                <a:cs typeface="Calibri"/>
              </a:rPr>
              <a:t>=</a:t>
            </a:r>
            <a:r>
              <a:rPr dirty="0" sz="1100" spc="95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100" spc="-190" i="1">
                <a:solidFill>
                  <a:srgbClr val="3F3F3F"/>
                </a:solidFill>
                <a:latin typeface="Calibri"/>
                <a:cs typeface="Calibri"/>
              </a:rPr>
              <a:t>λ</a:t>
            </a:r>
            <a:r>
              <a:rPr dirty="0" baseline="15151" sz="1650" spc="-284">
                <a:solidFill>
                  <a:srgbClr val="3F3F3F"/>
                </a:solidFill>
                <a:latin typeface="Calibri"/>
                <a:cs typeface="Calibri"/>
              </a:rPr>
              <a:t>¯</a:t>
            </a:r>
            <a:r>
              <a:rPr dirty="0" baseline="15151" sz="1650" spc="112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100" spc="-50">
                <a:solidFill>
                  <a:srgbClr val="3F3F3F"/>
                </a:solidFill>
                <a:latin typeface="Tahoma"/>
                <a:cs typeface="Tahoma"/>
              </a:rPr>
              <a:t>being</a:t>
            </a:r>
            <a:r>
              <a:rPr dirty="0" sz="1100" spc="-65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35">
                <a:solidFill>
                  <a:srgbClr val="3F3F3F"/>
                </a:solidFill>
                <a:latin typeface="Tahoma"/>
                <a:cs typeface="Tahoma"/>
              </a:rPr>
              <a:t>the</a:t>
            </a:r>
            <a:r>
              <a:rPr dirty="0" sz="1100" spc="-7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40">
                <a:solidFill>
                  <a:srgbClr val="3F3F3F"/>
                </a:solidFill>
                <a:latin typeface="Tahoma"/>
                <a:cs typeface="Tahoma"/>
              </a:rPr>
              <a:t>biconnectivity</a:t>
            </a:r>
            <a:r>
              <a:rPr dirty="0" sz="1100" spc="-65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35">
                <a:solidFill>
                  <a:srgbClr val="3F3F3F"/>
                </a:solidFill>
                <a:latin typeface="Tahoma"/>
                <a:cs typeface="Tahoma"/>
              </a:rPr>
              <a:t>lower</a:t>
            </a:r>
            <a:r>
              <a:rPr dirty="0" sz="1100" spc="-7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45">
                <a:solidFill>
                  <a:srgbClr val="3F3F3F"/>
                </a:solidFill>
                <a:latin typeface="Tahoma"/>
                <a:cs typeface="Tahoma"/>
              </a:rPr>
              <a:t>bound</a:t>
            </a:r>
            <a:r>
              <a:rPr dirty="0" sz="1100" spc="-65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50">
                <a:solidFill>
                  <a:srgbClr val="3F3F3F"/>
                </a:solidFill>
                <a:latin typeface="Tahoma"/>
                <a:cs typeface="Tahoma"/>
              </a:rPr>
              <a:t>we</a:t>
            </a:r>
            <a:r>
              <a:rPr dirty="0" sz="1100" spc="-7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20">
                <a:solidFill>
                  <a:srgbClr val="3F3F3F"/>
                </a:solidFill>
                <a:latin typeface="Tahoma"/>
                <a:cs typeface="Tahoma"/>
              </a:rPr>
              <a:t>have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35" name="object 35" descr=""/>
          <p:cNvSpPr txBox="1"/>
          <p:nvPr/>
        </p:nvSpPr>
        <p:spPr>
          <a:xfrm>
            <a:off x="1518538" y="2607562"/>
            <a:ext cx="18669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5" i="1">
                <a:solidFill>
                  <a:srgbClr val="3F3F3F"/>
                </a:solidFill>
                <a:latin typeface="Calibri"/>
                <a:cs typeface="Calibri"/>
              </a:rPr>
              <a:t>∂</a:t>
            </a:r>
            <a:r>
              <a:rPr dirty="0" sz="1100" spc="-25" i="1">
                <a:solidFill>
                  <a:srgbClr val="3F3F3F"/>
                </a:solidFill>
                <a:latin typeface="Cambria"/>
                <a:cs typeface="Cambria"/>
              </a:rPr>
              <a:t>V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36" name="object 36" descr=""/>
          <p:cNvSpPr txBox="1"/>
          <p:nvPr/>
        </p:nvSpPr>
        <p:spPr>
          <a:xfrm>
            <a:off x="1495894" y="2818827"/>
            <a:ext cx="29464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1100" spc="130" i="1">
                <a:solidFill>
                  <a:srgbClr val="3F3F3F"/>
                </a:solidFill>
                <a:latin typeface="Calibri"/>
                <a:cs typeface="Calibri"/>
              </a:rPr>
              <a:t>∂</a:t>
            </a:r>
            <a:r>
              <a:rPr dirty="0" sz="1100" spc="-409" i="1">
                <a:solidFill>
                  <a:srgbClr val="3F3F3F"/>
                </a:solidFill>
                <a:latin typeface="Calibri"/>
                <a:cs typeface="Calibri"/>
              </a:rPr>
              <a:t>λ</a:t>
            </a:r>
            <a:r>
              <a:rPr dirty="0" baseline="15151" sz="1650" spc="172">
                <a:solidFill>
                  <a:srgbClr val="3F3F3F"/>
                </a:solidFill>
                <a:latin typeface="Calibri"/>
                <a:cs typeface="Calibri"/>
              </a:rPr>
              <a:t>ˆ</a:t>
            </a:r>
            <a:r>
              <a:rPr dirty="0" baseline="-10416" sz="1200" spc="104">
                <a:solidFill>
                  <a:srgbClr val="3F3F3F"/>
                </a:solidFill>
                <a:latin typeface="Arial MT"/>
                <a:cs typeface="Arial MT"/>
              </a:rPr>
              <a:t>2</a:t>
            </a:r>
            <a:endParaRPr baseline="-10416" sz="1200">
              <a:latin typeface="Arial MT"/>
              <a:cs typeface="Arial MT"/>
            </a:endParaRPr>
          </a:p>
        </p:txBody>
      </p:sp>
      <p:sp>
        <p:nvSpPr>
          <p:cNvPr id="37" name="object 37" descr=""/>
          <p:cNvSpPr txBox="1"/>
          <p:nvPr/>
        </p:nvSpPr>
        <p:spPr>
          <a:xfrm>
            <a:off x="1493138" y="2701288"/>
            <a:ext cx="161353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  <a:tabLst>
                <a:tab pos="198755" algn="l"/>
              </a:tabLst>
            </a:pPr>
            <a:r>
              <a:rPr dirty="0" u="sng" baseline="38194" sz="1200" i="1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alibri"/>
                <a:cs typeface="Calibri"/>
              </a:rPr>
              <a:t>	</a:t>
            </a:r>
            <a:r>
              <a:rPr dirty="0" u="sng" baseline="38194" sz="1200" spc="172" i="1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alibri"/>
                <a:cs typeface="Calibri"/>
              </a:rPr>
              <a:t>λ</a:t>
            </a:r>
            <a:r>
              <a:rPr dirty="0" baseline="38194" sz="1200" spc="412" i="1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100" spc="295">
                <a:solidFill>
                  <a:srgbClr val="3F3F3F"/>
                </a:solidFill>
                <a:latin typeface="Calibri"/>
                <a:cs typeface="Calibri"/>
              </a:rPr>
              <a:t>=</a:t>
            </a:r>
            <a:r>
              <a:rPr dirty="0" sz="1100" spc="55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100" spc="20" i="1">
                <a:solidFill>
                  <a:srgbClr val="3F3F3F"/>
                </a:solidFill>
                <a:latin typeface="Cambria"/>
                <a:cs typeface="Cambria"/>
              </a:rPr>
              <a:t>cs</a:t>
            </a:r>
            <a:r>
              <a:rPr dirty="0" sz="1100" i="1">
                <a:solidFill>
                  <a:srgbClr val="3F3F3F"/>
                </a:solidFill>
                <a:latin typeface="Cambria"/>
                <a:cs typeface="Cambria"/>
              </a:rPr>
              <a:t>c</a:t>
            </a:r>
            <a:r>
              <a:rPr dirty="0" sz="1100" spc="20" i="1">
                <a:solidFill>
                  <a:srgbClr val="3F3F3F"/>
                </a:solidFill>
                <a:latin typeface="Cambria"/>
                <a:cs typeface="Cambria"/>
              </a:rPr>
              <a:t>h</a:t>
            </a:r>
            <a:r>
              <a:rPr dirty="0" baseline="31250" sz="1200" spc="97">
                <a:solidFill>
                  <a:srgbClr val="3F3F3F"/>
                </a:solidFill>
                <a:latin typeface="Arial MT"/>
                <a:cs typeface="Arial MT"/>
              </a:rPr>
              <a:t>2</a:t>
            </a:r>
            <a:r>
              <a:rPr dirty="0" sz="1100" spc="20">
                <a:solidFill>
                  <a:srgbClr val="3F3F3F"/>
                </a:solidFill>
                <a:latin typeface="Calibri"/>
                <a:cs typeface="Calibri"/>
              </a:rPr>
              <a:t>(</a:t>
            </a:r>
            <a:r>
              <a:rPr dirty="0" sz="1100" spc="-459" i="1">
                <a:solidFill>
                  <a:srgbClr val="3F3F3F"/>
                </a:solidFill>
                <a:latin typeface="Calibri"/>
                <a:cs typeface="Calibri"/>
              </a:rPr>
              <a:t>λ</a:t>
            </a:r>
            <a:r>
              <a:rPr dirty="0" baseline="15151" sz="1650" spc="97">
                <a:solidFill>
                  <a:srgbClr val="3F3F3F"/>
                </a:solidFill>
                <a:latin typeface="Calibri"/>
                <a:cs typeface="Calibri"/>
              </a:rPr>
              <a:t>ˆ</a:t>
            </a:r>
            <a:r>
              <a:rPr dirty="0" baseline="-10416" sz="1200" spc="30">
                <a:solidFill>
                  <a:srgbClr val="3F3F3F"/>
                </a:solidFill>
                <a:latin typeface="Arial MT"/>
                <a:cs typeface="Arial MT"/>
              </a:rPr>
              <a:t>2</a:t>
            </a:r>
            <a:r>
              <a:rPr dirty="0" baseline="-10416" sz="1200" spc="104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1100" spc="229">
                <a:solidFill>
                  <a:srgbClr val="3F3F3F"/>
                </a:solidFill>
                <a:latin typeface="Cambria"/>
                <a:cs typeface="Cambria"/>
              </a:rPr>
              <a:t>−</a:t>
            </a:r>
            <a:r>
              <a:rPr dirty="0" sz="1100">
                <a:solidFill>
                  <a:srgbClr val="3F3F3F"/>
                </a:solidFill>
                <a:latin typeface="Cambria"/>
                <a:cs typeface="Cambria"/>
              </a:rPr>
              <a:t> </a:t>
            </a:r>
            <a:r>
              <a:rPr dirty="0" sz="1100" spc="95" i="1">
                <a:solidFill>
                  <a:srgbClr val="3F3F3F"/>
                </a:solidFill>
                <a:latin typeface="Calibri"/>
                <a:cs typeface="Calibri"/>
              </a:rPr>
              <a:t>λ</a:t>
            </a:r>
            <a:r>
              <a:rPr dirty="0" baseline="31250" sz="1200" spc="142">
                <a:solidFill>
                  <a:srgbClr val="3F3F3F"/>
                </a:solidFill>
                <a:latin typeface="Cambria"/>
                <a:cs typeface="Cambria"/>
              </a:rPr>
              <a:t>∗</a:t>
            </a:r>
            <a:r>
              <a:rPr dirty="0" sz="1100" spc="95">
                <a:solidFill>
                  <a:srgbClr val="3F3F3F"/>
                </a:solidFill>
                <a:latin typeface="Calibri"/>
                <a:cs typeface="Calibri"/>
              </a:rPr>
              <a:t>)</a:t>
            </a:r>
            <a:r>
              <a:rPr dirty="0" sz="1100" spc="55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100" spc="295">
                <a:solidFill>
                  <a:srgbClr val="3F3F3F"/>
                </a:solidFill>
                <a:latin typeface="Calibri"/>
                <a:cs typeface="Calibri"/>
              </a:rPr>
              <a:t>=</a:t>
            </a:r>
            <a:r>
              <a:rPr dirty="0" sz="1100" spc="5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100" spc="30">
                <a:solidFill>
                  <a:srgbClr val="3F3F3F"/>
                </a:solidFill>
                <a:latin typeface="Calibri"/>
                <a:cs typeface="Calibri"/>
              </a:rPr>
              <a:t>(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8" name="object 38" descr=""/>
          <p:cNvSpPr/>
          <p:nvPr/>
        </p:nvSpPr>
        <p:spPr>
          <a:xfrm>
            <a:off x="3083217" y="2817901"/>
            <a:ext cx="768350" cy="0"/>
          </a:xfrm>
          <a:custGeom>
            <a:avLst/>
            <a:gdLst/>
            <a:ahLst/>
            <a:cxnLst/>
            <a:rect l="l" t="t" r="r" b="b"/>
            <a:pathLst>
              <a:path w="768350" h="0">
                <a:moveTo>
                  <a:pt x="0" y="0"/>
                </a:moveTo>
                <a:lnTo>
                  <a:pt x="767778" y="0"/>
                </a:lnTo>
              </a:path>
            </a:pathLst>
          </a:custGeom>
          <a:ln w="5537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 descr=""/>
          <p:cNvSpPr txBox="1"/>
          <p:nvPr/>
        </p:nvSpPr>
        <p:spPr>
          <a:xfrm>
            <a:off x="3045117" y="2518852"/>
            <a:ext cx="844550" cy="434975"/>
          </a:xfrm>
          <a:prstGeom prst="rect">
            <a:avLst/>
          </a:prstGeom>
        </p:spPr>
        <p:txBody>
          <a:bodyPr wrap="square" lIns="0" tIns="4953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390"/>
              </a:spcBef>
            </a:pPr>
            <a:r>
              <a:rPr dirty="0" baseline="-20202" sz="1650" spc="-15">
                <a:solidFill>
                  <a:srgbClr val="3F3F3F"/>
                </a:solidFill>
                <a:latin typeface="Arial MT"/>
                <a:cs typeface="Arial MT"/>
              </a:rPr>
              <a:t>2</a:t>
            </a:r>
            <a:r>
              <a:rPr dirty="0" baseline="-20202" sz="1650" spc="-15" i="1">
                <a:solidFill>
                  <a:srgbClr val="3F3F3F"/>
                </a:solidFill>
                <a:latin typeface="Cambria"/>
                <a:cs typeface="Cambria"/>
              </a:rPr>
              <a:t>e</a:t>
            </a:r>
            <a:r>
              <a:rPr dirty="0" sz="800" spc="-10">
                <a:solidFill>
                  <a:srgbClr val="3F3F3F"/>
                </a:solidFill>
                <a:latin typeface="Verdana"/>
                <a:cs typeface="Verdana"/>
              </a:rPr>
              <a:t>(</a:t>
            </a:r>
            <a:r>
              <a:rPr dirty="0" sz="800" spc="-10" i="1">
                <a:solidFill>
                  <a:srgbClr val="3F3F3F"/>
                </a:solidFill>
                <a:latin typeface="Calibri"/>
                <a:cs typeface="Calibri"/>
              </a:rPr>
              <a:t>λ</a:t>
            </a:r>
            <a:r>
              <a:rPr dirty="0" baseline="-9259" sz="900" spc="-15">
                <a:solidFill>
                  <a:srgbClr val="3F3F3F"/>
                </a:solidFill>
                <a:latin typeface="Arial MT"/>
                <a:cs typeface="Arial MT"/>
              </a:rPr>
              <a:t>2</a:t>
            </a:r>
            <a:r>
              <a:rPr dirty="0" sz="800" spc="-10">
                <a:solidFill>
                  <a:srgbClr val="3F3F3F"/>
                </a:solidFill>
                <a:latin typeface="Cambria"/>
                <a:cs typeface="Cambria"/>
              </a:rPr>
              <a:t>−</a:t>
            </a:r>
            <a:r>
              <a:rPr dirty="0" sz="800" spc="-10" i="1">
                <a:solidFill>
                  <a:srgbClr val="3F3F3F"/>
                </a:solidFill>
                <a:latin typeface="Calibri"/>
                <a:cs typeface="Calibri"/>
              </a:rPr>
              <a:t>λ</a:t>
            </a:r>
            <a:r>
              <a:rPr dirty="0" baseline="27777" sz="900" spc="-15">
                <a:solidFill>
                  <a:srgbClr val="3F3F3F"/>
                </a:solidFill>
                <a:latin typeface="Lucida Sans Unicode"/>
                <a:cs typeface="Lucida Sans Unicode"/>
              </a:rPr>
              <a:t>∗</a:t>
            </a:r>
            <a:r>
              <a:rPr dirty="0" sz="800" spc="-10">
                <a:solidFill>
                  <a:srgbClr val="3F3F3F"/>
                </a:solidFill>
                <a:latin typeface="Verdana"/>
                <a:cs typeface="Verdana"/>
              </a:rPr>
              <a:t>)</a:t>
            </a:r>
            <a:endParaRPr sz="8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295"/>
              </a:spcBef>
            </a:pPr>
            <a:r>
              <a:rPr dirty="0" baseline="-15151" sz="1650" spc="15" i="1">
                <a:solidFill>
                  <a:srgbClr val="3F3F3F"/>
                </a:solidFill>
                <a:latin typeface="Cambria"/>
                <a:cs typeface="Cambria"/>
              </a:rPr>
              <a:t>e</a:t>
            </a:r>
            <a:r>
              <a:rPr dirty="0" sz="800" spc="10">
                <a:solidFill>
                  <a:srgbClr val="3F3F3F"/>
                </a:solidFill>
                <a:latin typeface="Arial MT"/>
                <a:cs typeface="Arial MT"/>
              </a:rPr>
              <a:t>2</a:t>
            </a:r>
            <a:r>
              <a:rPr dirty="0" sz="800" spc="10">
                <a:solidFill>
                  <a:srgbClr val="3F3F3F"/>
                </a:solidFill>
                <a:latin typeface="Verdana"/>
                <a:cs typeface="Verdana"/>
              </a:rPr>
              <a:t>(</a:t>
            </a:r>
            <a:r>
              <a:rPr dirty="0" sz="800" spc="10" i="1">
                <a:solidFill>
                  <a:srgbClr val="3F3F3F"/>
                </a:solidFill>
                <a:latin typeface="Calibri"/>
                <a:cs typeface="Calibri"/>
              </a:rPr>
              <a:t>λ</a:t>
            </a:r>
            <a:r>
              <a:rPr dirty="0" baseline="-9259" sz="900" spc="15">
                <a:solidFill>
                  <a:srgbClr val="3F3F3F"/>
                </a:solidFill>
                <a:latin typeface="Arial MT"/>
                <a:cs typeface="Arial MT"/>
              </a:rPr>
              <a:t>2</a:t>
            </a:r>
            <a:r>
              <a:rPr dirty="0" sz="800" spc="10">
                <a:solidFill>
                  <a:srgbClr val="3F3F3F"/>
                </a:solidFill>
                <a:latin typeface="Cambria"/>
                <a:cs typeface="Cambria"/>
              </a:rPr>
              <a:t>−</a:t>
            </a:r>
            <a:r>
              <a:rPr dirty="0" sz="800" spc="10" i="1">
                <a:solidFill>
                  <a:srgbClr val="3F3F3F"/>
                </a:solidFill>
                <a:latin typeface="Calibri"/>
                <a:cs typeface="Calibri"/>
              </a:rPr>
              <a:t>λ</a:t>
            </a:r>
            <a:r>
              <a:rPr dirty="0" baseline="23148" sz="900" spc="15">
                <a:solidFill>
                  <a:srgbClr val="3F3F3F"/>
                </a:solidFill>
                <a:latin typeface="Lucida Sans Unicode"/>
                <a:cs typeface="Lucida Sans Unicode"/>
              </a:rPr>
              <a:t>∗</a:t>
            </a:r>
            <a:r>
              <a:rPr dirty="0" sz="800" spc="10">
                <a:solidFill>
                  <a:srgbClr val="3F3F3F"/>
                </a:solidFill>
                <a:latin typeface="Verdana"/>
                <a:cs typeface="Verdana"/>
              </a:rPr>
              <a:t>)</a:t>
            </a:r>
            <a:r>
              <a:rPr dirty="0" sz="800" spc="160">
                <a:solidFill>
                  <a:srgbClr val="3F3F3F"/>
                </a:solidFill>
                <a:latin typeface="Verdana"/>
                <a:cs typeface="Verdana"/>
              </a:rPr>
              <a:t> </a:t>
            </a:r>
            <a:r>
              <a:rPr dirty="0" baseline="-15151" sz="1650" spc="345">
                <a:solidFill>
                  <a:srgbClr val="3F3F3F"/>
                </a:solidFill>
                <a:latin typeface="Cambria"/>
                <a:cs typeface="Cambria"/>
              </a:rPr>
              <a:t>−</a:t>
            </a:r>
            <a:r>
              <a:rPr dirty="0" baseline="-15151" sz="1650" spc="179">
                <a:solidFill>
                  <a:srgbClr val="3F3F3F"/>
                </a:solidFill>
                <a:latin typeface="Cambria"/>
                <a:cs typeface="Cambria"/>
              </a:rPr>
              <a:t> </a:t>
            </a:r>
            <a:r>
              <a:rPr dirty="0" baseline="-15151" sz="1650" spc="-75">
                <a:solidFill>
                  <a:srgbClr val="3F3F3F"/>
                </a:solidFill>
                <a:latin typeface="Arial MT"/>
                <a:cs typeface="Arial MT"/>
              </a:rPr>
              <a:t>1</a:t>
            </a:r>
            <a:endParaRPr baseline="-15151" sz="1650">
              <a:latin typeface="Arial MT"/>
              <a:cs typeface="Arial MT"/>
            </a:endParaRPr>
          </a:p>
        </p:txBody>
      </p:sp>
      <p:sp>
        <p:nvSpPr>
          <p:cNvPr id="41" name="object 41" descr=""/>
          <p:cNvSpPr txBox="1"/>
          <p:nvPr/>
        </p:nvSpPr>
        <p:spPr>
          <a:xfrm>
            <a:off x="321894" y="3016594"/>
            <a:ext cx="281940" cy="1543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800" spc="-45">
                <a:solidFill>
                  <a:srgbClr val="3F3F3F"/>
                </a:solidFill>
                <a:latin typeface="Tahoma"/>
                <a:cs typeface="Tahoma"/>
              </a:rPr>
              <a:t>10</a:t>
            </a:r>
            <a:r>
              <a:rPr dirty="0" sz="800" spc="-45">
                <a:solidFill>
                  <a:srgbClr val="3F3F3F"/>
                </a:solidFill>
                <a:latin typeface="Tahoma"/>
                <a:cs typeface="Tahoma"/>
              </a:rPr>
              <a:t>/25</a:t>
            </a:r>
            <a:endParaRPr sz="800">
              <a:latin typeface="Tahoma"/>
              <a:cs typeface="Tahoma"/>
            </a:endParaRPr>
          </a:p>
        </p:txBody>
      </p:sp>
      <p:sp>
        <p:nvSpPr>
          <p:cNvPr id="40" name="object 40" descr=""/>
          <p:cNvSpPr txBox="1"/>
          <p:nvPr/>
        </p:nvSpPr>
        <p:spPr>
          <a:xfrm>
            <a:off x="3828084" y="2701288"/>
            <a:ext cx="45402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1100">
                <a:solidFill>
                  <a:srgbClr val="3F3F3F"/>
                </a:solidFill>
                <a:latin typeface="Calibri"/>
                <a:cs typeface="Calibri"/>
              </a:rPr>
              <a:t>)</a:t>
            </a:r>
            <a:r>
              <a:rPr dirty="0" baseline="31250" sz="1200">
                <a:solidFill>
                  <a:srgbClr val="3F3F3F"/>
                </a:solidFill>
                <a:latin typeface="Arial MT"/>
                <a:cs typeface="Arial MT"/>
              </a:rPr>
              <a:t>2</a:t>
            </a:r>
            <a:r>
              <a:rPr dirty="0" baseline="31250" sz="1200" spc="254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1100" spc="295" i="1">
                <a:solidFill>
                  <a:srgbClr val="3F3F3F"/>
                </a:solidFill>
                <a:latin typeface="Calibri"/>
                <a:cs typeface="Calibri"/>
              </a:rPr>
              <a:t>&gt;</a:t>
            </a:r>
            <a:r>
              <a:rPr dirty="0" sz="1100" spc="90" i="1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100" spc="-50">
                <a:solidFill>
                  <a:srgbClr val="3F3F3F"/>
                </a:solidFill>
                <a:latin typeface="Arial MT"/>
                <a:cs typeface="Arial MT"/>
              </a:rPr>
              <a:t>0</a:t>
            </a:r>
            <a:endParaRPr sz="1100">
              <a:latin typeface="Arial MT"/>
              <a:cs typeface="Arial MT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7295" y="252930"/>
            <a:ext cx="156591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>
                <a:solidFill>
                  <a:srgbClr val="812433"/>
                </a:solidFill>
              </a:rPr>
              <a:t>Closed-loop</a:t>
            </a:r>
            <a:r>
              <a:rPr dirty="0" spc="140">
                <a:solidFill>
                  <a:srgbClr val="812433"/>
                </a:solidFill>
              </a:rPr>
              <a:t> </a:t>
            </a:r>
            <a:r>
              <a:rPr dirty="0" spc="-10">
                <a:solidFill>
                  <a:srgbClr val="812433"/>
                </a:solidFill>
              </a:rPr>
              <a:t>stability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067295" y="460433"/>
            <a:ext cx="1262380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>
                <a:solidFill>
                  <a:srgbClr val="812433"/>
                </a:solidFill>
                <a:latin typeface="Tahoma"/>
                <a:cs typeface="Tahoma"/>
              </a:rPr>
              <a:t>3</a:t>
            </a:r>
            <a:r>
              <a:rPr dirty="0" sz="900" spc="105">
                <a:solidFill>
                  <a:srgbClr val="812433"/>
                </a:solidFill>
                <a:latin typeface="Tahoma"/>
                <a:cs typeface="Tahoma"/>
              </a:rPr>
              <a:t> </a:t>
            </a:r>
            <a:r>
              <a:rPr dirty="0" sz="900" spc="-40">
                <a:solidFill>
                  <a:srgbClr val="812433"/>
                </a:solidFill>
                <a:latin typeface="Tahoma"/>
                <a:cs typeface="Tahoma"/>
              </a:rPr>
              <a:t>Generalized</a:t>
            </a:r>
            <a:r>
              <a:rPr dirty="0" sz="900" spc="-55">
                <a:solidFill>
                  <a:srgbClr val="812433"/>
                </a:solidFill>
                <a:latin typeface="Tahoma"/>
                <a:cs typeface="Tahoma"/>
              </a:rPr>
              <a:t> </a:t>
            </a:r>
            <a:r>
              <a:rPr dirty="0" sz="900" spc="-25">
                <a:solidFill>
                  <a:srgbClr val="812433"/>
                </a:solidFill>
                <a:latin typeface="Tahoma"/>
                <a:cs typeface="Tahoma"/>
              </a:rPr>
              <a:t>connectivity</a:t>
            </a:r>
            <a:endParaRPr sz="900">
              <a:latin typeface="Tahoma"/>
              <a:cs typeface="Tahom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435125" y="655890"/>
            <a:ext cx="8826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65" i="1">
                <a:solidFill>
                  <a:srgbClr val="3F3F3F"/>
                </a:solidFill>
                <a:latin typeface="Calibri"/>
                <a:cs typeface="Calibri"/>
              </a:rPr>
              <a:t>λ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486117" y="668844"/>
            <a:ext cx="140525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51765" indent="-139065">
              <a:lnSpc>
                <a:spcPct val="100000"/>
              </a:lnSpc>
              <a:spcBef>
                <a:spcPts val="90"/>
              </a:spcBef>
              <a:buClr>
                <a:srgbClr val="812433"/>
              </a:buClr>
              <a:buFont typeface="Tahoma"/>
              <a:buChar char="•"/>
              <a:tabLst>
                <a:tab pos="151765" algn="l"/>
              </a:tabLst>
            </a:pPr>
            <a:r>
              <a:rPr dirty="0" sz="1100" spc="-10" b="1">
                <a:solidFill>
                  <a:srgbClr val="3F3F3F"/>
                </a:solidFill>
                <a:latin typeface="Calibri"/>
                <a:cs typeface="Calibri"/>
              </a:rPr>
              <a:t>Control </a:t>
            </a:r>
            <a:r>
              <a:rPr dirty="0" sz="1100" b="1">
                <a:solidFill>
                  <a:srgbClr val="3F3F3F"/>
                </a:solidFill>
                <a:latin typeface="Calibri"/>
                <a:cs typeface="Calibri"/>
              </a:rPr>
              <a:t>law:</a:t>
            </a:r>
            <a:r>
              <a:rPr dirty="0" sz="1100" spc="30" b="1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100" i="1">
                <a:solidFill>
                  <a:srgbClr val="3F3F3F"/>
                </a:solidFill>
                <a:latin typeface="Cambria"/>
                <a:cs typeface="Cambria"/>
              </a:rPr>
              <a:t>F</a:t>
            </a:r>
            <a:r>
              <a:rPr dirty="0" sz="1100" spc="170" i="1">
                <a:solidFill>
                  <a:srgbClr val="3F3F3F"/>
                </a:solidFill>
                <a:latin typeface="Cambria"/>
                <a:cs typeface="Cambria"/>
              </a:rPr>
              <a:t>  </a:t>
            </a:r>
            <a:r>
              <a:rPr dirty="0" sz="1100" spc="295">
                <a:solidFill>
                  <a:srgbClr val="3F3F3F"/>
                </a:solidFill>
                <a:latin typeface="Calibri"/>
                <a:cs typeface="Calibri"/>
              </a:rPr>
              <a:t>=</a:t>
            </a:r>
            <a:r>
              <a:rPr dirty="0" sz="1100" spc="55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100" spc="85">
                <a:solidFill>
                  <a:srgbClr val="3F3F3F"/>
                </a:solidFill>
                <a:latin typeface="Cambria"/>
                <a:cs typeface="Cambria"/>
              </a:rPr>
              <a:t>−</a:t>
            </a:r>
            <a:r>
              <a:rPr dirty="0" sz="1100" spc="85" i="1">
                <a:solidFill>
                  <a:srgbClr val="3F3F3F"/>
                </a:solidFill>
                <a:latin typeface="Cambria"/>
                <a:cs typeface="Cambria"/>
              </a:rPr>
              <a:t>k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2110066" y="611198"/>
            <a:ext cx="7937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sng" sz="800" spc="-5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Verdana"/>
                <a:cs typeface="Verdana"/>
              </a:rPr>
              <a:t>ˆ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2001545" y="681080"/>
            <a:ext cx="24066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sng" sz="600" spc="160" i="1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alibri"/>
                <a:cs typeface="Calibri"/>
              </a:rPr>
              <a:t>λ</a:t>
            </a:r>
            <a:r>
              <a:rPr dirty="0" sz="600" spc="275" i="1">
                <a:solidFill>
                  <a:srgbClr val="3F3F3F"/>
                </a:solidFill>
                <a:latin typeface="Calibri"/>
                <a:cs typeface="Calibri"/>
              </a:rPr>
              <a:t>  </a:t>
            </a:r>
            <a:r>
              <a:rPr dirty="0" u="sng" sz="600" spc="-5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Arial MT"/>
                <a:cs typeface="Arial MT"/>
              </a:rPr>
              <a:t>2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880717" y="637919"/>
            <a:ext cx="40322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sng" sz="800" spc="25" i="1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alibri"/>
                <a:cs typeface="Calibri"/>
              </a:rPr>
              <a:t>∂</a:t>
            </a:r>
            <a:r>
              <a:rPr dirty="0" u="sng" sz="800" spc="25" i="1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ambria"/>
                <a:cs typeface="Cambria"/>
              </a:rPr>
              <a:t>V</a:t>
            </a:r>
            <a:r>
              <a:rPr dirty="0" sz="800" spc="310" i="1">
                <a:solidFill>
                  <a:srgbClr val="3F3F3F"/>
                </a:solidFill>
                <a:latin typeface="Cambria"/>
                <a:cs typeface="Cambria"/>
              </a:rPr>
              <a:t> </a:t>
            </a:r>
            <a:r>
              <a:rPr dirty="0" u="sng" sz="800" spc="4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Verdana"/>
                <a:cs typeface="Verdana"/>
              </a:rPr>
              <a:t>(</a:t>
            </a:r>
            <a:r>
              <a:rPr dirty="0" u="sng" sz="800" spc="40" i="1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alibri"/>
                <a:cs typeface="Calibri"/>
              </a:rPr>
              <a:t>λ</a:t>
            </a:r>
            <a:r>
              <a:rPr dirty="0" sz="800" spc="635" i="1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u="sng" sz="800" spc="-365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Verdana"/>
                <a:cs typeface="Verdana"/>
              </a:rPr>
              <a:t>)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407655" y="753946"/>
            <a:ext cx="79121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602615" algn="l"/>
              </a:tabLst>
            </a:pPr>
            <a:r>
              <a:rPr dirty="0" baseline="6944" sz="1200" spc="-75" i="1">
                <a:solidFill>
                  <a:srgbClr val="3F3F3F"/>
                </a:solidFill>
                <a:latin typeface="Cambria"/>
                <a:cs typeface="Cambria"/>
              </a:rPr>
              <a:t>i</a:t>
            </a:r>
            <a:r>
              <a:rPr dirty="0" baseline="6944" sz="1200" i="1">
                <a:solidFill>
                  <a:srgbClr val="3F3F3F"/>
                </a:solidFill>
                <a:latin typeface="Cambria"/>
                <a:cs typeface="Cambria"/>
              </a:rPr>
              <a:t>	</a:t>
            </a:r>
            <a:r>
              <a:rPr dirty="0" sz="800" spc="-25" i="1">
                <a:solidFill>
                  <a:srgbClr val="3F3F3F"/>
                </a:solidFill>
                <a:latin typeface="Calibri"/>
                <a:cs typeface="Calibri"/>
              </a:rPr>
              <a:t>∂η</a:t>
            </a:r>
            <a:r>
              <a:rPr dirty="0" baseline="-9259" sz="900" spc="-37" i="1">
                <a:solidFill>
                  <a:srgbClr val="3F3F3F"/>
                </a:solidFill>
                <a:latin typeface="Cambria"/>
                <a:cs typeface="Cambria"/>
              </a:rPr>
              <a:t>i</a:t>
            </a:r>
            <a:endParaRPr baseline="-9259" sz="900">
              <a:latin typeface="Cambria"/>
              <a:cs typeface="Cambria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460717" y="877187"/>
            <a:ext cx="203835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77165" indent="-139065">
              <a:lnSpc>
                <a:spcPct val="100000"/>
              </a:lnSpc>
              <a:spcBef>
                <a:spcPts val="90"/>
              </a:spcBef>
              <a:buClr>
                <a:srgbClr val="812433"/>
              </a:buClr>
              <a:buFont typeface="Tahoma"/>
              <a:buChar char="•"/>
              <a:tabLst>
                <a:tab pos="177165" algn="l"/>
              </a:tabLst>
            </a:pPr>
            <a:r>
              <a:rPr dirty="0" sz="1100" b="1">
                <a:solidFill>
                  <a:srgbClr val="3F3F3F"/>
                </a:solidFill>
                <a:latin typeface="Calibri"/>
                <a:cs typeface="Calibri"/>
              </a:rPr>
              <a:t>Key</a:t>
            </a:r>
            <a:r>
              <a:rPr dirty="0" sz="1100" spc="30" b="1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100" spc="-10" b="1">
                <a:solidFill>
                  <a:srgbClr val="3F3F3F"/>
                </a:solidFill>
                <a:latin typeface="Calibri"/>
                <a:cs typeface="Calibri"/>
              </a:rPr>
              <a:t>definitions:</a:t>
            </a:r>
            <a:r>
              <a:rPr dirty="0" sz="1100" spc="75" b="1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F3F3F"/>
                </a:solidFill>
                <a:latin typeface="Cambria"/>
                <a:cs typeface="Cambria"/>
              </a:rPr>
              <a:t>E</a:t>
            </a:r>
            <a:r>
              <a:rPr dirty="0" baseline="27777" sz="1200">
                <a:solidFill>
                  <a:srgbClr val="3F3F3F"/>
                </a:solidFill>
                <a:latin typeface="Cambria"/>
                <a:cs typeface="Cambria"/>
              </a:rPr>
              <a:t>∗</a:t>
            </a:r>
            <a:r>
              <a:rPr dirty="0" baseline="27777" sz="1200" spc="337">
                <a:solidFill>
                  <a:srgbClr val="3F3F3F"/>
                </a:solidFill>
                <a:latin typeface="Cambria"/>
                <a:cs typeface="Cambria"/>
              </a:rPr>
              <a:t> </a:t>
            </a:r>
            <a:r>
              <a:rPr dirty="0" sz="1100" spc="295">
                <a:solidFill>
                  <a:srgbClr val="3F3F3F"/>
                </a:solidFill>
                <a:latin typeface="Calibri"/>
                <a:cs typeface="Calibri"/>
              </a:rPr>
              <a:t>=</a:t>
            </a:r>
            <a:r>
              <a:rPr dirty="0" sz="1100" spc="10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F3F3F"/>
                </a:solidFill>
                <a:latin typeface="Cambria"/>
                <a:cs typeface="Cambria"/>
              </a:rPr>
              <a:t>{</a:t>
            </a:r>
            <a:r>
              <a:rPr dirty="0" sz="1100" i="1">
                <a:solidFill>
                  <a:srgbClr val="3F3F3F"/>
                </a:solidFill>
                <a:latin typeface="Cambria"/>
                <a:cs typeface="Cambria"/>
              </a:rPr>
              <a:t>e</a:t>
            </a:r>
            <a:r>
              <a:rPr dirty="0" baseline="-10416" sz="1200">
                <a:solidFill>
                  <a:srgbClr val="3F3F3F"/>
                </a:solidFill>
                <a:latin typeface="Arial MT"/>
                <a:cs typeface="Arial MT"/>
              </a:rPr>
              <a:t>1</a:t>
            </a:r>
            <a:r>
              <a:rPr dirty="0" sz="1100" i="1">
                <a:solidFill>
                  <a:srgbClr val="3F3F3F"/>
                </a:solidFill>
                <a:latin typeface="Calibri"/>
                <a:cs typeface="Calibri"/>
              </a:rPr>
              <a:t>,</a:t>
            </a:r>
            <a:r>
              <a:rPr dirty="0" sz="1100" spc="-40" i="1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100" i="1">
                <a:solidFill>
                  <a:srgbClr val="3F3F3F"/>
                </a:solidFill>
                <a:latin typeface="Calibri"/>
                <a:cs typeface="Calibri"/>
              </a:rPr>
              <a:t>.</a:t>
            </a:r>
            <a:r>
              <a:rPr dirty="0" sz="1100" spc="-45" i="1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100" i="1">
                <a:solidFill>
                  <a:srgbClr val="3F3F3F"/>
                </a:solidFill>
                <a:latin typeface="Calibri"/>
                <a:cs typeface="Calibri"/>
              </a:rPr>
              <a:t>.</a:t>
            </a:r>
            <a:r>
              <a:rPr dirty="0" sz="1100" spc="-45" i="1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100" i="1">
                <a:solidFill>
                  <a:srgbClr val="3F3F3F"/>
                </a:solidFill>
                <a:latin typeface="Calibri"/>
                <a:cs typeface="Calibri"/>
              </a:rPr>
              <a:t>.</a:t>
            </a:r>
            <a:r>
              <a:rPr dirty="0" sz="1100" spc="-40" i="1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100" i="1">
                <a:solidFill>
                  <a:srgbClr val="3F3F3F"/>
                </a:solidFill>
                <a:latin typeface="Calibri"/>
                <a:cs typeface="Calibri"/>
              </a:rPr>
              <a:t>,</a:t>
            </a:r>
            <a:r>
              <a:rPr dirty="0" sz="1100" spc="-45" i="1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100" spc="-50" i="1">
                <a:solidFill>
                  <a:srgbClr val="3F3F3F"/>
                </a:solidFill>
                <a:latin typeface="Cambria"/>
                <a:cs typeface="Cambria"/>
              </a:rPr>
              <a:t>e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2447772" y="942706"/>
            <a:ext cx="50038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10" i="1">
                <a:solidFill>
                  <a:srgbClr val="3F3F3F"/>
                </a:solidFill>
                <a:latin typeface="Cambria"/>
                <a:cs typeface="Cambria"/>
              </a:rPr>
              <a:t>N</a:t>
            </a:r>
            <a:r>
              <a:rPr dirty="0" sz="800" spc="-10">
                <a:solidFill>
                  <a:srgbClr val="3F3F3F"/>
                </a:solidFill>
                <a:latin typeface="Verdana"/>
                <a:cs typeface="Verdana"/>
              </a:rPr>
              <a:t>(</a:t>
            </a:r>
            <a:r>
              <a:rPr dirty="0" sz="800" spc="-10" i="1">
                <a:solidFill>
                  <a:srgbClr val="3F3F3F"/>
                </a:solidFill>
                <a:latin typeface="Cambria"/>
                <a:cs typeface="Cambria"/>
              </a:rPr>
              <a:t>N</a:t>
            </a:r>
            <a:r>
              <a:rPr dirty="0" sz="800" spc="-10">
                <a:solidFill>
                  <a:srgbClr val="3F3F3F"/>
                </a:solidFill>
                <a:latin typeface="Cambria"/>
                <a:cs typeface="Cambria"/>
              </a:rPr>
              <a:t>−</a:t>
            </a:r>
            <a:r>
              <a:rPr dirty="0" sz="800" spc="-10">
                <a:solidFill>
                  <a:srgbClr val="3F3F3F"/>
                </a:solidFill>
                <a:latin typeface="Arial MT"/>
                <a:cs typeface="Arial MT"/>
              </a:rPr>
              <a:t>1</a:t>
            </a:r>
            <a:r>
              <a:rPr dirty="0" sz="800" spc="-10">
                <a:solidFill>
                  <a:srgbClr val="3F3F3F"/>
                </a:solidFill>
                <a:latin typeface="Verdana"/>
                <a:cs typeface="Verdana"/>
              </a:rPr>
              <a:t>)</a:t>
            </a:r>
            <a:r>
              <a:rPr dirty="0" sz="800" spc="-10" i="1">
                <a:solidFill>
                  <a:srgbClr val="3F3F3F"/>
                </a:solidFill>
                <a:latin typeface="Calibri"/>
                <a:cs typeface="Calibri"/>
              </a:rPr>
              <a:t>/</a:t>
            </a:r>
            <a:r>
              <a:rPr dirty="0" sz="800" spc="-10">
                <a:solidFill>
                  <a:srgbClr val="3F3F3F"/>
                </a:solidFill>
                <a:latin typeface="Arial MT"/>
                <a:cs typeface="Arial MT"/>
              </a:rPr>
              <a:t>2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2903626" y="877187"/>
            <a:ext cx="210312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1100" spc="114">
                <a:solidFill>
                  <a:srgbClr val="3F3F3F"/>
                </a:solidFill>
                <a:latin typeface="Cambria"/>
                <a:cs typeface="Cambria"/>
              </a:rPr>
              <a:t>}</a:t>
            </a:r>
            <a:r>
              <a:rPr dirty="0" sz="1100" spc="20">
                <a:solidFill>
                  <a:srgbClr val="3F3F3F"/>
                </a:solidFill>
                <a:latin typeface="Cambria"/>
                <a:cs typeface="Cambria"/>
              </a:rPr>
              <a:t> </a:t>
            </a:r>
            <a:r>
              <a:rPr dirty="0" sz="1100" spc="-45">
                <a:solidFill>
                  <a:srgbClr val="3F3F3F"/>
                </a:solidFill>
                <a:latin typeface="Tahoma"/>
                <a:cs typeface="Tahoma"/>
              </a:rPr>
              <a:t>(all</a:t>
            </a:r>
            <a:r>
              <a:rPr dirty="0" sz="1100" spc="-75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40">
                <a:solidFill>
                  <a:srgbClr val="3F3F3F"/>
                </a:solidFill>
                <a:latin typeface="Tahoma"/>
                <a:cs typeface="Tahoma"/>
              </a:rPr>
              <a:t>possible</a:t>
            </a:r>
            <a:r>
              <a:rPr dirty="0" sz="1100" spc="-75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70">
                <a:solidFill>
                  <a:srgbClr val="3F3F3F"/>
                </a:solidFill>
                <a:latin typeface="Tahoma"/>
                <a:cs typeface="Tahoma"/>
              </a:rPr>
              <a:t>edges),</a:t>
            </a:r>
            <a:r>
              <a:rPr dirty="0" sz="1100" spc="-75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i="1">
                <a:solidFill>
                  <a:srgbClr val="3F3F3F"/>
                </a:solidFill>
                <a:latin typeface="Cambria"/>
                <a:cs typeface="Cambria"/>
              </a:rPr>
              <a:t>E</a:t>
            </a:r>
            <a:r>
              <a:rPr dirty="0" sz="1100" spc="90" i="1">
                <a:solidFill>
                  <a:srgbClr val="3F3F3F"/>
                </a:solidFill>
                <a:latin typeface="Cambria"/>
                <a:cs typeface="Cambria"/>
              </a:rPr>
              <a:t> </a:t>
            </a:r>
            <a:r>
              <a:rPr dirty="0" sz="1100">
                <a:solidFill>
                  <a:srgbClr val="3F3F3F"/>
                </a:solidFill>
                <a:latin typeface="Cambria"/>
                <a:cs typeface="Cambria"/>
              </a:rPr>
              <a:t>∈</a:t>
            </a:r>
            <a:r>
              <a:rPr dirty="0" sz="1100" spc="90">
                <a:solidFill>
                  <a:srgbClr val="3F3F3F"/>
                </a:solidFill>
                <a:latin typeface="Cambria"/>
                <a:cs typeface="Cambria"/>
              </a:rPr>
              <a:t> </a:t>
            </a:r>
            <a:r>
              <a:rPr dirty="0" sz="1100" spc="-10">
                <a:solidFill>
                  <a:srgbClr val="3F3F3F"/>
                </a:solidFill>
                <a:latin typeface="Arial MT"/>
                <a:cs typeface="Arial MT"/>
              </a:rPr>
              <a:t>R</a:t>
            </a:r>
            <a:r>
              <a:rPr dirty="0" baseline="27777" sz="1200" spc="-15">
                <a:solidFill>
                  <a:srgbClr val="3F3F3F"/>
                </a:solidFill>
                <a:latin typeface="Arial MT"/>
                <a:cs typeface="Arial MT"/>
              </a:rPr>
              <a:t>3</a:t>
            </a:r>
            <a:r>
              <a:rPr dirty="0" baseline="27777" sz="1200" spc="-15" i="1">
                <a:solidFill>
                  <a:srgbClr val="3F3F3F"/>
                </a:solidFill>
                <a:latin typeface="Cambria"/>
                <a:cs typeface="Cambria"/>
              </a:rPr>
              <a:t>N</a:t>
            </a:r>
            <a:r>
              <a:rPr dirty="0" baseline="27777" sz="1200" spc="-15">
                <a:solidFill>
                  <a:srgbClr val="3F3F3F"/>
                </a:solidFill>
                <a:latin typeface="Cambria"/>
                <a:cs typeface="Cambria"/>
              </a:rPr>
              <a:t>×</a:t>
            </a:r>
            <a:r>
              <a:rPr dirty="0" baseline="27777" sz="1200" spc="-15">
                <a:solidFill>
                  <a:srgbClr val="3F3F3F"/>
                </a:solidFill>
                <a:latin typeface="Arial MT"/>
                <a:cs typeface="Arial MT"/>
              </a:rPr>
              <a:t>3</a:t>
            </a:r>
            <a:r>
              <a:rPr dirty="0" baseline="27777" sz="1200" spc="-15">
                <a:solidFill>
                  <a:srgbClr val="3F3F3F"/>
                </a:solidFill>
                <a:latin typeface="Cambria"/>
                <a:cs typeface="Cambria"/>
              </a:rPr>
              <a:t>|E</a:t>
            </a:r>
            <a:r>
              <a:rPr dirty="0" baseline="64814" sz="900" spc="-15">
                <a:solidFill>
                  <a:srgbClr val="3F3F3F"/>
                </a:solidFill>
                <a:latin typeface="Lucida Sans Unicode"/>
                <a:cs typeface="Lucida Sans Unicode"/>
              </a:rPr>
              <a:t>∗</a:t>
            </a:r>
            <a:r>
              <a:rPr dirty="0" baseline="27777" sz="1200" spc="-15">
                <a:solidFill>
                  <a:srgbClr val="3F3F3F"/>
                </a:solidFill>
                <a:latin typeface="Cambria"/>
                <a:cs typeface="Cambria"/>
              </a:rPr>
              <a:t>|</a:t>
            </a:r>
            <a:endParaRPr baseline="27777" sz="1200">
              <a:latin typeface="Cambria"/>
              <a:cs typeface="Cambria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4241723" y="1152853"/>
            <a:ext cx="7620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0" i="1">
                <a:solidFill>
                  <a:srgbClr val="3F3F3F"/>
                </a:solidFill>
                <a:latin typeface="Cambria"/>
                <a:cs typeface="Cambria"/>
              </a:rPr>
              <a:t>k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598995" y="1072424"/>
            <a:ext cx="481584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1100" spc="-40">
                <a:solidFill>
                  <a:srgbClr val="3F3F3F"/>
                </a:solidFill>
                <a:latin typeface="Tahoma"/>
                <a:cs typeface="Tahoma"/>
              </a:rPr>
              <a:t>(rotational</a:t>
            </a:r>
            <a:r>
              <a:rPr dirty="0" sz="1100" spc="-10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45">
                <a:solidFill>
                  <a:srgbClr val="3F3F3F"/>
                </a:solidFill>
                <a:latin typeface="Tahoma"/>
                <a:cs typeface="Tahoma"/>
              </a:rPr>
              <a:t>incidence</a:t>
            </a:r>
            <a:r>
              <a:rPr dirty="0" sz="1100" spc="-10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55">
                <a:solidFill>
                  <a:srgbClr val="3F3F3F"/>
                </a:solidFill>
                <a:latin typeface="Tahoma"/>
                <a:cs typeface="Tahoma"/>
              </a:rPr>
              <a:t>matrix),</a:t>
            </a:r>
            <a:r>
              <a:rPr dirty="0" sz="1100" spc="-125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baseline="2525" sz="1650" spc="-209">
                <a:solidFill>
                  <a:srgbClr val="3F3F3F"/>
                </a:solidFill>
                <a:latin typeface="Calibri"/>
                <a:cs typeface="Calibri"/>
              </a:rPr>
              <a:t>˜</a:t>
            </a:r>
            <a:r>
              <a:rPr dirty="0" sz="1100" spc="-140" i="1">
                <a:solidFill>
                  <a:srgbClr val="3F3F3F"/>
                </a:solidFill>
                <a:latin typeface="Cambria"/>
                <a:cs typeface="Cambria"/>
              </a:rPr>
              <a:t>x</a:t>
            </a:r>
            <a:r>
              <a:rPr dirty="0" baseline="-13888" sz="1200" spc="-209" i="1">
                <a:solidFill>
                  <a:srgbClr val="3F3F3F"/>
                </a:solidFill>
                <a:latin typeface="Cambria"/>
                <a:cs typeface="Cambria"/>
              </a:rPr>
              <a:t>k</a:t>
            </a:r>
            <a:r>
              <a:rPr dirty="0" baseline="-13888" sz="1200" spc="254" i="1">
                <a:solidFill>
                  <a:srgbClr val="3F3F3F"/>
                </a:solidFill>
                <a:latin typeface="Cambria"/>
                <a:cs typeface="Cambria"/>
              </a:rPr>
              <a:t> </a:t>
            </a:r>
            <a:r>
              <a:rPr dirty="0" sz="1100" spc="295">
                <a:solidFill>
                  <a:srgbClr val="3F3F3F"/>
                </a:solidFill>
                <a:latin typeface="Calibri"/>
                <a:cs typeface="Calibri"/>
              </a:rPr>
              <a:t>=</a:t>
            </a:r>
            <a:r>
              <a:rPr dirty="0" sz="1100" spc="55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100" i="1">
                <a:solidFill>
                  <a:srgbClr val="3F3F3F"/>
                </a:solidFill>
                <a:latin typeface="Cambria"/>
                <a:cs typeface="Cambria"/>
              </a:rPr>
              <a:t>x</a:t>
            </a:r>
            <a:r>
              <a:rPr dirty="0" baseline="-10416" sz="1200" i="1">
                <a:solidFill>
                  <a:srgbClr val="3F3F3F"/>
                </a:solidFill>
                <a:latin typeface="Cambria"/>
                <a:cs typeface="Cambria"/>
              </a:rPr>
              <a:t>i</a:t>
            </a:r>
            <a:r>
              <a:rPr dirty="0" baseline="-10416" sz="1200" spc="165" i="1">
                <a:solidFill>
                  <a:srgbClr val="3F3F3F"/>
                </a:solidFill>
                <a:latin typeface="Cambria"/>
                <a:cs typeface="Cambria"/>
              </a:rPr>
              <a:t> </a:t>
            </a:r>
            <a:r>
              <a:rPr dirty="0" sz="1100" spc="229">
                <a:solidFill>
                  <a:srgbClr val="3F3F3F"/>
                </a:solidFill>
                <a:latin typeface="Cambria"/>
                <a:cs typeface="Cambria"/>
              </a:rPr>
              <a:t>−</a:t>
            </a:r>
            <a:r>
              <a:rPr dirty="0" sz="1100">
                <a:solidFill>
                  <a:srgbClr val="3F3F3F"/>
                </a:solidFill>
                <a:latin typeface="Cambria"/>
                <a:cs typeface="Cambria"/>
              </a:rPr>
              <a:t> </a:t>
            </a:r>
            <a:r>
              <a:rPr dirty="0" sz="1100" spc="-20" i="1">
                <a:solidFill>
                  <a:srgbClr val="3F3F3F"/>
                </a:solidFill>
                <a:latin typeface="Cambria"/>
                <a:cs typeface="Cambria"/>
              </a:rPr>
              <a:t>x</a:t>
            </a:r>
            <a:r>
              <a:rPr dirty="0" baseline="-10416" sz="1200" spc="-30" i="1">
                <a:solidFill>
                  <a:srgbClr val="3F3F3F"/>
                </a:solidFill>
                <a:latin typeface="Cambria"/>
                <a:cs typeface="Cambria"/>
              </a:rPr>
              <a:t>j</a:t>
            </a:r>
            <a:r>
              <a:rPr dirty="0" sz="1100" spc="-20">
                <a:solidFill>
                  <a:srgbClr val="3F3F3F"/>
                </a:solidFill>
                <a:latin typeface="Tahoma"/>
                <a:cs typeface="Tahoma"/>
              </a:rPr>
              <a:t>,</a:t>
            </a:r>
            <a:r>
              <a:rPr dirty="0" sz="1100" spc="-10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530" i="1">
                <a:solidFill>
                  <a:srgbClr val="3F3F3F"/>
                </a:solidFill>
                <a:latin typeface="Calibri"/>
                <a:cs typeface="Calibri"/>
              </a:rPr>
              <a:t>ψ</a:t>
            </a:r>
            <a:r>
              <a:rPr dirty="0" baseline="15151" sz="1650" spc="-67">
                <a:solidFill>
                  <a:srgbClr val="3F3F3F"/>
                </a:solidFill>
                <a:latin typeface="Calibri"/>
                <a:cs typeface="Calibri"/>
              </a:rPr>
              <a:t>˜</a:t>
            </a:r>
            <a:r>
              <a:rPr dirty="0" baseline="-13888" sz="1200" spc="15" i="1">
                <a:solidFill>
                  <a:srgbClr val="3F3F3F"/>
                </a:solidFill>
                <a:latin typeface="Cambria"/>
                <a:cs typeface="Cambria"/>
              </a:rPr>
              <a:t>k</a:t>
            </a:r>
            <a:r>
              <a:rPr dirty="0" baseline="-13888" sz="1200" spc="262" i="1">
                <a:solidFill>
                  <a:srgbClr val="3F3F3F"/>
                </a:solidFill>
                <a:latin typeface="Cambria"/>
                <a:cs typeface="Cambria"/>
              </a:rPr>
              <a:t> </a:t>
            </a:r>
            <a:r>
              <a:rPr dirty="0" sz="1100" spc="295">
                <a:solidFill>
                  <a:srgbClr val="3F3F3F"/>
                </a:solidFill>
                <a:latin typeface="Calibri"/>
                <a:cs typeface="Calibri"/>
              </a:rPr>
              <a:t>=</a:t>
            </a:r>
            <a:r>
              <a:rPr dirty="0" sz="1100" spc="55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100" i="1">
                <a:solidFill>
                  <a:srgbClr val="3F3F3F"/>
                </a:solidFill>
                <a:latin typeface="Calibri"/>
                <a:cs typeface="Calibri"/>
              </a:rPr>
              <a:t>ψ</a:t>
            </a:r>
            <a:r>
              <a:rPr dirty="0" baseline="-10416" sz="1200" i="1">
                <a:solidFill>
                  <a:srgbClr val="3F3F3F"/>
                </a:solidFill>
                <a:latin typeface="Cambria"/>
                <a:cs typeface="Cambria"/>
              </a:rPr>
              <a:t>i</a:t>
            </a:r>
            <a:r>
              <a:rPr dirty="0" baseline="-10416" sz="1200" spc="172" i="1">
                <a:solidFill>
                  <a:srgbClr val="3F3F3F"/>
                </a:solidFill>
                <a:latin typeface="Cambria"/>
                <a:cs typeface="Cambria"/>
              </a:rPr>
              <a:t> </a:t>
            </a:r>
            <a:r>
              <a:rPr dirty="0" sz="1100" spc="229">
                <a:solidFill>
                  <a:srgbClr val="3F3F3F"/>
                </a:solidFill>
                <a:latin typeface="Cambria"/>
                <a:cs typeface="Cambria"/>
              </a:rPr>
              <a:t>−</a:t>
            </a:r>
            <a:r>
              <a:rPr dirty="0" sz="1100">
                <a:solidFill>
                  <a:srgbClr val="3F3F3F"/>
                </a:solidFill>
                <a:latin typeface="Cambria"/>
                <a:cs typeface="Cambria"/>
              </a:rPr>
              <a:t> </a:t>
            </a:r>
            <a:r>
              <a:rPr dirty="0" sz="1100" spc="-40" i="1">
                <a:solidFill>
                  <a:srgbClr val="3F3F3F"/>
                </a:solidFill>
                <a:latin typeface="Calibri"/>
                <a:cs typeface="Calibri"/>
              </a:rPr>
              <a:t>ψ</a:t>
            </a:r>
            <a:r>
              <a:rPr dirty="0" baseline="-10416" sz="1200" spc="-60" i="1">
                <a:solidFill>
                  <a:srgbClr val="3F3F3F"/>
                </a:solidFill>
                <a:latin typeface="Cambria"/>
                <a:cs typeface="Cambria"/>
              </a:rPr>
              <a:t>j</a:t>
            </a:r>
            <a:r>
              <a:rPr dirty="0" sz="1100" spc="-40">
                <a:solidFill>
                  <a:srgbClr val="3F3F3F"/>
                </a:solidFill>
                <a:latin typeface="Tahoma"/>
                <a:cs typeface="Tahoma"/>
              </a:rPr>
              <a:t>,</a:t>
            </a:r>
            <a:r>
              <a:rPr dirty="0" sz="1100" spc="-10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170" i="1">
                <a:solidFill>
                  <a:srgbClr val="3F3F3F"/>
                </a:solidFill>
                <a:latin typeface="Calibri"/>
                <a:cs typeface="Calibri"/>
              </a:rPr>
              <a:t>η</a:t>
            </a:r>
            <a:r>
              <a:rPr dirty="0" sz="1100" spc="-170">
                <a:solidFill>
                  <a:srgbClr val="3F3F3F"/>
                </a:solidFill>
                <a:latin typeface="Calibri"/>
                <a:cs typeface="Calibri"/>
              </a:rPr>
              <a:t>˜</a:t>
            </a:r>
            <a:r>
              <a:rPr dirty="0" baseline="-13888" sz="1200" spc="-254" i="1">
                <a:solidFill>
                  <a:srgbClr val="3F3F3F"/>
                </a:solidFill>
                <a:latin typeface="Cambria"/>
                <a:cs typeface="Cambria"/>
              </a:rPr>
              <a:t>k</a:t>
            </a:r>
            <a:r>
              <a:rPr dirty="0" baseline="-13888" sz="1200" spc="262" i="1">
                <a:solidFill>
                  <a:srgbClr val="3F3F3F"/>
                </a:solidFill>
                <a:latin typeface="Cambria"/>
                <a:cs typeface="Cambria"/>
              </a:rPr>
              <a:t> </a:t>
            </a:r>
            <a:r>
              <a:rPr dirty="0" sz="1100" spc="295">
                <a:solidFill>
                  <a:srgbClr val="3F3F3F"/>
                </a:solidFill>
                <a:latin typeface="Calibri"/>
                <a:cs typeface="Calibri"/>
              </a:rPr>
              <a:t>=</a:t>
            </a:r>
            <a:r>
              <a:rPr dirty="0" sz="1100" spc="55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100" spc="-130">
                <a:solidFill>
                  <a:srgbClr val="3F3F3F"/>
                </a:solidFill>
                <a:latin typeface="Calibri"/>
                <a:cs typeface="Calibri"/>
              </a:rPr>
              <a:t>[</a:t>
            </a:r>
            <a:r>
              <a:rPr dirty="0" baseline="2525" sz="1650" spc="-195">
                <a:solidFill>
                  <a:srgbClr val="3F3F3F"/>
                </a:solidFill>
                <a:latin typeface="Calibri"/>
                <a:cs typeface="Calibri"/>
              </a:rPr>
              <a:t>˜</a:t>
            </a:r>
            <a:r>
              <a:rPr dirty="0" sz="1100" spc="-130" i="1">
                <a:solidFill>
                  <a:srgbClr val="3F3F3F"/>
                </a:solidFill>
                <a:latin typeface="Cambria"/>
                <a:cs typeface="Cambria"/>
              </a:rPr>
              <a:t>x</a:t>
            </a:r>
            <a:r>
              <a:rPr dirty="0" baseline="27777" sz="1200" spc="-195" i="1">
                <a:solidFill>
                  <a:srgbClr val="3F3F3F"/>
                </a:solidFill>
                <a:latin typeface="Cambria"/>
                <a:cs typeface="Cambria"/>
              </a:rPr>
              <a:t>T</a:t>
            </a:r>
            <a:r>
              <a:rPr dirty="0" baseline="27777" sz="1200" spc="217" i="1">
                <a:solidFill>
                  <a:srgbClr val="3F3F3F"/>
                </a:solidFill>
                <a:latin typeface="Cambria"/>
                <a:cs typeface="Cambria"/>
              </a:rPr>
              <a:t> </a:t>
            </a:r>
            <a:r>
              <a:rPr dirty="0" sz="1100" spc="-555" i="1">
                <a:solidFill>
                  <a:srgbClr val="3F3F3F"/>
                </a:solidFill>
                <a:latin typeface="Calibri"/>
                <a:cs typeface="Calibri"/>
              </a:rPr>
              <a:t>ψ</a:t>
            </a:r>
            <a:r>
              <a:rPr dirty="0" baseline="15151" sz="1650" spc="-104">
                <a:solidFill>
                  <a:srgbClr val="3F3F3F"/>
                </a:solidFill>
                <a:latin typeface="Calibri"/>
                <a:cs typeface="Calibri"/>
              </a:rPr>
              <a:t>˜</a:t>
            </a:r>
            <a:r>
              <a:rPr dirty="0" baseline="-13888" sz="1200" spc="44" i="1">
                <a:solidFill>
                  <a:srgbClr val="3F3F3F"/>
                </a:solidFill>
                <a:latin typeface="Cambria"/>
                <a:cs typeface="Cambria"/>
              </a:rPr>
              <a:t>k</a:t>
            </a:r>
            <a:r>
              <a:rPr dirty="0" sz="1100" spc="-15">
                <a:solidFill>
                  <a:srgbClr val="3F3F3F"/>
                </a:solidFill>
                <a:latin typeface="Calibri"/>
                <a:cs typeface="Calibri"/>
              </a:rPr>
              <a:t>]</a:t>
            </a:r>
            <a:r>
              <a:rPr dirty="0" baseline="27777" sz="1200" spc="-22" i="1">
                <a:solidFill>
                  <a:srgbClr val="3F3F3F"/>
                </a:solidFill>
                <a:latin typeface="Cambria"/>
                <a:cs typeface="Cambria"/>
              </a:rPr>
              <a:t>T</a:t>
            </a:r>
            <a:r>
              <a:rPr dirty="0" baseline="27777" sz="1200" spc="-150" i="1">
                <a:solidFill>
                  <a:srgbClr val="3F3F3F"/>
                </a:solidFill>
                <a:latin typeface="Cambria"/>
                <a:cs typeface="Cambria"/>
              </a:rPr>
              <a:t> </a:t>
            </a:r>
            <a:r>
              <a:rPr dirty="0" sz="1100" spc="-75">
                <a:solidFill>
                  <a:srgbClr val="3F3F3F"/>
                </a:solidFill>
                <a:latin typeface="Tahoma"/>
                <a:cs typeface="Tahoma"/>
              </a:rPr>
              <a:t>,</a:t>
            </a:r>
            <a:r>
              <a:rPr dirty="0" sz="1100" spc="-12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baseline="2525" sz="1650" spc="-209">
                <a:solidFill>
                  <a:srgbClr val="3F3F3F"/>
                </a:solidFill>
                <a:latin typeface="Calibri"/>
                <a:cs typeface="Calibri"/>
              </a:rPr>
              <a:t>˜</a:t>
            </a:r>
            <a:r>
              <a:rPr dirty="0" sz="1100" spc="-140" i="1">
                <a:solidFill>
                  <a:srgbClr val="3F3F3F"/>
                </a:solidFill>
                <a:latin typeface="Cambria"/>
                <a:cs typeface="Cambria"/>
              </a:rPr>
              <a:t>v</a:t>
            </a:r>
            <a:r>
              <a:rPr dirty="0" baseline="-13888" sz="1200" spc="-209" i="1">
                <a:solidFill>
                  <a:srgbClr val="3F3F3F"/>
                </a:solidFill>
                <a:latin typeface="Cambria"/>
                <a:cs typeface="Cambria"/>
              </a:rPr>
              <a:t>k</a:t>
            </a:r>
            <a:r>
              <a:rPr dirty="0" baseline="-13888" sz="1200" spc="262" i="1">
                <a:solidFill>
                  <a:srgbClr val="3F3F3F"/>
                </a:solidFill>
                <a:latin typeface="Cambria"/>
                <a:cs typeface="Cambria"/>
              </a:rPr>
              <a:t> </a:t>
            </a:r>
            <a:r>
              <a:rPr dirty="0" sz="1100" spc="295">
                <a:solidFill>
                  <a:srgbClr val="3F3F3F"/>
                </a:solidFill>
                <a:latin typeface="Calibri"/>
                <a:cs typeface="Calibri"/>
              </a:rPr>
              <a:t>=</a:t>
            </a:r>
            <a:r>
              <a:rPr dirty="0" sz="1100" spc="55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100" i="1">
                <a:solidFill>
                  <a:srgbClr val="3F3F3F"/>
                </a:solidFill>
                <a:latin typeface="Cambria"/>
                <a:cs typeface="Cambria"/>
              </a:rPr>
              <a:t>v</a:t>
            </a:r>
            <a:r>
              <a:rPr dirty="0" baseline="-10416" sz="1200" i="1">
                <a:solidFill>
                  <a:srgbClr val="3F3F3F"/>
                </a:solidFill>
                <a:latin typeface="Cambria"/>
                <a:cs typeface="Cambria"/>
              </a:rPr>
              <a:t>i</a:t>
            </a:r>
            <a:r>
              <a:rPr dirty="0" baseline="-10416" sz="1200" spc="165" i="1">
                <a:solidFill>
                  <a:srgbClr val="3F3F3F"/>
                </a:solidFill>
                <a:latin typeface="Cambria"/>
                <a:cs typeface="Cambria"/>
              </a:rPr>
              <a:t> </a:t>
            </a:r>
            <a:r>
              <a:rPr dirty="0" sz="1100" spc="229">
                <a:solidFill>
                  <a:srgbClr val="3F3F3F"/>
                </a:solidFill>
                <a:latin typeface="Cambria"/>
                <a:cs typeface="Cambria"/>
              </a:rPr>
              <a:t>−</a:t>
            </a:r>
            <a:r>
              <a:rPr dirty="0" sz="1100">
                <a:solidFill>
                  <a:srgbClr val="3F3F3F"/>
                </a:solidFill>
                <a:latin typeface="Cambria"/>
                <a:cs typeface="Cambria"/>
              </a:rPr>
              <a:t> </a:t>
            </a:r>
            <a:r>
              <a:rPr dirty="0" sz="1100" spc="-25" i="1">
                <a:solidFill>
                  <a:srgbClr val="3F3F3F"/>
                </a:solidFill>
                <a:latin typeface="Cambria"/>
                <a:cs typeface="Cambria"/>
              </a:rPr>
              <a:t>v</a:t>
            </a:r>
            <a:r>
              <a:rPr dirty="0" baseline="-10416" sz="1200" spc="-37" i="1">
                <a:solidFill>
                  <a:srgbClr val="3F3F3F"/>
                </a:solidFill>
                <a:latin typeface="Cambria"/>
                <a:cs typeface="Cambria"/>
              </a:rPr>
              <a:t>j</a:t>
            </a:r>
            <a:r>
              <a:rPr dirty="0" sz="1100" spc="-25">
                <a:solidFill>
                  <a:srgbClr val="3F3F3F"/>
                </a:solidFill>
                <a:latin typeface="Tahoma"/>
                <a:cs typeface="Tahoma"/>
              </a:rPr>
              <a:t>,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601472" y="1238286"/>
            <a:ext cx="59372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  <a:tabLst>
                <a:tab pos="484505" algn="l"/>
              </a:tabLst>
            </a:pPr>
            <a:r>
              <a:rPr dirty="0" u="sng" sz="800" spc="-20" i="1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alibri"/>
                <a:cs typeface="Calibri"/>
              </a:rPr>
              <a:t>∂</a:t>
            </a:r>
            <a:r>
              <a:rPr dirty="0" u="sng" baseline="3472" sz="1200" spc="-3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Verdana"/>
                <a:cs typeface="Verdana"/>
              </a:rPr>
              <a:t>˜</a:t>
            </a:r>
            <a:r>
              <a:rPr dirty="0" u="sng" sz="800" spc="-20" i="1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ambria"/>
                <a:cs typeface="Cambria"/>
              </a:rPr>
              <a:t>x</a:t>
            </a:r>
            <a:r>
              <a:rPr dirty="0" u="sng" baseline="-13888" sz="900" spc="-30" i="1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ambria"/>
                <a:cs typeface="Cambria"/>
              </a:rPr>
              <a:t>k</a:t>
            </a:r>
            <a:r>
              <a:rPr dirty="0" baseline="-13888" sz="900" i="1">
                <a:solidFill>
                  <a:srgbClr val="3F3F3F"/>
                </a:solidFill>
                <a:latin typeface="Cambria"/>
                <a:cs typeface="Cambria"/>
              </a:rPr>
              <a:t>	</a:t>
            </a:r>
            <a:r>
              <a:rPr dirty="0" baseline="-6944" sz="1200" spc="-75" i="1">
                <a:solidFill>
                  <a:srgbClr val="3F3F3F"/>
                </a:solidFill>
                <a:latin typeface="Cambria"/>
                <a:cs typeface="Cambria"/>
              </a:rPr>
              <a:t>T</a:t>
            </a:r>
            <a:endParaRPr baseline="-6944" sz="1200">
              <a:latin typeface="Cambria"/>
              <a:cs typeface="Cambria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845375" y="1262873"/>
            <a:ext cx="121285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295">
                <a:solidFill>
                  <a:srgbClr val="3F3F3F"/>
                </a:solidFill>
                <a:latin typeface="Calibri"/>
                <a:cs typeface="Calibri"/>
              </a:rPr>
              <a:t>=</a:t>
            </a:r>
            <a:r>
              <a:rPr dirty="0" sz="1100" spc="5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100" i="1">
                <a:solidFill>
                  <a:srgbClr val="3F3F3F"/>
                </a:solidFill>
                <a:latin typeface="Cambria"/>
                <a:cs typeface="Cambria"/>
              </a:rPr>
              <a:t>R</a:t>
            </a:r>
            <a:r>
              <a:rPr dirty="0" sz="1100" spc="285" i="1">
                <a:solidFill>
                  <a:srgbClr val="3F3F3F"/>
                </a:solidFill>
                <a:latin typeface="Cambria"/>
                <a:cs typeface="Cambria"/>
              </a:rPr>
              <a:t> </a:t>
            </a:r>
            <a:r>
              <a:rPr dirty="0" sz="1100" spc="-75">
                <a:solidFill>
                  <a:srgbClr val="3F3F3F"/>
                </a:solidFill>
                <a:latin typeface="Tahoma"/>
                <a:cs typeface="Tahoma"/>
              </a:rPr>
              <a:t>,</a:t>
            </a:r>
            <a:r>
              <a:rPr dirty="0" sz="1100" spc="-10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235" i="1">
                <a:solidFill>
                  <a:srgbClr val="3F3F3F"/>
                </a:solidFill>
                <a:latin typeface="Calibri"/>
                <a:cs typeface="Calibri"/>
              </a:rPr>
              <a:t>η</a:t>
            </a:r>
            <a:r>
              <a:rPr dirty="0" sz="1100" spc="-235">
                <a:solidFill>
                  <a:srgbClr val="3F3F3F"/>
                </a:solidFill>
                <a:latin typeface="Calibri"/>
                <a:cs typeface="Calibri"/>
              </a:rPr>
              <a:t>˜</a:t>
            </a:r>
            <a:r>
              <a:rPr dirty="0" sz="1100" spc="1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100" spc="295">
                <a:solidFill>
                  <a:srgbClr val="3F3F3F"/>
                </a:solidFill>
                <a:latin typeface="Calibri"/>
                <a:cs typeface="Calibri"/>
              </a:rPr>
              <a:t>=</a:t>
            </a:r>
            <a:r>
              <a:rPr dirty="0" sz="1100" spc="55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100" spc="-114">
                <a:solidFill>
                  <a:srgbClr val="3F3F3F"/>
                </a:solidFill>
                <a:latin typeface="Calibri"/>
                <a:cs typeface="Calibri"/>
              </a:rPr>
              <a:t>[</a:t>
            </a:r>
            <a:r>
              <a:rPr dirty="0" sz="1100" spc="-114" i="1">
                <a:solidFill>
                  <a:srgbClr val="3F3F3F"/>
                </a:solidFill>
                <a:latin typeface="Calibri"/>
                <a:cs typeface="Calibri"/>
              </a:rPr>
              <a:t>η</a:t>
            </a:r>
            <a:r>
              <a:rPr dirty="0" sz="1100" spc="-114">
                <a:solidFill>
                  <a:srgbClr val="3F3F3F"/>
                </a:solidFill>
                <a:latin typeface="Calibri"/>
                <a:cs typeface="Calibri"/>
              </a:rPr>
              <a:t>˜</a:t>
            </a:r>
            <a:r>
              <a:rPr dirty="0" sz="1100" spc="24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100" i="1">
                <a:solidFill>
                  <a:srgbClr val="3F3F3F"/>
                </a:solidFill>
                <a:latin typeface="Calibri"/>
                <a:cs typeface="Calibri"/>
              </a:rPr>
              <a:t>,</a:t>
            </a:r>
            <a:r>
              <a:rPr dirty="0" sz="1100" spc="-70" i="1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100" i="1">
                <a:solidFill>
                  <a:srgbClr val="3F3F3F"/>
                </a:solidFill>
                <a:latin typeface="Calibri"/>
                <a:cs typeface="Calibri"/>
              </a:rPr>
              <a:t>.</a:t>
            </a:r>
            <a:r>
              <a:rPr dirty="0" sz="1100" spc="-70" i="1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100" i="1">
                <a:solidFill>
                  <a:srgbClr val="3F3F3F"/>
                </a:solidFill>
                <a:latin typeface="Calibri"/>
                <a:cs typeface="Calibri"/>
              </a:rPr>
              <a:t>.</a:t>
            </a:r>
            <a:r>
              <a:rPr dirty="0" sz="1100" spc="-70" i="1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100" i="1">
                <a:solidFill>
                  <a:srgbClr val="3F3F3F"/>
                </a:solidFill>
                <a:latin typeface="Calibri"/>
                <a:cs typeface="Calibri"/>
              </a:rPr>
              <a:t>.</a:t>
            </a:r>
            <a:r>
              <a:rPr dirty="0" sz="1100" spc="-70" i="1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100" i="1">
                <a:solidFill>
                  <a:srgbClr val="3F3F3F"/>
                </a:solidFill>
                <a:latin typeface="Calibri"/>
                <a:cs typeface="Calibri"/>
              </a:rPr>
              <a:t>,</a:t>
            </a:r>
            <a:r>
              <a:rPr dirty="0" sz="1100" spc="-70" i="1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100" spc="-185" i="1">
                <a:solidFill>
                  <a:srgbClr val="3F3F3F"/>
                </a:solidFill>
                <a:latin typeface="Calibri"/>
                <a:cs typeface="Calibri"/>
              </a:rPr>
              <a:t>η</a:t>
            </a:r>
            <a:r>
              <a:rPr dirty="0" sz="1100" spc="-185">
                <a:solidFill>
                  <a:srgbClr val="3F3F3F"/>
                </a:solidFill>
                <a:latin typeface="Calibri"/>
                <a:cs typeface="Calibri"/>
              </a:rPr>
              <a:t>˜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1577860" y="1249919"/>
            <a:ext cx="53340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61645" algn="l"/>
              </a:tabLst>
            </a:pPr>
            <a:r>
              <a:rPr dirty="0" sz="800" spc="-50" i="1">
                <a:solidFill>
                  <a:srgbClr val="3F3F3F"/>
                </a:solidFill>
                <a:latin typeface="Cambria"/>
                <a:cs typeface="Cambria"/>
              </a:rPr>
              <a:t>T</a:t>
            </a:r>
            <a:r>
              <a:rPr dirty="0" sz="800" i="1">
                <a:solidFill>
                  <a:srgbClr val="3F3F3F"/>
                </a:solidFill>
                <a:latin typeface="Cambria"/>
                <a:cs typeface="Cambria"/>
              </a:rPr>
              <a:t>	</a:t>
            </a:r>
            <a:r>
              <a:rPr dirty="0" sz="800" spc="-50" i="1">
                <a:solidFill>
                  <a:srgbClr val="3F3F3F"/>
                </a:solidFill>
                <a:latin typeface="Cambria"/>
                <a:cs typeface="Cambria"/>
              </a:rPr>
              <a:t>T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610057" y="1347963"/>
            <a:ext cx="193865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  <a:tabLst>
                <a:tab pos="475615" algn="l"/>
                <a:tab pos="975360" algn="l"/>
                <a:tab pos="1424940" algn="l"/>
              </a:tabLst>
            </a:pPr>
            <a:r>
              <a:rPr dirty="0" sz="800" spc="-25" i="1">
                <a:solidFill>
                  <a:srgbClr val="3F3F3F"/>
                </a:solidFill>
                <a:latin typeface="Calibri"/>
                <a:cs typeface="Calibri"/>
              </a:rPr>
              <a:t>∂</a:t>
            </a:r>
            <a:r>
              <a:rPr dirty="0" sz="800" spc="-25" i="1">
                <a:solidFill>
                  <a:srgbClr val="3F3F3F"/>
                </a:solidFill>
                <a:latin typeface="Cambria"/>
                <a:cs typeface="Cambria"/>
              </a:rPr>
              <a:t>x</a:t>
            </a:r>
            <a:r>
              <a:rPr dirty="0" baseline="-9259" sz="900" spc="-37" i="1">
                <a:solidFill>
                  <a:srgbClr val="3F3F3F"/>
                </a:solidFill>
                <a:latin typeface="Cambria"/>
                <a:cs typeface="Cambria"/>
              </a:rPr>
              <a:t>i</a:t>
            </a:r>
            <a:r>
              <a:rPr dirty="0" baseline="-9259" sz="900" i="1">
                <a:solidFill>
                  <a:srgbClr val="3F3F3F"/>
                </a:solidFill>
                <a:latin typeface="Cambria"/>
                <a:cs typeface="Cambria"/>
              </a:rPr>
              <a:t>	</a:t>
            </a:r>
            <a:r>
              <a:rPr dirty="0" baseline="6944" sz="1200" spc="-75" i="1">
                <a:solidFill>
                  <a:srgbClr val="3F3F3F"/>
                </a:solidFill>
                <a:latin typeface="Cambria"/>
                <a:cs typeface="Cambria"/>
              </a:rPr>
              <a:t>i</a:t>
            </a:r>
            <a:r>
              <a:rPr dirty="0" baseline="6944" sz="1200" i="1">
                <a:solidFill>
                  <a:srgbClr val="3F3F3F"/>
                </a:solidFill>
                <a:latin typeface="Cambria"/>
                <a:cs typeface="Cambria"/>
              </a:rPr>
              <a:t>	</a:t>
            </a:r>
            <a:r>
              <a:rPr dirty="0" baseline="3472" sz="1200" spc="-75">
                <a:solidFill>
                  <a:srgbClr val="3F3F3F"/>
                </a:solidFill>
                <a:latin typeface="Arial MT"/>
                <a:cs typeface="Arial MT"/>
              </a:rPr>
              <a:t>1</a:t>
            </a:r>
            <a:r>
              <a:rPr dirty="0" baseline="3472" sz="1200">
                <a:solidFill>
                  <a:srgbClr val="3F3F3F"/>
                </a:solidFill>
                <a:latin typeface="Arial MT"/>
                <a:cs typeface="Arial MT"/>
              </a:rPr>
              <a:t>	</a:t>
            </a:r>
            <a:r>
              <a:rPr dirty="0" sz="800" spc="-10" i="1">
                <a:solidFill>
                  <a:srgbClr val="3F3F3F"/>
                </a:solidFill>
                <a:latin typeface="Cambria"/>
                <a:cs typeface="Cambria"/>
              </a:rPr>
              <a:t>N</a:t>
            </a:r>
            <a:r>
              <a:rPr dirty="0" sz="800" spc="-10">
                <a:solidFill>
                  <a:srgbClr val="3F3F3F"/>
                </a:solidFill>
                <a:latin typeface="Verdana"/>
                <a:cs typeface="Verdana"/>
              </a:rPr>
              <a:t>(</a:t>
            </a:r>
            <a:r>
              <a:rPr dirty="0" sz="800" spc="-10" i="1">
                <a:solidFill>
                  <a:srgbClr val="3F3F3F"/>
                </a:solidFill>
                <a:latin typeface="Cambria"/>
                <a:cs typeface="Cambria"/>
              </a:rPr>
              <a:t>N</a:t>
            </a:r>
            <a:r>
              <a:rPr dirty="0" sz="800" spc="-10">
                <a:solidFill>
                  <a:srgbClr val="3F3F3F"/>
                </a:solidFill>
                <a:latin typeface="Cambria"/>
                <a:cs typeface="Cambria"/>
              </a:rPr>
              <a:t>−</a:t>
            </a:r>
            <a:r>
              <a:rPr dirty="0" sz="800" spc="-10">
                <a:solidFill>
                  <a:srgbClr val="3F3F3F"/>
                </a:solidFill>
                <a:latin typeface="Arial MT"/>
                <a:cs typeface="Arial MT"/>
              </a:rPr>
              <a:t>1</a:t>
            </a:r>
            <a:r>
              <a:rPr dirty="0" sz="800" spc="-10">
                <a:solidFill>
                  <a:srgbClr val="3F3F3F"/>
                </a:solidFill>
                <a:latin typeface="Verdana"/>
                <a:cs typeface="Verdana"/>
              </a:rPr>
              <a:t>)</a:t>
            </a:r>
            <a:r>
              <a:rPr dirty="0" sz="800" spc="-10" i="1">
                <a:solidFill>
                  <a:srgbClr val="3F3F3F"/>
                </a:solidFill>
                <a:latin typeface="Calibri"/>
                <a:cs typeface="Calibri"/>
              </a:rPr>
              <a:t>/</a:t>
            </a:r>
            <a:r>
              <a:rPr dirty="0" sz="800" spc="-10">
                <a:solidFill>
                  <a:srgbClr val="3F3F3F"/>
                </a:solidFill>
                <a:latin typeface="Arial MT"/>
                <a:cs typeface="Arial MT"/>
              </a:rPr>
              <a:t>2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3026575" y="1339645"/>
            <a:ext cx="8191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0">
                <a:solidFill>
                  <a:srgbClr val="3F3F3F"/>
                </a:solidFill>
                <a:latin typeface="Arial MT"/>
                <a:cs typeface="Arial MT"/>
              </a:rPr>
              <a:t>1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2478252" y="1262873"/>
            <a:ext cx="109728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1100" spc="-30">
                <a:solidFill>
                  <a:srgbClr val="3F3F3F"/>
                </a:solidFill>
                <a:latin typeface="Calibri"/>
                <a:cs typeface="Calibri"/>
              </a:rPr>
              <a:t>]</a:t>
            </a:r>
            <a:r>
              <a:rPr dirty="0" baseline="27777" sz="1200" spc="-44" i="1">
                <a:solidFill>
                  <a:srgbClr val="3F3F3F"/>
                </a:solidFill>
                <a:latin typeface="Cambria"/>
                <a:cs typeface="Cambria"/>
              </a:rPr>
              <a:t>T</a:t>
            </a:r>
            <a:r>
              <a:rPr dirty="0" baseline="27777" sz="1200" spc="-142" i="1">
                <a:solidFill>
                  <a:srgbClr val="3F3F3F"/>
                </a:solidFill>
                <a:latin typeface="Cambria"/>
                <a:cs typeface="Cambria"/>
              </a:rPr>
              <a:t> </a:t>
            </a:r>
            <a:r>
              <a:rPr dirty="0" sz="1100" spc="-75">
                <a:solidFill>
                  <a:srgbClr val="3F3F3F"/>
                </a:solidFill>
                <a:latin typeface="Tahoma"/>
                <a:cs typeface="Tahoma"/>
              </a:rPr>
              <a:t>,</a:t>
            </a:r>
            <a:r>
              <a:rPr dirty="0" sz="1100" spc="-10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baseline="2525" sz="1650" spc="-359">
                <a:solidFill>
                  <a:srgbClr val="3F3F3F"/>
                </a:solidFill>
                <a:latin typeface="Calibri"/>
                <a:cs typeface="Calibri"/>
              </a:rPr>
              <a:t>˜</a:t>
            </a:r>
            <a:r>
              <a:rPr dirty="0" sz="1100" spc="-240" i="1">
                <a:solidFill>
                  <a:srgbClr val="3F3F3F"/>
                </a:solidFill>
                <a:latin typeface="Cambria"/>
                <a:cs typeface="Cambria"/>
              </a:rPr>
              <a:t>v</a:t>
            </a:r>
            <a:r>
              <a:rPr dirty="0" sz="1100" spc="90" i="1">
                <a:solidFill>
                  <a:srgbClr val="3F3F3F"/>
                </a:solidFill>
                <a:latin typeface="Cambria"/>
                <a:cs typeface="Cambria"/>
              </a:rPr>
              <a:t> </a:t>
            </a:r>
            <a:r>
              <a:rPr dirty="0" sz="1100" spc="295">
                <a:solidFill>
                  <a:srgbClr val="3F3F3F"/>
                </a:solidFill>
                <a:latin typeface="Calibri"/>
                <a:cs typeface="Calibri"/>
              </a:rPr>
              <a:t>=</a:t>
            </a:r>
            <a:r>
              <a:rPr dirty="0" sz="1100" spc="85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100" spc="-145">
                <a:solidFill>
                  <a:srgbClr val="3F3F3F"/>
                </a:solidFill>
                <a:latin typeface="Calibri"/>
                <a:cs typeface="Calibri"/>
              </a:rPr>
              <a:t>[</a:t>
            </a:r>
            <a:r>
              <a:rPr dirty="0" baseline="2525" sz="1650" spc="-217">
                <a:solidFill>
                  <a:srgbClr val="3F3F3F"/>
                </a:solidFill>
                <a:latin typeface="Calibri"/>
                <a:cs typeface="Calibri"/>
              </a:rPr>
              <a:t>˜</a:t>
            </a:r>
            <a:r>
              <a:rPr dirty="0" sz="1100" spc="-145" i="1">
                <a:solidFill>
                  <a:srgbClr val="3F3F3F"/>
                </a:solidFill>
                <a:latin typeface="Cambria"/>
                <a:cs typeface="Cambria"/>
              </a:rPr>
              <a:t>v</a:t>
            </a:r>
            <a:r>
              <a:rPr dirty="0" baseline="27777" sz="1200" spc="-217" i="1">
                <a:solidFill>
                  <a:srgbClr val="3F3F3F"/>
                </a:solidFill>
                <a:latin typeface="Cambria"/>
                <a:cs typeface="Cambria"/>
              </a:rPr>
              <a:t>T</a:t>
            </a:r>
            <a:r>
              <a:rPr dirty="0" baseline="27777" sz="1200" spc="-142" i="1">
                <a:solidFill>
                  <a:srgbClr val="3F3F3F"/>
                </a:solidFill>
                <a:latin typeface="Cambria"/>
                <a:cs typeface="Cambria"/>
              </a:rPr>
              <a:t> </a:t>
            </a:r>
            <a:r>
              <a:rPr dirty="0" sz="1100" i="1">
                <a:solidFill>
                  <a:srgbClr val="3F3F3F"/>
                </a:solidFill>
                <a:latin typeface="Calibri"/>
                <a:cs typeface="Calibri"/>
              </a:rPr>
              <a:t>,</a:t>
            </a:r>
            <a:r>
              <a:rPr dirty="0" sz="1100" spc="-55" i="1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100" i="1">
                <a:solidFill>
                  <a:srgbClr val="3F3F3F"/>
                </a:solidFill>
                <a:latin typeface="Calibri"/>
                <a:cs typeface="Calibri"/>
              </a:rPr>
              <a:t>.</a:t>
            </a:r>
            <a:r>
              <a:rPr dirty="0" sz="1100" spc="-50" i="1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100" i="1">
                <a:solidFill>
                  <a:srgbClr val="3F3F3F"/>
                </a:solidFill>
                <a:latin typeface="Calibri"/>
                <a:cs typeface="Calibri"/>
              </a:rPr>
              <a:t>.</a:t>
            </a:r>
            <a:r>
              <a:rPr dirty="0" sz="1100" spc="-55" i="1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100" i="1">
                <a:solidFill>
                  <a:srgbClr val="3F3F3F"/>
                </a:solidFill>
                <a:latin typeface="Calibri"/>
                <a:cs typeface="Calibri"/>
              </a:rPr>
              <a:t>.</a:t>
            </a:r>
            <a:r>
              <a:rPr dirty="0" sz="1100" spc="-50" i="1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100" i="1">
                <a:solidFill>
                  <a:srgbClr val="3F3F3F"/>
                </a:solidFill>
                <a:latin typeface="Calibri"/>
                <a:cs typeface="Calibri"/>
              </a:rPr>
              <a:t>,</a:t>
            </a:r>
            <a:r>
              <a:rPr dirty="0" sz="1100" spc="-75" i="1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baseline="2525" sz="1650" spc="-97">
                <a:solidFill>
                  <a:srgbClr val="3F3F3F"/>
                </a:solidFill>
                <a:latin typeface="Calibri"/>
                <a:cs typeface="Calibri"/>
              </a:rPr>
              <a:t>˜</a:t>
            </a:r>
            <a:r>
              <a:rPr dirty="0" sz="1100" spc="-65" i="1">
                <a:solidFill>
                  <a:srgbClr val="3F3F3F"/>
                </a:solidFill>
                <a:latin typeface="Cambria"/>
                <a:cs typeface="Cambria"/>
              </a:rPr>
              <a:t>v</a:t>
            </a:r>
            <a:r>
              <a:rPr dirty="0" baseline="27777" sz="1200" spc="-97" i="1">
                <a:solidFill>
                  <a:srgbClr val="3F3F3F"/>
                </a:solidFill>
                <a:latin typeface="Cambria"/>
                <a:cs typeface="Cambria"/>
              </a:rPr>
              <a:t>T</a:t>
            </a:r>
            <a:endParaRPr baseline="27777" sz="1200">
              <a:latin typeface="Cambria"/>
              <a:cs typeface="Cambria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3466045" y="1348002"/>
            <a:ext cx="50038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10" i="1">
                <a:solidFill>
                  <a:srgbClr val="3F3F3F"/>
                </a:solidFill>
                <a:latin typeface="Cambria"/>
                <a:cs typeface="Cambria"/>
              </a:rPr>
              <a:t>N</a:t>
            </a:r>
            <a:r>
              <a:rPr dirty="0" sz="800" spc="-10">
                <a:solidFill>
                  <a:srgbClr val="3F3F3F"/>
                </a:solidFill>
                <a:latin typeface="Verdana"/>
                <a:cs typeface="Verdana"/>
              </a:rPr>
              <a:t>(</a:t>
            </a:r>
            <a:r>
              <a:rPr dirty="0" sz="800" spc="-10" i="1">
                <a:solidFill>
                  <a:srgbClr val="3F3F3F"/>
                </a:solidFill>
                <a:latin typeface="Cambria"/>
                <a:cs typeface="Cambria"/>
              </a:rPr>
              <a:t>N</a:t>
            </a:r>
            <a:r>
              <a:rPr dirty="0" sz="800" spc="-10">
                <a:solidFill>
                  <a:srgbClr val="3F3F3F"/>
                </a:solidFill>
                <a:latin typeface="Cambria"/>
                <a:cs typeface="Cambria"/>
              </a:rPr>
              <a:t>−</a:t>
            </a:r>
            <a:r>
              <a:rPr dirty="0" sz="800" spc="-10">
                <a:solidFill>
                  <a:srgbClr val="3F3F3F"/>
                </a:solidFill>
                <a:latin typeface="Arial MT"/>
                <a:cs typeface="Arial MT"/>
              </a:rPr>
              <a:t>1</a:t>
            </a:r>
            <a:r>
              <a:rPr dirty="0" sz="800" spc="-10">
                <a:solidFill>
                  <a:srgbClr val="3F3F3F"/>
                </a:solidFill>
                <a:latin typeface="Verdana"/>
                <a:cs typeface="Verdana"/>
              </a:rPr>
              <a:t>)</a:t>
            </a:r>
            <a:r>
              <a:rPr dirty="0" sz="800" spc="-10" i="1">
                <a:solidFill>
                  <a:srgbClr val="3F3F3F"/>
                </a:solidFill>
                <a:latin typeface="Calibri"/>
                <a:cs typeface="Calibri"/>
              </a:rPr>
              <a:t>/</a:t>
            </a:r>
            <a:r>
              <a:rPr dirty="0" sz="800" spc="-10">
                <a:solidFill>
                  <a:srgbClr val="3F3F3F"/>
                </a:solidFill>
                <a:latin typeface="Arial MT"/>
                <a:cs typeface="Arial MT"/>
              </a:rPr>
              <a:t>2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3921899" y="1212594"/>
            <a:ext cx="17335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baseline="-20202" sz="1650" spc="-37">
                <a:solidFill>
                  <a:srgbClr val="3F3F3F"/>
                </a:solidFill>
                <a:latin typeface="Calibri"/>
                <a:cs typeface="Calibri"/>
              </a:rPr>
              <a:t>]</a:t>
            </a:r>
            <a:r>
              <a:rPr dirty="0" sz="800" spc="-25" i="1">
                <a:solidFill>
                  <a:srgbClr val="3F3F3F"/>
                </a:solidFill>
                <a:latin typeface="Cambria"/>
                <a:cs typeface="Cambria"/>
              </a:rPr>
              <a:t>T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2678645" y="1494407"/>
            <a:ext cx="8826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65" i="1">
                <a:solidFill>
                  <a:srgbClr val="3F3F3F"/>
                </a:solidFill>
                <a:latin typeface="Calibri"/>
                <a:cs typeface="Calibri"/>
              </a:rPr>
              <a:t>λ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2676563" y="1582469"/>
            <a:ext cx="5334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0" i="1">
                <a:solidFill>
                  <a:srgbClr val="3F3F3F"/>
                </a:solidFill>
                <a:latin typeface="Cambria"/>
                <a:cs typeface="Cambria"/>
              </a:rPr>
              <a:t>i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486117" y="1507361"/>
            <a:ext cx="257937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51765" indent="-139065">
              <a:lnSpc>
                <a:spcPct val="100000"/>
              </a:lnSpc>
              <a:spcBef>
                <a:spcPts val="90"/>
              </a:spcBef>
              <a:buClr>
                <a:srgbClr val="812433"/>
              </a:buClr>
              <a:buFont typeface="Tahoma"/>
              <a:buChar char="•"/>
              <a:tabLst>
                <a:tab pos="151765" algn="l"/>
              </a:tabLst>
            </a:pPr>
            <a:r>
              <a:rPr dirty="0" sz="1100" spc="-10" b="1">
                <a:solidFill>
                  <a:srgbClr val="3F3F3F"/>
                </a:solidFill>
                <a:latin typeface="Calibri"/>
                <a:cs typeface="Calibri"/>
              </a:rPr>
              <a:t>Control</a:t>
            </a:r>
            <a:r>
              <a:rPr dirty="0" sz="1100" spc="-20" b="1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3F3F3F"/>
                </a:solidFill>
                <a:latin typeface="Calibri"/>
                <a:cs typeface="Calibri"/>
              </a:rPr>
              <a:t>in</a:t>
            </a:r>
            <a:r>
              <a:rPr dirty="0" sz="1100" spc="-15" b="1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3F3F3F"/>
                </a:solidFill>
                <a:latin typeface="Calibri"/>
                <a:cs typeface="Calibri"/>
              </a:rPr>
              <a:t>terms</a:t>
            </a:r>
            <a:r>
              <a:rPr dirty="0" sz="1100" spc="-15" b="1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3F3F3F"/>
                </a:solidFill>
                <a:latin typeface="Calibri"/>
                <a:cs typeface="Calibri"/>
              </a:rPr>
              <a:t>of</a:t>
            </a:r>
            <a:r>
              <a:rPr dirty="0" sz="1100" spc="-15" b="1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100" spc="-10" b="1">
                <a:solidFill>
                  <a:srgbClr val="3F3F3F"/>
                </a:solidFill>
                <a:latin typeface="Calibri"/>
                <a:cs typeface="Calibri"/>
              </a:rPr>
              <a:t>relative</a:t>
            </a:r>
            <a:r>
              <a:rPr dirty="0" sz="1100" spc="-15" b="1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3F3F3F"/>
                </a:solidFill>
                <a:latin typeface="Calibri"/>
                <a:cs typeface="Calibri"/>
              </a:rPr>
              <a:t>poses:</a:t>
            </a:r>
            <a:r>
              <a:rPr dirty="0" sz="1100" spc="20" b="1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100" i="1">
                <a:solidFill>
                  <a:srgbClr val="3F3F3F"/>
                </a:solidFill>
                <a:latin typeface="Cambria"/>
                <a:cs typeface="Cambria"/>
              </a:rPr>
              <a:t>F</a:t>
            </a:r>
            <a:r>
              <a:rPr dirty="0" sz="1100" spc="165" i="1">
                <a:solidFill>
                  <a:srgbClr val="3F3F3F"/>
                </a:solidFill>
                <a:latin typeface="Cambria"/>
                <a:cs typeface="Cambria"/>
              </a:rPr>
              <a:t>  </a:t>
            </a:r>
            <a:r>
              <a:rPr dirty="0" sz="1100" spc="295">
                <a:solidFill>
                  <a:srgbClr val="3F3F3F"/>
                </a:solidFill>
                <a:latin typeface="Calibri"/>
                <a:cs typeface="Calibri"/>
              </a:rPr>
              <a:t>=</a:t>
            </a:r>
            <a:r>
              <a:rPr dirty="0" sz="1100" spc="4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100" spc="180">
                <a:solidFill>
                  <a:srgbClr val="3F3F3F"/>
                </a:solidFill>
                <a:latin typeface="Cambria"/>
                <a:cs typeface="Cambria"/>
              </a:rPr>
              <a:t>−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3063278" y="1403450"/>
            <a:ext cx="17208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450">
                <a:solidFill>
                  <a:srgbClr val="3F3F3F"/>
                </a:solidFill>
                <a:latin typeface="Lucida Sans Unicode"/>
                <a:cs typeface="Lucida Sans Unicode"/>
              </a:rPr>
              <a:t>Σ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3911523" y="1466016"/>
            <a:ext cx="8128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100" i="1">
                <a:solidFill>
                  <a:srgbClr val="3F3F3F"/>
                </a:solidFill>
                <a:latin typeface="Calibri"/>
                <a:cs typeface="Calibri"/>
              </a:rPr>
              <a:t>λ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4078300" y="1517553"/>
            <a:ext cx="6794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0">
                <a:solidFill>
                  <a:srgbClr val="3F3F3F"/>
                </a:solidFill>
                <a:latin typeface="Arial MT"/>
                <a:cs typeface="Arial MT"/>
              </a:rPr>
              <a:t>2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3209518" y="1476437"/>
            <a:ext cx="98488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baseline="3472" sz="1200">
                <a:solidFill>
                  <a:srgbClr val="3F3F3F"/>
                </a:solidFill>
                <a:latin typeface="Arial MT"/>
                <a:cs typeface="Arial MT"/>
              </a:rPr>
              <a:t>3</a:t>
            </a:r>
            <a:r>
              <a:rPr dirty="0" baseline="3472" sz="1200" i="1">
                <a:solidFill>
                  <a:srgbClr val="3F3F3F"/>
                </a:solidFill>
                <a:latin typeface="Cambria"/>
                <a:cs typeface="Cambria"/>
              </a:rPr>
              <a:t>N</a:t>
            </a:r>
            <a:r>
              <a:rPr dirty="0" baseline="3472" sz="1200">
                <a:solidFill>
                  <a:srgbClr val="3F3F3F"/>
                </a:solidFill>
                <a:latin typeface="Verdana"/>
                <a:cs typeface="Verdana"/>
              </a:rPr>
              <a:t>(</a:t>
            </a:r>
            <a:r>
              <a:rPr dirty="0" baseline="3472" sz="1200" i="1">
                <a:solidFill>
                  <a:srgbClr val="3F3F3F"/>
                </a:solidFill>
                <a:latin typeface="Cambria"/>
                <a:cs typeface="Cambria"/>
              </a:rPr>
              <a:t>N</a:t>
            </a:r>
            <a:r>
              <a:rPr dirty="0" baseline="3472" sz="1200">
                <a:solidFill>
                  <a:srgbClr val="3F3F3F"/>
                </a:solidFill>
                <a:latin typeface="Cambria"/>
                <a:cs typeface="Cambria"/>
              </a:rPr>
              <a:t>−</a:t>
            </a:r>
            <a:r>
              <a:rPr dirty="0" baseline="3472" sz="1200">
                <a:solidFill>
                  <a:srgbClr val="3F3F3F"/>
                </a:solidFill>
                <a:latin typeface="Arial MT"/>
                <a:cs typeface="Arial MT"/>
              </a:rPr>
              <a:t>1</a:t>
            </a:r>
            <a:r>
              <a:rPr dirty="0" baseline="3472" sz="1200">
                <a:solidFill>
                  <a:srgbClr val="3F3F3F"/>
                </a:solidFill>
                <a:latin typeface="Verdana"/>
                <a:cs typeface="Verdana"/>
              </a:rPr>
              <a:t>)</a:t>
            </a:r>
            <a:r>
              <a:rPr dirty="0" baseline="3472" sz="1200" i="1">
                <a:solidFill>
                  <a:srgbClr val="3F3F3F"/>
                </a:solidFill>
                <a:latin typeface="Calibri"/>
                <a:cs typeface="Calibri"/>
              </a:rPr>
              <a:t>/</a:t>
            </a:r>
            <a:r>
              <a:rPr dirty="0" baseline="3472" sz="1200">
                <a:solidFill>
                  <a:srgbClr val="3F3F3F"/>
                </a:solidFill>
                <a:latin typeface="Arial MT"/>
                <a:cs typeface="Arial MT"/>
              </a:rPr>
              <a:t>2</a:t>
            </a:r>
            <a:r>
              <a:rPr dirty="0" baseline="3472" sz="1200" spc="359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800" i="1">
                <a:solidFill>
                  <a:srgbClr val="3F3F3F"/>
                </a:solidFill>
                <a:latin typeface="Calibri"/>
                <a:cs typeface="Calibri"/>
              </a:rPr>
              <a:t>∂</a:t>
            </a:r>
            <a:r>
              <a:rPr dirty="0" sz="800" i="1">
                <a:solidFill>
                  <a:srgbClr val="3F3F3F"/>
                </a:solidFill>
                <a:latin typeface="Cambria"/>
                <a:cs typeface="Cambria"/>
              </a:rPr>
              <a:t>V</a:t>
            </a:r>
            <a:r>
              <a:rPr dirty="0" sz="800" spc="170" i="1">
                <a:solidFill>
                  <a:srgbClr val="3F3F3F"/>
                </a:solidFill>
                <a:latin typeface="Cambria"/>
                <a:cs typeface="Cambria"/>
              </a:rPr>
              <a:t>  </a:t>
            </a:r>
            <a:r>
              <a:rPr dirty="0" sz="800">
                <a:solidFill>
                  <a:srgbClr val="3F3F3F"/>
                </a:solidFill>
                <a:latin typeface="Verdana"/>
                <a:cs typeface="Verdana"/>
              </a:rPr>
              <a:t>(</a:t>
            </a:r>
            <a:r>
              <a:rPr dirty="0" sz="800" i="1">
                <a:solidFill>
                  <a:srgbClr val="3F3F3F"/>
                </a:solidFill>
                <a:latin typeface="Calibri"/>
                <a:cs typeface="Calibri"/>
              </a:rPr>
              <a:t>λ</a:t>
            </a:r>
            <a:r>
              <a:rPr dirty="0" sz="800" spc="315" i="1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800" spc="-50">
                <a:solidFill>
                  <a:srgbClr val="3F3F3F"/>
                </a:solidFill>
                <a:latin typeface="Verdana"/>
                <a:cs typeface="Verdana"/>
              </a:rPr>
              <a:t>)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30" name="object 30" descr=""/>
          <p:cNvSpPr/>
          <p:nvPr/>
        </p:nvSpPr>
        <p:spPr>
          <a:xfrm>
            <a:off x="3797833" y="1623974"/>
            <a:ext cx="383540" cy="0"/>
          </a:xfrm>
          <a:custGeom>
            <a:avLst/>
            <a:gdLst/>
            <a:ahLst/>
            <a:cxnLst/>
            <a:rect l="l" t="t" r="r" b="b"/>
            <a:pathLst>
              <a:path w="383539" h="0">
                <a:moveTo>
                  <a:pt x="0" y="0"/>
                </a:moveTo>
                <a:lnTo>
                  <a:pt x="383374" y="0"/>
                </a:lnTo>
              </a:path>
            </a:pathLst>
          </a:custGeom>
          <a:ln w="5537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 descr=""/>
          <p:cNvSpPr txBox="1"/>
          <p:nvPr/>
        </p:nvSpPr>
        <p:spPr>
          <a:xfrm>
            <a:off x="3184118" y="1592464"/>
            <a:ext cx="93027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724535" algn="l"/>
              </a:tabLst>
            </a:pPr>
            <a:r>
              <a:rPr dirty="0" sz="800" spc="-25" i="1">
                <a:solidFill>
                  <a:srgbClr val="3F3F3F"/>
                </a:solidFill>
                <a:latin typeface="Cambria"/>
                <a:cs typeface="Cambria"/>
              </a:rPr>
              <a:t>k</a:t>
            </a:r>
            <a:r>
              <a:rPr dirty="0" sz="800" spc="-25">
                <a:solidFill>
                  <a:srgbClr val="3F3F3F"/>
                </a:solidFill>
                <a:latin typeface="Verdana"/>
                <a:cs typeface="Verdana"/>
              </a:rPr>
              <a:t>=</a:t>
            </a:r>
            <a:r>
              <a:rPr dirty="0" sz="800" spc="-25">
                <a:solidFill>
                  <a:srgbClr val="3F3F3F"/>
                </a:solidFill>
                <a:latin typeface="Arial MT"/>
                <a:cs typeface="Arial MT"/>
              </a:rPr>
              <a:t>1</a:t>
            </a:r>
            <a:r>
              <a:rPr dirty="0" sz="800">
                <a:solidFill>
                  <a:srgbClr val="3F3F3F"/>
                </a:solidFill>
                <a:latin typeface="Arial MT"/>
                <a:cs typeface="Arial MT"/>
              </a:rPr>
              <a:t>	</a:t>
            </a:r>
            <a:r>
              <a:rPr dirty="0" sz="800" spc="-30" i="1">
                <a:solidFill>
                  <a:srgbClr val="3F3F3F"/>
                </a:solidFill>
                <a:latin typeface="Calibri"/>
                <a:cs typeface="Calibri"/>
              </a:rPr>
              <a:t>∂η</a:t>
            </a:r>
            <a:r>
              <a:rPr dirty="0" sz="800" spc="-30">
                <a:solidFill>
                  <a:srgbClr val="3F3F3F"/>
                </a:solidFill>
                <a:latin typeface="Verdana"/>
                <a:cs typeface="Verdana"/>
              </a:rPr>
              <a:t>˜</a:t>
            </a:r>
            <a:r>
              <a:rPr dirty="0" baseline="-13888" sz="900" spc="-44" i="1">
                <a:solidFill>
                  <a:srgbClr val="3F3F3F"/>
                </a:solidFill>
                <a:latin typeface="Cambria"/>
                <a:cs typeface="Cambria"/>
              </a:rPr>
              <a:t>k</a:t>
            </a:r>
            <a:endParaRPr baseline="-13888" sz="900">
              <a:latin typeface="Cambria"/>
              <a:cs typeface="Cambria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486117" y="1720962"/>
            <a:ext cx="163258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51765" indent="-139065">
              <a:lnSpc>
                <a:spcPct val="100000"/>
              </a:lnSpc>
              <a:spcBef>
                <a:spcPts val="90"/>
              </a:spcBef>
              <a:buClr>
                <a:srgbClr val="812433"/>
              </a:buClr>
              <a:buFont typeface="Tahoma"/>
              <a:buChar char="•"/>
              <a:tabLst>
                <a:tab pos="151765" algn="l"/>
              </a:tabLst>
            </a:pPr>
            <a:r>
              <a:rPr dirty="0" sz="1100" spc="-20" b="1">
                <a:solidFill>
                  <a:srgbClr val="3F3F3F"/>
                </a:solidFill>
                <a:latin typeface="Calibri"/>
                <a:cs typeface="Calibri"/>
              </a:rPr>
              <a:t>System</a:t>
            </a:r>
            <a:r>
              <a:rPr dirty="0" sz="1100" spc="10" b="1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3F3F3F"/>
                </a:solidFill>
                <a:latin typeface="Calibri"/>
                <a:cs typeface="Calibri"/>
              </a:rPr>
              <a:t>energy:</a:t>
            </a:r>
            <a:r>
              <a:rPr dirty="0" sz="1100" spc="55" b="1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100" i="1">
                <a:solidFill>
                  <a:srgbClr val="3F3F3F"/>
                </a:solidFill>
                <a:latin typeface="Cambria"/>
                <a:cs typeface="Cambria"/>
              </a:rPr>
              <a:t>H</a:t>
            </a:r>
            <a:r>
              <a:rPr dirty="0" sz="1100">
                <a:solidFill>
                  <a:srgbClr val="3F3F3F"/>
                </a:solidFill>
                <a:latin typeface="Calibri"/>
                <a:cs typeface="Calibri"/>
              </a:rPr>
              <a:t>(</a:t>
            </a:r>
            <a:r>
              <a:rPr dirty="0" sz="1100" i="1">
                <a:solidFill>
                  <a:srgbClr val="3F3F3F"/>
                </a:solidFill>
                <a:latin typeface="Cambria"/>
                <a:cs typeface="Cambria"/>
              </a:rPr>
              <a:t>p</a:t>
            </a:r>
            <a:r>
              <a:rPr dirty="0" sz="1100" i="1">
                <a:solidFill>
                  <a:srgbClr val="3F3F3F"/>
                </a:solidFill>
                <a:latin typeface="Calibri"/>
                <a:cs typeface="Calibri"/>
              </a:rPr>
              <a:t>,</a:t>
            </a:r>
            <a:r>
              <a:rPr dirty="0" sz="1100" spc="-60" i="1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100" spc="-140" i="1">
                <a:solidFill>
                  <a:srgbClr val="3F3F3F"/>
                </a:solidFill>
                <a:latin typeface="Calibri"/>
                <a:cs typeface="Calibri"/>
              </a:rPr>
              <a:t>η</a:t>
            </a:r>
            <a:r>
              <a:rPr dirty="0" sz="1100" spc="-140">
                <a:solidFill>
                  <a:srgbClr val="3F3F3F"/>
                </a:solidFill>
                <a:latin typeface="Calibri"/>
                <a:cs typeface="Calibri"/>
              </a:rPr>
              <a:t>˜)</a:t>
            </a:r>
            <a:r>
              <a:rPr dirty="0" sz="1100" spc="75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100" spc="245">
                <a:solidFill>
                  <a:srgbClr val="3F3F3F"/>
                </a:solidFill>
                <a:latin typeface="Calibri"/>
                <a:cs typeface="Calibri"/>
              </a:rPr>
              <a:t>=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3" name="object 33" descr=""/>
          <p:cNvSpPr txBox="1"/>
          <p:nvPr/>
        </p:nvSpPr>
        <p:spPr>
          <a:xfrm>
            <a:off x="2131567" y="1617051"/>
            <a:ext cx="17208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450">
                <a:solidFill>
                  <a:srgbClr val="3F3F3F"/>
                </a:solidFill>
                <a:latin typeface="Lucida Sans Unicode"/>
                <a:cs typeface="Lucida Sans Unicode"/>
              </a:rPr>
              <a:t>Σ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34" name="object 34" descr=""/>
          <p:cNvSpPr txBox="1"/>
          <p:nvPr/>
        </p:nvSpPr>
        <p:spPr>
          <a:xfrm>
            <a:off x="2277808" y="1694445"/>
            <a:ext cx="193040" cy="2520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894"/>
              </a:lnSpc>
              <a:spcBef>
                <a:spcPts val="95"/>
              </a:spcBef>
            </a:pPr>
            <a:r>
              <a:rPr dirty="0" sz="800" spc="-50" i="1">
                <a:solidFill>
                  <a:srgbClr val="3F3F3F"/>
                </a:solidFill>
                <a:latin typeface="Cambria"/>
                <a:cs typeface="Cambria"/>
              </a:rPr>
              <a:t>N</a:t>
            </a:r>
            <a:endParaRPr sz="800">
              <a:latin typeface="Cambria"/>
              <a:cs typeface="Cambria"/>
            </a:endParaRPr>
          </a:p>
          <a:p>
            <a:pPr marL="12700">
              <a:lnSpc>
                <a:spcPts val="894"/>
              </a:lnSpc>
            </a:pPr>
            <a:r>
              <a:rPr dirty="0" sz="800" spc="-25" i="1">
                <a:solidFill>
                  <a:srgbClr val="3F3F3F"/>
                </a:solidFill>
                <a:latin typeface="Cambria"/>
                <a:cs typeface="Cambria"/>
              </a:rPr>
              <a:t>i</a:t>
            </a:r>
            <a:r>
              <a:rPr dirty="0" sz="800" spc="-25">
                <a:solidFill>
                  <a:srgbClr val="3F3F3F"/>
                </a:solidFill>
                <a:latin typeface="Verdana"/>
                <a:cs typeface="Verdana"/>
              </a:rPr>
              <a:t>=</a:t>
            </a:r>
            <a:r>
              <a:rPr dirty="0" sz="800" spc="-25">
                <a:solidFill>
                  <a:srgbClr val="3F3F3F"/>
                </a:solidFill>
                <a:latin typeface="Arial MT"/>
                <a:cs typeface="Arial MT"/>
              </a:rPr>
              <a:t>1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35" name="object 35" descr=""/>
          <p:cNvSpPr txBox="1"/>
          <p:nvPr/>
        </p:nvSpPr>
        <p:spPr>
          <a:xfrm>
            <a:off x="2425890" y="1720962"/>
            <a:ext cx="150368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1100" spc="65">
                <a:solidFill>
                  <a:srgbClr val="3F3F3F"/>
                </a:solidFill>
                <a:latin typeface="Calibri"/>
                <a:cs typeface="Calibri"/>
              </a:rPr>
              <a:t>(</a:t>
            </a:r>
            <a:r>
              <a:rPr dirty="0" sz="1100" spc="65">
                <a:solidFill>
                  <a:srgbClr val="3F3F3F"/>
                </a:solidFill>
                <a:latin typeface="Cambria"/>
                <a:cs typeface="Cambria"/>
              </a:rPr>
              <a:t>K</a:t>
            </a:r>
            <a:r>
              <a:rPr dirty="0" baseline="-10416" sz="1200" spc="97" i="1">
                <a:solidFill>
                  <a:srgbClr val="3F3F3F"/>
                </a:solidFill>
                <a:latin typeface="Cambria"/>
                <a:cs typeface="Cambria"/>
              </a:rPr>
              <a:t>i</a:t>
            </a:r>
            <a:r>
              <a:rPr dirty="0" sz="1100" spc="65">
                <a:solidFill>
                  <a:srgbClr val="3F3F3F"/>
                </a:solidFill>
                <a:latin typeface="Calibri"/>
                <a:cs typeface="Calibri"/>
              </a:rPr>
              <a:t>(</a:t>
            </a:r>
            <a:r>
              <a:rPr dirty="0" sz="1100" spc="65" i="1">
                <a:solidFill>
                  <a:srgbClr val="3F3F3F"/>
                </a:solidFill>
                <a:latin typeface="Cambria"/>
                <a:cs typeface="Cambria"/>
              </a:rPr>
              <a:t>p</a:t>
            </a:r>
            <a:r>
              <a:rPr dirty="0" baseline="-10416" sz="1200" spc="97" i="1">
                <a:solidFill>
                  <a:srgbClr val="3F3F3F"/>
                </a:solidFill>
                <a:latin typeface="Cambria"/>
                <a:cs typeface="Cambria"/>
              </a:rPr>
              <a:t>i</a:t>
            </a:r>
            <a:r>
              <a:rPr dirty="0" sz="1100" spc="65">
                <a:solidFill>
                  <a:srgbClr val="3F3F3F"/>
                </a:solidFill>
                <a:latin typeface="Calibri"/>
                <a:cs typeface="Calibri"/>
              </a:rPr>
              <a:t>)</a:t>
            </a:r>
            <a:r>
              <a:rPr dirty="0" sz="1100" spc="5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100" spc="295">
                <a:solidFill>
                  <a:srgbClr val="3F3F3F"/>
                </a:solidFill>
                <a:latin typeface="Calibri"/>
                <a:cs typeface="Calibri"/>
              </a:rPr>
              <a:t>+</a:t>
            </a:r>
            <a:r>
              <a:rPr dirty="0" sz="1100" spc="5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100" spc="90" i="1">
                <a:solidFill>
                  <a:srgbClr val="3F3F3F"/>
                </a:solidFill>
                <a:latin typeface="Cambria"/>
                <a:cs typeface="Cambria"/>
              </a:rPr>
              <a:t>V</a:t>
            </a:r>
            <a:r>
              <a:rPr dirty="0" baseline="27777" sz="1200" spc="127" i="1">
                <a:solidFill>
                  <a:srgbClr val="3F3F3F"/>
                </a:solidFill>
                <a:latin typeface="Calibri"/>
                <a:cs typeface="Calibri"/>
              </a:rPr>
              <a:t>λ</a:t>
            </a:r>
            <a:r>
              <a:rPr dirty="0" sz="1100" spc="35">
                <a:solidFill>
                  <a:srgbClr val="3F3F3F"/>
                </a:solidFill>
                <a:latin typeface="Calibri"/>
                <a:cs typeface="Calibri"/>
              </a:rPr>
              <a:t>(</a:t>
            </a:r>
            <a:r>
              <a:rPr dirty="0" sz="1100" spc="35" i="1">
                <a:solidFill>
                  <a:srgbClr val="3F3F3F"/>
                </a:solidFill>
                <a:latin typeface="Calibri"/>
                <a:cs typeface="Calibri"/>
              </a:rPr>
              <a:t>λ</a:t>
            </a:r>
            <a:r>
              <a:rPr dirty="0" baseline="-10416" sz="1200" spc="120">
                <a:solidFill>
                  <a:srgbClr val="3F3F3F"/>
                </a:solidFill>
                <a:latin typeface="Arial MT"/>
                <a:cs typeface="Arial MT"/>
              </a:rPr>
              <a:t>2</a:t>
            </a:r>
            <a:r>
              <a:rPr dirty="0" sz="1100" spc="35">
                <a:solidFill>
                  <a:srgbClr val="3F3F3F"/>
                </a:solidFill>
                <a:latin typeface="Calibri"/>
                <a:cs typeface="Calibri"/>
              </a:rPr>
              <a:t>(</a:t>
            </a:r>
            <a:r>
              <a:rPr dirty="0" sz="1100" spc="-459" i="1">
                <a:solidFill>
                  <a:srgbClr val="3F3F3F"/>
                </a:solidFill>
                <a:latin typeface="Calibri"/>
                <a:cs typeface="Calibri"/>
              </a:rPr>
              <a:t>η</a:t>
            </a:r>
            <a:r>
              <a:rPr dirty="0" sz="1100" spc="-10">
                <a:solidFill>
                  <a:srgbClr val="3F3F3F"/>
                </a:solidFill>
                <a:latin typeface="Calibri"/>
                <a:cs typeface="Calibri"/>
              </a:rPr>
              <a:t>˜</a:t>
            </a:r>
            <a:r>
              <a:rPr dirty="0" sz="1100" spc="35">
                <a:solidFill>
                  <a:srgbClr val="3F3F3F"/>
                </a:solidFill>
                <a:latin typeface="Calibri"/>
                <a:cs typeface="Calibri"/>
              </a:rPr>
              <a:t>))</a:t>
            </a:r>
            <a:r>
              <a:rPr dirty="0" sz="1100" spc="13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100" spc="229">
                <a:solidFill>
                  <a:srgbClr val="3F3F3F"/>
                </a:solidFill>
                <a:latin typeface="Cambria"/>
                <a:cs typeface="Cambria"/>
              </a:rPr>
              <a:t>≥</a:t>
            </a:r>
            <a:r>
              <a:rPr dirty="0" sz="1100" spc="135">
                <a:solidFill>
                  <a:srgbClr val="3F3F3F"/>
                </a:solidFill>
                <a:latin typeface="Cambria"/>
                <a:cs typeface="Cambria"/>
              </a:rPr>
              <a:t> </a:t>
            </a:r>
            <a:r>
              <a:rPr dirty="0" sz="1100" spc="-50">
                <a:solidFill>
                  <a:srgbClr val="3F3F3F"/>
                </a:solidFill>
                <a:latin typeface="Arial MT"/>
                <a:cs typeface="Arial MT"/>
              </a:rPr>
              <a:t>0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36" name="object 36" descr=""/>
          <p:cNvSpPr txBox="1"/>
          <p:nvPr/>
        </p:nvSpPr>
        <p:spPr>
          <a:xfrm>
            <a:off x="1648726" y="1930893"/>
            <a:ext cx="8572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50" i="1">
                <a:solidFill>
                  <a:srgbClr val="3F3F3F"/>
                </a:solidFill>
                <a:latin typeface="Cambria"/>
                <a:cs typeface="Cambria"/>
              </a:rPr>
              <a:t>p</a:t>
            </a:r>
            <a:r>
              <a:rPr dirty="0" baseline="2525" sz="1650" spc="-225">
                <a:solidFill>
                  <a:srgbClr val="3F3F3F"/>
                </a:solidFill>
                <a:latin typeface="Calibri"/>
                <a:cs typeface="Calibri"/>
              </a:rPr>
              <a:t>˙</a:t>
            </a:r>
            <a:endParaRPr baseline="2525" sz="1650">
              <a:latin typeface="Calibri"/>
              <a:cs typeface="Calibri"/>
            </a:endParaRPr>
          </a:p>
        </p:txBody>
      </p:sp>
      <p:sp>
        <p:nvSpPr>
          <p:cNvPr id="37" name="object 37" descr=""/>
          <p:cNvSpPr txBox="1"/>
          <p:nvPr/>
        </p:nvSpPr>
        <p:spPr>
          <a:xfrm>
            <a:off x="1622945" y="2107919"/>
            <a:ext cx="14033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1100" spc="-305" i="1">
                <a:solidFill>
                  <a:srgbClr val="3F3F3F"/>
                </a:solidFill>
                <a:latin typeface="Calibri"/>
                <a:cs typeface="Calibri"/>
              </a:rPr>
              <a:t>η</a:t>
            </a:r>
            <a:r>
              <a:rPr dirty="0" sz="1100" spc="-305">
                <a:solidFill>
                  <a:srgbClr val="3F3F3F"/>
                </a:solidFill>
                <a:latin typeface="Calibri"/>
                <a:cs typeface="Calibri"/>
              </a:rPr>
              <a:t>˜</a:t>
            </a:r>
            <a:r>
              <a:rPr dirty="0" baseline="12626" sz="1650" spc="-457">
                <a:solidFill>
                  <a:srgbClr val="3F3F3F"/>
                </a:solidFill>
                <a:latin typeface="Calibri"/>
                <a:cs typeface="Calibri"/>
              </a:rPr>
              <a:t>˙</a:t>
            </a:r>
            <a:endParaRPr baseline="12626" sz="1650">
              <a:latin typeface="Calibri"/>
              <a:cs typeface="Calibri"/>
            </a:endParaRPr>
          </a:p>
        </p:txBody>
      </p:sp>
      <p:sp>
        <p:nvSpPr>
          <p:cNvPr id="38" name="object 38" descr=""/>
          <p:cNvSpPr txBox="1"/>
          <p:nvPr/>
        </p:nvSpPr>
        <p:spPr>
          <a:xfrm>
            <a:off x="486117" y="2019628"/>
            <a:ext cx="148082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51765" indent="-139065">
              <a:lnSpc>
                <a:spcPct val="100000"/>
              </a:lnSpc>
              <a:spcBef>
                <a:spcPts val="90"/>
              </a:spcBef>
              <a:buClr>
                <a:srgbClr val="812433"/>
              </a:buClr>
              <a:buFont typeface="Tahoma"/>
              <a:buChar char="•"/>
              <a:tabLst>
                <a:tab pos="151765" algn="l"/>
                <a:tab pos="1360170" algn="l"/>
              </a:tabLst>
            </a:pPr>
            <a:r>
              <a:rPr dirty="0" sz="1100" b="1">
                <a:solidFill>
                  <a:srgbClr val="3F3F3F"/>
                </a:solidFill>
                <a:latin typeface="Calibri"/>
                <a:cs typeface="Calibri"/>
              </a:rPr>
              <a:t>PH</a:t>
            </a:r>
            <a:r>
              <a:rPr dirty="0" sz="1100" spc="-35" b="1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100" spc="-10" b="1">
                <a:solidFill>
                  <a:srgbClr val="3F3F3F"/>
                </a:solidFill>
                <a:latin typeface="Calibri"/>
                <a:cs typeface="Calibri"/>
              </a:rPr>
              <a:t>formulation:</a:t>
            </a:r>
            <a:r>
              <a:rPr dirty="0" sz="1100" b="1">
                <a:solidFill>
                  <a:srgbClr val="3F3F3F"/>
                </a:solidFill>
                <a:latin typeface="Calibri"/>
                <a:cs typeface="Calibri"/>
              </a:rPr>
              <a:t>	</a:t>
            </a:r>
            <a:r>
              <a:rPr dirty="0" sz="1100" spc="245">
                <a:solidFill>
                  <a:srgbClr val="3F3F3F"/>
                </a:solidFill>
                <a:latin typeface="Calibri"/>
                <a:cs typeface="Calibri"/>
              </a:rPr>
              <a:t>=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9" name="object 39" descr=""/>
          <p:cNvSpPr txBox="1"/>
          <p:nvPr/>
        </p:nvSpPr>
        <p:spPr>
          <a:xfrm>
            <a:off x="1575231" y="1824277"/>
            <a:ext cx="503555" cy="191770"/>
          </a:xfrm>
          <a:prstGeom prst="rect">
            <a:avLst/>
          </a:prstGeom>
        </p:spPr>
        <p:txBody>
          <a:bodyPr wrap="square" lIns="0" tIns="151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90"/>
              </a:spcBef>
              <a:tabLst>
                <a:tab pos="417195" algn="l"/>
              </a:tabLst>
            </a:pPr>
            <a:r>
              <a:rPr dirty="0" sz="1100">
                <a:solidFill>
                  <a:srgbClr val="3F3F3F"/>
                </a:solidFill>
                <a:latin typeface="Lucida Sans Unicode"/>
                <a:cs typeface="Lucida Sans Unicode"/>
              </a:rPr>
              <a:t>	 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40" name="object 40" descr=""/>
          <p:cNvSpPr txBox="1"/>
          <p:nvPr/>
        </p:nvSpPr>
        <p:spPr>
          <a:xfrm>
            <a:off x="2085073" y="1933370"/>
            <a:ext cx="45339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53365" algn="l"/>
              </a:tabLst>
            </a:pPr>
            <a:r>
              <a:rPr dirty="0" sz="1100" spc="-50" i="1">
                <a:solidFill>
                  <a:srgbClr val="3F3F3F"/>
                </a:solidFill>
                <a:latin typeface="Cambria"/>
                <a:cs typeface="Cambria"/>
              </a:rPr>
              <a:t>B</a:t>
            </a:r>
            <a:r>
              <a:rPr dirty="0" sz="1100" i="1">
                <a:solidFill>
                  <a:srgbClr val="3F3F3F"/>
                </a:solidFill>
                <a:latin typeface="Cambria"/>
                <a:cs typeface="Cambria"/>
              </a:rPr>
              <a:t>	</a:t>
            </a:r>
            <a:r>
              <a:rPr dirty="0" sz="1100" spc="85">
                <a:solidFill>
                  <a:srgbClr val="3F3F3F"/>
                </a:solidFill>
                <a:latin typeface="Cambria"/>
                <a:cs typeface="Cambria"/>
              </a:rPr>
              <a:t>−</a:t>
            </a:r>
            <a:r>
              <a:rPr dirty="0" sz="1100" spc="85" i="1">
                <a:solidFill>
                  <a:srgbClr val="3F3F3F"/>
                </a:solidFill>
                <a:latin typeface="Cambria"/>
                <a:cs typeface="Cambria"/>
              </a:rPr>
              <a:t>E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41" name="object 41" descr=""/>
          <p:cNvSpPr txBox="1"/>
          <p:nvPr/>
        </p:nvSpPr>
        <p:spPr>
          <a:xfrm>
            <a:off x="2131771" y="2092488"/>
            <a:ext cx="8382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0" i="1">
                <a:solidFill>
                  <a:srgbClr val="3F3F3F"/>
                </a:solidFill>
                <a:latin typeface="Cambria"/>
                <a:cs typeface="Cambria"/>
              </a:rPr>
              <a:t>T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42" name="object 42" descr=""/>
          <p:cNvSpPr txBox="1"/>
          <p:nvPr/>
        </p:nvSpPr>
        <p:spPr>
          <a:xfrm>
            <a:off x="2053082" y="2105442"/>
            <a:ext cx="43053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340360" algn="l"/>
              </a:tabLst>
            </a:pPr>
            <a:r>
              <a:rPr dirty="0" sz="1100" spc="-50" i="1">
                <a:solidFill>
                  <a:srgbClr val="3F3F3F"/>
                </a:solidFill>
                <a:latin typeface="Cambria"/>
                <a:cs typeface="Cambria"/>
              </a:rPr>
              <a:t>E</a:t>
            </a:r>
            <a:r>
              <a:rPr dirty="0" sz="1100" i="1">
                <a:solidFill>
                  <a:srgbClr val="3F3F3F"/>
                </a:solidFill>
                <a:latin typeface="Cambria"/>
                <a:cs typeface="Cambria"/>
              </a:rPr>
              <a:t>	</a:t>
            </a:r>
            <a:r>
              <a:rPr dirty="0" sz="1100" spc="-50">
                <a:solidFill>
                  <a:srgbClr val="3F3F3F"/>
                </a:solidFill>
                <a:latin typeface="Arial MT"/>
                <a:cs typeface="Arial MT"/>
              </a:rPr>
              <a:t>0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43" name="object 43" descr=""/>
          <p:cNvSpPr txBox="1"/>
          <p:nvPr/>
        </p:nvSpPr>
        <p:spPr>
          <a:xfrm>
            <a:off x="2512618" y="1824277"/>
            <a:ext cx="9842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>
                <a:solidFill>
                  <a:srgbClr val="3F3F3F"/>
                </a:solidFill>
                <a:latin typeface="Lucida Sans Unicode"/>
                <a:cs typeface="Lucida Sans Unicode"/>
              </a:rPr>
              <a:t> 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44" name="object 44" descr=""/>
          <p:cNvSpPr txBox="1"/>
          <p:nvPr/>
        </p:nvSpPr>
        <p:spPr>
          <a:xfrm>
            <a:off x="2704833" y="1899423"/>
            <a:ext cx="15621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25" i="1">
                <a:solidFill>
                  <a:srgbClr val="3F3F3F"/>
                </a:solidFill>
                <a:latin typeface="Calibri"/>
                <a:cs typeface="Calibri"/>
              </a:rPr>
              <a:t>∂</a:t>
            </a:r>
            <a:r>
              <a:rPr dirty="0" sz="800" spc="-25" i="1">
                <a:solidFill>
                  <a:srgbClr val="3F3F3F"/>
                </a:solidFill>
                <a:latin typeface="Cambria"/>
                <a:cs typeface="Cambria"/>
              </a:rPr>
              <a:t>H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45" name="object 45" descr=""/>
          <p:cNvSpPr/>
          <p:nvPr/>
        </p:nvSpPr>
        <p:spPr>
          <a:xfrm>
            <a:off x="2717533" y="2033257"/>
            <a:ext cx="133350" cy="0"/>
          </a:xfrm>
          <a:custGeom>
            <a:avLst/>
            <a:gdLst/>
            <a:ahLst/>
            <a:cxnLst/>
            <a:rect l="l" t="t" r="r" b="b"/>
            <a:pathLst>
              <a:path w="133350" h="0">
                <a:moveTo>
                  <a:pt x="0" y="0"/>
                </a:moveTo>
                <a:lnTo>
                  <a:pt x="133286" y="0"/>
                </a:lnTo>
              </a:path>
            </a:pathLst>
          </a:custGeom>
          <a:ln w="5537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 descr=""/>
          <p:cNvSpPr txBox="1"/>
          <p:nvPr/>
        </p:nvSpPr>
        <p:spPr>
          <a:xfrm>
            <a:off x="2713482" y="2001747"/>
            <a:ext cx="14160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25" i="1">
                <a:solidFill>
                  <a:srgbClr val="3F3F3F"/>
                </a:solidFill>
                <a:latin typeface="Calibri"/>
                <a:cs typeface="Calibri"/>
              </a:rPr>
              <a:t>∂</a:t>
            </a:r>
            <a:r>
              <a:rPr dirty="0" sz="800" spc="-25" i="1">
                <a:solidFill>
                  <a:srgbClr val="3F3F3F"/>
                </a:solidFill>
                <a:latin typeface="Cambria"/>
                <a:cs typeface="Cambria"/>
              </a:rPr>
              <a:t>p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47" name="object 47" descr=""/>
          <p:cNvSpPr txBox="1"/>
          <p:nvPr/>
        </p:nvSpPr>
        <p:spPr>
          <a:xfrm>
            <a:off x="2704833" y="2093504"/>
            <a:ext cx="15621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sng" sz="800" spc="-25" i="1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alibri"/>
                <a:cs typeface="Calibri"/>
              </a:rPr>
              <a:t>∂</a:t>
            </a:r>
            <a:r>
              <a:rPr dirty="0" u="sng" sz="800" spc="-25" i="1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ambria"/>
                <a:cs typeface="Cambria"/>
              </a:rPr>
              <a:t>H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48" name="object 48" descr=""/>
          <p:cNvSpPr txBox="1"/>
          <p:nvPr/>
        </p:nvSpPr>
        <p:spPr>
          <a:xfrm>
            <a:off x="2711361" y="2195828"/>
            <a:ext cx="14986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120" i="1">
                <a:solidFill>
                  <a:srgbClr val="3F3F3F"/>
                </a:solidFill>
                <a:latin typeface="Calibri"/>
                <a:cs typeface="Calibri"/>
              </a:rPr>
              <a:t>∂η</a:t>
            </a:r>
            <a:r>
              <a:rPr dirty="0" sz="800" spc="-120">
                <a:solidFill>
                  <a:srgbClr val="3F3F3F"/>
                </a:solidFill>
                <a:latin typeface="Verdana"/>
                <a:cs typeface="Verdana"/>
              </a:rPr>
              <a:t>˜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49" name="object 49" descr=""/>
          <p:cNvSpPr txBox="1"/>
          <p:nvPr/>
        </p:nvSpPr>
        <p:spPr>
          <a:xfrm>
            <a:off x="2608833" y="1782710"/>
            <a:ext cx="35115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56540" algn="l"/>
              </a:tabLst>
            </a:pPr>
            <a:r>
              <a:rPr dirty="0" sz="1100" spc="170">
                <a:solidFill>
                  <a:srgbClr val="3F3F3F"/>
                </a:solidFill>
                <a:latin typeface="Lucida Sans Unicode"/>
                <a:cs typeface="Lucida Sans Unicode"/>
              </a:rPr>
              <a:t>"</a:t>
            </a:r>
            <a:r>
              <a:rPr dirty="0" sz="1100">
                <a:solidFill>
                  <a:srgbClr val="3F3F3F"/>
                </a:solidFill>
                <a:latin typeface="Lucida Sans Unicode"/>
                <a:cs typeface="Lucida Sans Unicode"/>
              </a:rPr>
              <a:t>	</a:t>
            </a:r>
            <a:r>
              <a:rPr dirty="0" sz="1100" spc="-50">
                <a:solidFill>
                  <a:srgbClr val="3F3F3F"/>
                </a:solidFill>
                <a:latin typeface="Lucida Sans Unicode"/>
                <a:cs typeface="Lucida Sans Unicode"/>
              </a:rPr>
              <a:t>#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50" name="object 50" descr=""/>
          <p:cNvSpPr txBox="1"/>
          <p:nvPr/>
        </p:nvSpPr>
        <p:spPr>
          <a:xfrm>
            <a:off x="2964903" y="2019628"/>
            <a:ext cx="13335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235">
                <a:solidFill>
                  <a:srgbClr val="3F3F3F"/>
                </a:solidFill>
                <a:latin typeface="Calibri"/>
                <a:cs typeface="Calibri"/>
              </a:rPr>
              <a:t>+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51" name="object 51" descr=""/>
          <p:cNvSpPr txBox="1"/>
          <p:nvPr/>
        </p:nvSpPr>
        <p:spPr>
          <a:xfrm>
            <a:off x="3176574" y="1933370"/>
            <a:ext cx="9842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0" i="1">
                <a:solidFill>
                  <a:srgbClr val="3F3F3F"/>
                </a:solidFill>
                <a:latin typeface="Cambria"/>
                <a:cs typeface="Cambria"/>
              </a:rPr>
              <a:t>F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52" name="object 52" descr=""/>
          <p:cNvSpPr txBox="1"/>
          <p:nvPr/>
        </p:nvSpPr>
        <p:spPr>
          <a:xfrm>
            <a:off x="3251657" y="1920416"/>
            <a:ext cx="7175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0" i="1">
                <a:solidFill>
                  <a:srgbClr val="3F3F3F"/>
                </a:solidFill>
                <a:latin typeface="Cambria"/>
                <a:cs typeface="Cambria"/>
              </a:rPr>
              <a:t>e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53" name="object 53" descr=""/>
          <p:cNvSpPr txBox="1"/>
          <p:nvPr/>
        </p:nvSpPr>
        <p:spPr>
          <a:xfrm>
            <a:off x="3202025" y="2105442"/>
            <a:ext cx="10223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0">
                <a:solidFill>
                  <a:srgbClr val="3F3F3F"/>
                </a:solidFill>
                <a:latin typeface="Arial MT"/>
                <a:cs typeface="Arial MT"/>
              </a:rPr>
              <a:t>0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54" name="object 54" descr=""/>
          <p:cNvSpPr txBox="1"/>
          <p:nvPr/>
        </p:nvSpPr>
        <p:spPr>
          <a:xfrm>
            <a:off x="3103448" y="1824277"/>
            <a:ext cx="299720" cy="191770"/>
          </a:xfrm>
          <a:prstGeom prst="rect">
            <a:avLst/>
          </a:prstGeom>
        </p:spPr>
        <p:txBody>
          <a:bodyPr wrap="square" lIns="0" tIns="151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90"/>
              </a:spcBef>
              <a:tabLst>
                <a:tab pos="213360" algn="l"/>
              </a:tabLst>
            </a:pPr>
            <a:r>
              <a:rPr dirty="0" sz="1100">
                <a:solidFill>
                  <a:srgbClr val="3F3F3F"/>
                </a:solidFill>
                <a:latin typeface="Lucida Sans Unicode"/>
                <a:cs typeface="Lucida Sans Unicode"/>
              </a:rPr>
              <a:t>	 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55" name="object 55" descr=""/>
          <p:cNvSpPr txBox="1"/>
          <p:nvPr/>
        </p:nvSpPr>
        <p:spPr>
          <a:xfrm>
            <a:off x="3375062" y="2019628"/>
            <a:ext cx="67056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  <a:tabLst>
                <a:tab pos="234950" algn="l"/>
              </a:tabLst>
            </a:pPr>
            <a:r>
              <a:rPr dirty="0" sz="1100" spc="-50" i="1">
                <a:solidFill>
                  <a:srgbClr val="3F3F3F"/>
                </a:solidFill>
                <a:latin typeface="Calibri"/>
                <a:cs typeface="Calibri"/>
              </a:rPr>
              <a:t>,</a:t>
            </a:r>
            <a:r>
              <a:rPr dirty="0" sz="1100" i="1">
                <a:solidFill>
                  <a:srgbClr val="3F3F3F"/>
                </a:solidFill>
                <a:latin typeface="Calibri"/>
                <a:cs typeface="Calibri"/>
              </a:rPr>
              <a:t>	</a:t>
            </a:r>
            <a:r>
              <a:rPr dirty="0" baseline="2525" sz="1650" spc="-359">
                <a:solidFill>
                  <a:srgbClr val="3F3F3F"/>
                </a:solidFill>
                <a:latin typeface="Calibri"/>
                <a:cs typeface="Calibri"/>
              </a:rPr>
              <a:t>˜</a:t>
            </a:r>
            <a:r>
              <a:rPr dirty="0" sz="1100" spc="-240" i="1">
                <a:solidFill>
                  <a:srgbClr val="3F3F3F"/>
                </a:solidFill>
                <a:latin typeface="Cambria"/>
                <a:cs typeface="Cambria"/>
              </a:rPr>
              <a:t>v</a:t>
            </a:r>
            <a:r>
              <a:rPr dirty="0" sz="1100" spc="60" i="1">
                <a:solidFill>
                  <a:srgbClr val="3F3F3F"/>
                </a:solidFill>
                <a:latin typeface="Cambria"/>
                <a:cs typeface="Cambria"/>
              </a:rPr>
              <a:t> </a:t>
            </a:r>
            <a:r>
              <a:rPr dirty="0" sz="1100" spc="295">
                <a:solidFill>
                  <a:srgbClr val="3F3F3F"/>
                </a:solidFill>
                <a:latin typeface="Calibri"/>
                <a:cs typeface="Calibri"/>
              </a:rPr>
              <a:t>=</a:t>
            </a:r>
            <a:r>
              <a:rPr dirty="0" sz="1100" spc="175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baseline="31250" sz="1200" spc="-37" i="1">
                <a:solidFill>
                  <a:srgbClr val="3F3F3F"/>
                </a:solidFill>
                <a:latin typeface="Calibri"/>
                <a:cs typeface="Calibri"/>
              </a:rPr>
              <a:t>∂</a:t>
            </a:r>
            <a:r>
              <a:rPr dirty="0" baseline="31250" sz="1200" spc="-37" i="1">
                <a:solidFill>
                  <a:srgbClr val="3F3F3F"/>
                </a:solidFill>
                <a:latin typeface="Cambria"/>
                <a:cs typeface="Cambria"/>
              </a:rPr>
              <a:t>H</a:t>
            </a:r>
            <a:endParaRPr baseline="31250" sz="1200">
              <a:latin typeface="Cambria"/>
              <a:cs typeface="Cambria"/>
            </a:endParaRPr>
          </a:p>
        </p:txBody>
      </p:sp>
      <p:sp>
        <p:nvSpPr>
          <p:cNvPr id="56" name="object 56" descr=""/>
          <p:cNvSpPr/>
          <p:nvPr/>
        </p:nvSpPr>
        <p:spPr>
          <a:xfrm>
            <a:off x="3876916" y="2136241"/>
            <a:ext cx="133350" cy="0"/>
          </a:xfrm>
          <a:custGeom>
            <a:avLst/>
            <a:gdLst/>
            <a:ahLst/>
            <a:cxnLst/>
            <a:rect l="l" t="t" r="r" b="b"/>
            <a:pathLst>
              <a:path w="133350" h="0">
                <a:moveTo>
                  <a:pt x="0" y="0"/>
                </a:moveTo>
                <a:lnTo>
                  <a:pt x="133286" y="0"/>
                </a:lnTo>
              </a:path>
            </a:pathLst>
          </a:custGeom>
          <a:ln w="5537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 descr=""/>
          <p:cNvSpPr txBox="1"/>
          <p:nvPr/>
        </p:nvSpPr>
        <p:spPr>
          <a:xfrm>
            <a:off x="3872877" y="2104731"/>
            <a:ext cx="14160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25" i="1">
                <a:solidFill>
                  <a:srgbClr val="3F3F3F"/>
                </a:solidFill>
                <a:latin typeface="Calibri"/>
                <a:cs typeface="Calibri"/>
              </a:rPr>
              <a:t>∂</a:t>
            </a:r>
            <a:r>
              <a:rPr dirty="0" sz="800" spc="-25" i="1">
                <a:solidFill>
                  <a:srgbClr val="3F3F3F"/>
                </a:solidFill>
                <a:latin typeface="Cambria"/>
                <a:cs typeface="Cambria"/>
              </a:rPr>
              <a:t>p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60" name="object 60" descr=""/>
          <p:cNvSpPr txBox="1"/>
          <p:nvPr/>
        </p:nvSpPr>
        <p:spPr>
          <a:xfrm>
            <a:off x="321894" y="3016594"/>
            <a:ext cx="281940" cy="1543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800" spc="-45">
                <a:solidFill>
                  <a:srgbClr val="3F3F3F"/>
                </a:solidFill>
                <a:latin typeface="Tahoma"/>
                <a:cs typeface="Tahoma"/>
              </a:rPr>
              <a:t>11</a:t>
            </a:r>
            <a:r>
              <a:rPr dirty="0" sz="800" spc="-45">
                <a:solidFill>
                  <a:srgbClr val="3F3F3F"/>
                </a:solidFill>
                <a:latin typeface="Tahoma"/>
                <a:cs typeface="Tahoma"/>
              </a:rPr>
              <a:t>/25</a:t>
            </a:r>
            <a:endParaRPr sz="800">
              <a:latin typeface="Tahoma"/>
              <a:cs typeface="Tahoma"/>
            </a:endParaRPr>
          </a:p>
        </p:txBody>
      </p:sp>
      <p:sp>
        <p:nvSpPr>
          <p:cNvPr id="58" name="object 58" descr=""/>
          <p:cNvSpPr txBox="1"/>
          <p:nvPr/>
        </p:nvSpPr>
        <p:spPr>
          <a:xfrm>
            <a:off x="460717" y="2359899"/>
            <a:ext cx="3434079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77165" indent="-139065">
              <a:lnSpc>
                <a:spcPct val="100000"/>
              </a:lnSpc>
              <a:spcBef>
                <a:spcPts val="90"/>
              </a:spcBef>
              <a:buClr>
                <a:srgbClr val="812433"/>
              </a:buClr>
              <a:buFont typeface="Tahoma"/>
              <a:buChar char="•"/>
              <a:tabLst>
                <a:tab pos="177165" algn="l"/>
              </a:tabLst>
            </a:pPr>
            <a:r>
              <a:rPr dirty="0" sz="1100" b="1">
                <a:solidFill>
                  <a:srgbClr val="3F3F3F"/>
                </a:solidFill>
                <a:latin typeface="Calibri"/>
                <a:cs typeface="Calibri"/>
              </a:rPr>
              <a:t>Energy</a:t>
            </a:r>
            <a:r>
              <a:rPr dirty="0" sz="1100" spc="15" b="1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100" spc="-10" b="1">
                <a:solidFill>
                  <a:srgbClr val="3F3F3F"/>
                </a:solidFill>
                <a:latin typeface="Calibri"/>
                <a:cs typeface="Calibri"/>
              </a:rPr>
              <a:t>derivative:</a:t>
            </a:r>
            <a:r>
              <a:rPr dirty="0" sz="1100" spc="60" b="1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100" spc="-500" i="1">
                <a:solidFill>
                  <a:srgbClr val="3F3F3F"/>
                </a:solidFill>
                <a:latin typeface="Cambria"/>
                <a:cs typeface="Cambria"/>
              </a:rPr>
              <a:t>H</a:t>
            </a:r>
            <a:r>
              <a:rPr dirty="0" baseline="12626" sz="1650" spc="30">
                <a:solidFill>
                  <a:srgbClr val="3F3F3F"/>
                </a:solidFill>
                <a:latin typeface="Calibri"/>
                <a:cs typeface="Calibri"/>
              </a:rPr>
              <a:t>˙</a:t>
            </a:r>
            <a:r>
              <a:rPr dirty="0" baseline="12626" sz="165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F3F3F"/>
                </a:solidFill>
                <a:latin typeface="Calibri"/>
                <a:cs typeface="Calibri"/>
              </a:rPr>
              <a:t>(</a:t>
            </a:r>
            <a:r>
              <a:rPr dirty="0" sz="1100" i="1">
                <a:solidFill>
                  <a:srgbClr val="3F3F3F"/>
                </a:solidFill>
                <a:latin typeface="Cambria"/>
                <a:cs typeface="Cambria"/>
              </a:rPr>
              <a:t>p</a:t>
            </a:r>
            <a:r>
              <a:rPr dirty="0" sz="1100" i="1">
                <a:solidFill>
                  <a:srgbClr val="3F3F3F"/>
                </a:solidFill>
                <a:latin typeface="Calibri"/>
                <a:cs typeface="Calibri"/>
              </a:rPr>
              <a:t>,</a:t>
            </a:r>
            <a:r>
              <a:rPr dirty="0" sz="1100" spc="-55" i="1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100" spc="-140" i="1">
                <a:solidFill>
                  <a:srgbClr val="3F3F3F"/>
                </a:solidFill>
                <a:latin typeface="Calibri"/>
                <a:cs typeface="Calibri"/>
              </a:rPr>
              <a:t>η</a:t>
            </a:r>
            <a:r>
              <a:rPr dirty="0" sz="1100" spc="-140">
                <a:solidFill>
                  <a:srgbClr val="3F3F3F"/>
                </a:solidFill>
                <a:latin typeface="Calibri"/>
                <a:cs typeface="Calibri"/>
              </a:rPr>
              <a:t>˜)</a:t>
            </a:r>
            <a:r>
              <a:rPr dirty="0" sz="1100" spc="85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100" spc="295">
                <a:solidFill>
                  <a:srgbClr val="3F3F3F"/>
                </a:solidFill>
                <a:latin typeface="Calibri"/>
                <a:cs typeface="Calibri"/>
              </a:rPr>
              <a:t>=</a:t>
            </a:r>
            <a:r>
              <a:rPr dirty="0" sz="1100" spc="8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100" spc="229">
                <a:solidFill>
                  <a:srgbClr val="3F3F3F"/>
                </a:solidFill>
                <a:latin typeface="Cambria"/>
                <a:cs typeface="Cambria"/>
              </a:rPr>
              <a:t>−</a:t>
            </a:r>
            <a:r>
              <a:rPr dirty="0" sz="1100" spc="-114">
                <a:solidFill>
                  <a:srgbClr val="3F3F3F"/>
                </a:solidFill>
                <a:latin typeface="Cambria"/>
                <a:cs typeface="Cambria"/>
              </a:rPr>
              <a:t> </a:t>
            </a:r>
            <a:r>
              <a:rPr dirty="0" u="sng" baseline="31250" sz="1200" i="1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alibri"/>
                <a:cs typeface="Calibri"/>
              </a:rPr>
              <a:t>∂</a:t>
            </a:r>
            <a:r>
              <a:rPr dirty="0" u="sng" baseline="31250" sz="1200" i="1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ambria"/>
                <a:cs typeface="Cambria"/>
              </a:rPr>
              <a:t>H</a:t>
            </a:r>
            <a:r>
              <a:rPr dirty="0" baseline="31250" sz="1200" spc="-30" i="1">
                <a:solidFill>
                  <a:srgbClr val="3F3F3F"/>
                </a:solidFill>
                <a:latin typeface="Cambria"/>
                <a:cs typeface="Cambria"/>
              </a:rPr>
              <a:t> </a:t>
            </a:r>
            <a:r>
              <a:rPr dirty="0" baseline="45138" sz="1200" spc="82" i="1">
                <a:solidFill>
                  <a:srgbClr val="3F3F3F"/>
                </a:solidFill>
                <a:latin typeface="Cambria"/>
                <a:cs typeface="Cambria"/>
              </a:rPr>
              <a:t>T</a:t>
            </a:r>
            <a:r>
              <a:rPr dirty="0" sz="1100" spc="55" i="1">
                <a:solidFill>
                  <a:srgbClr val="3F3F3F"/>
                </a:solidFill>
                <a:latin typeface="Cambria"/>
                <a:cs typeface="Cambria"/>
              </a:rPr>
              <a:t>B</a:t>
            </a:r>
            <a:r>
              <a:rPr dirty="0" u="sng" baseline="31250" sz="1200" spc="82" i="1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alibri"/>
                <a:cs typeface="Calibri"/>
              </a:rPr>
              <a:t>∂</a:t>
            </a:r>
            <a:r>
              <a:rPr dirty="0" u="sng" baseline="31250" sz="1200" spc="82" i="1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ambria"/>
                <a:cs typeface="Cambria"/>
              </a:rPr>
              <a:t>H</a:t>
            </a:r>
            <a:r>
              <a:rPr dirty="0" baseline="31250" sz="1200" spc="359" i="1">
                <a:solidFill>
                  <a:srgbClr val="3F3F3F"/>
                </a:solidFill>
                <a:latin typeface="Cambria"/>
                <a:cs typeface="Cambria"/>
              </a:rPr>
              <a:t> </a:t>
            </a:r>
            <a:r>
              <a:rPr dirty="0" sz="1100" spc="295">
                <a:solidFill>
                  <a:srgbClr val="3F3F3F"/>
                </a:solidFill>
                <a:latin typeface="Calibri"/>
                <a:cs typeface="Calibri"/>
              </a:rPr>
              <a:t>+</a:t>
            </a:r>
            <a:r>
              <a:rPr dirty="0" sz="1100" spc="14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u="sng" baseline="31250" sz="1200" i="1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alibri"/>
                <a:cs typeface="Calibri"/>
              </a:rPr>
              <a:t>∂</a:t>
            </a:r>
            <a:r>
              <a:rPr dirty="0" u="sng" baseline="31250" sz="1200" i="1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ambria"/>
                <a:cs typeface="Cambria"/>
              </a:rPr>
              <a:t>H</a:t>
            </a:r>
            <a:r>
              <a:rPr dirty="0" baseline="31250" sz="1200" spc="-30" i="1">
                <a:solidFill>
                  <a:srgbClr val="3F3F3F"/>
                </a:solidFill>
                <a:latin typeface="Cambria"/>
                <a:cs typeface="Cambria"/>
              </a:rPr>
              <a:t> </a:t>
            </a:r>
            <a:r>
              <a:rPr dirty="0" baseline="45138" sz="1200" i="1">
                <a:solidFill>
                  <a:srgbClr val="3F3F3F"/>
                </a:solidFill>
                <a:latin typeface="Cambria"/>
                <a:cs typeface="Cambria"/>
              </a:rPr>
              <a:t>T</a:t>
            </a:r>
            <a:r>
              <a:rPr dirty="0" sz="1100" i="1">
                <a:solidFill>
                  <a:srgbClr val="3F3F3F"/>
                </a:solidFill>
                <a:latin typeface="Cambria"/>
                <a:cs typeface="Cambria"/>
              </a:rPr>
              <a:t>F</a:t>
            </a:r>
            <a:r>
              <a:rPr dirty="0" baseline="27777" sz="1200" i="1">
                <a:solidFill>
                  <a:srgbClr val="3F3F3F"/>
                </a:solidFill>
                <a:latin typeface="Cambria"/>
                <a:cs typeface="Cambria"/>
              </a:rPr>
              <a:t>e</a:t>
            </a:r>
            <a:r>
              <a:rPr dirty="0" baseline="27777" sz="1200" spc="307" i="1">
                <a:solidFill>
                  <a:srgbClr val="3F3F3F"/>
                </a:solidFill>
                <a:latin typeface="Cambria"/>
                <a:cs typeface="Cambria"/>
              </a:rPr>
              <a:t> </a:t>
            </a:r>
            <a:r>
              <a:rPr dirty="0" sz="1100" spc="229">
                <a:solidFill>
                  <a:srgbClr val="3F3F3F"/>
                </a:solidFill>
                <a:latin typeface="Cambria"/>
                <a:cs typeface="Cambria"/>
              </a:rPr>
              <a:t>≤</a:t>
            </a:r>
            <a:r>
              <a:rPr dirty="0" sz="1100" spc="60">
                <a:solidFill>
                  <a:srgbClr val="3F3F3F"/>
                </a:solidFill>
                <a:latin typeface="Cambria"/>
                <a:cs typeface="Cambria"/>
              </a:rPr>
              <a:t> </a:t>
            </a:r>
            <a:r>
              <a:rPr dirty="0" baseline="2525" sz="1650" spc="-254">
                <a:solidFill>
                  <a:srgbClr val="3F3F3F"/>
                </a:solidFill>
                <a:latin typeface="Calibri"/>
                <a:cs typeface="Calibri"/>
              </a:rPr>
              <a:t>˜</a:t>
            </a:r>
            <a:r>
              <a:rPr dirty="0" sz="1100" spc="-170" i="1">
                <a:solidFill>
                  <a:srgbClr val="3F3F3F"/>
                </a:solidFill>
                <a:latin typeface="Cambria"/>
                <a:cs typeface="Cambria"/>
              </a:rPr>
              <a:t>v</a:t>
            </a:r>
            <a:r>
              <a:rPr dirty="0" baseline="27777" sz="1200" spc="-254" i="1">
                <a:solidFill>
                  <a:srgbClr val="3F3F3F"/>
                </a:solidFill>
                <a:latin typeface="Cambria"/>
                <a:cs typeface="Cambria"/>
              </a:rPr>
              <a:t>T</a:t>
            </a:r>
            <a:r>
              <a:rPr dirty="0" baseline="27777" sz="1200" spc="-142" i="1">
                <a:solidFill>
                  <a:srgbClr val="3F3F3F"/>
                </a:solidFill>
                <a:latin typeface="Cambria"/>
                <a:cs typeface="Cambria"/>
              </a:rPr>
              <a:t> </a:t>
            </a:r>
            <a:r>
              <a:rPr dirty="0" sz="1100" spc="-25" i="1">
                <a:solidFill>
                  <a:srgbClr val="3F3F3F"/>
                </a:solidFill>
                <a:latin typeface="Cambria"/>
                <a:cs typeface="Cambria"/>
              </a:rPr>
              <a:t>F</a:t>
            </a:r>
            <a:r>
              <a:rPr dirty="0" baseline="27777" sz="1200" spc="-37" i="1">
                <a:solidFill>
                  <a:srgbClr val="3F3F3F"/>
                </a:solidFill>
                <a:latin typeface="Cambria"/>
                <a:cs typeface="Cambria"/>
              </a:rPr>
              <a:t>e</a:t>
            </a:r>
            <a:endParaRPr baseline="27777" sz="1200">
              <a:latin typeface="Cambria"/>
              <a:cs typeface="Cambria"/>
            </a:endParaRPr>
          </a:p>
        </p:txBody>
      </p:sp>
      <p:sp>
        <p:nvSpPr>
          <p:cNvPr id="59" name="object 59" descr=""/>
          <p:cNvSpPr txBox="1"/>
          <p:nvPr/>
        </p:nvSpPr>
        <p:spPr>
          <a:xfrm>
            <a:off x="460717" y="2444989"/>
            <a:ext cx="4950460" cy="4667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R="228600">
              <a:lnSpc>
                <a:spcPts val="880"/>
              </a:lnSpc>
              <a:spcBef>
                <a:spcPts val="95"/>
              </a:spcBef>
              <a:tabLst>
                <a:tab pos="313690" algn="l"/>
                <a:tab pos="646430" algn="l"/>
              </a:tabLst>
            </a:pPr>
            <a:r>
              <a:rPr dirty="0" sz="800" spc="-25" i="1">
                <a:solidFill>
                  <a:srgbClr val="3F3F3F"/>
                </a:solidFill>
                <a:latin typeface="Calibri"/>
                <a:cs typeface="Calibri"/>
              </a:rPr>
              <a:t>∂</a:t>
            </a:r>
            <a:r>
              <a:rPr dirty="0" sz="800" spc="-25" i="1">
                <a:solidFill>
                  <a:srgbClr val="3F3F3F"/>
                </a:solidFill>
                <a:latin typeface="Cambria"/>
                <a:cs typeface="Cambria"/>
              </a:rPr>
              <a:t>p</a:t>
            </a:r>
            <a:r>
              <a:rPr dirty="0" sz="800" i="1">
                <a:solidFill>
                  <a:srgbClr val="3F3F3F"/>
                </a:solidFill>
                <a:latin typeface="Cambria"/>
                <a:cs typeface="Cambria"/>
              </a:rPr>
              <a:t>	</a:t>
            </a:r>
            <a:r>
              <a:rPr dirty="0" sz="800" spc="-25" i="1">
                <a:solidFill>
                  <a:srgbClr val="3F3F3F"/>
                </a:solidFill>
                <a:latin typeface="Calibri"/>
                <a:cs typeface="Calibri"/>
              </a:rPr>
              <a:t>∂</a:t>
            </a:r>
            <a:r>
              <a:rPr dirty="0" sz="800" spc="-25" i="1">
                <a:solidFill>
                  <a:srgbClr val="3F3F3F"/>
                </a:solidFill>
                <a:latin typeface="Cambria"/>
                <a:cs typeface="Cambria"/>
              </a:rPr>
              <a:t>p</a:t>
            </a:r>
            <a:r>
              <a:rPr dirty="0" sz="800" i="1">
                <a:solidFill>
                  <a:srgbClr val="3F3F3F"/>
                </a:solidFill>
                <a:latin typeface="Cambria"/>
                <a:cs typeface="Cambria"/>
              </a:rPr>
              <a:t>	</a:t>
            </a:r>
            <a:r>
              <a:rPr dirty="0" sz="800" spc="-25" i="1">
                <a:solidFill>
                  <a:srgbClr val="3F3F3F"/>
                </a:solidFill>
                <a:latin typeface="Calibri"/>
                <a:cs typeface="Calibri"/>
              </a:rPr>
              <a:t>∂</a:t>
            </a:r>
            <a:r>
              <a:rPr dirty="0" sz="800" spc="-25" i="1">
                <a:solidFill>
                  <a:srgbClr val="3F3F3F"/>
                </a:solidFill>
                <a:latin typeface="Cambria"/>
                <a:cs typeface="Cambria"/>
              </a:rPr>
              <a:t>p</a:t>
            </a:r>
            <a:endParaRPr sz="800">
              <a:latin typeface="Cambria"/>
              <a:cs typeface="Cambria"/>
            </a:endParaRPr>
          </a:p>
          <a:p>
            <a:pPr marL="177165" indent="-139065">
              <a:lnSpc>
                <a:spcPts val="1240"/>
              </a:lnSpc>
              <a:buClr>
                <a:srgbClr val="812433"/>
              </a:buClr>
              <a:buFont typeface="Tahoma"/>
              <a:buChar char="•"/>
              <a:tabLst>
                <a:tab pos="177165" algn="l"/>
              </a:tabLst>
            </a:pPr>
            <a:r>
              <a:rPr dirty="0" sz="1100" b="1">
                <a:solidFill>
                  <a:srgbClr val="3F3F3F"/>
                </a:solidFill>
                <a:latin typeface="Calibri"/>
                <a:cs typeface="Calibri"/>
              </a:rPr>
              <a:t>Proposition:</a:t>
            </a:r>
            <a:r>
              <a:rPr dirty="0" sz="1100" spc="85" b="1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100" spc="-90">
                <a:solidFill>
                  <a:srgbClr val="3F3F3F"/>
                </a:solidFill>
                <a:latin typeface="Tahoma"/>
                <a:cs typeface="Tahoma"/>
              </a:rPr>
              <a:t>If</a:t>
            </a:r>
            <a:r>
              <a:rPr dirty="0" sz="1100" spc="-5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>
                <a:solidFill>
                  <a:srgbClr val="3F3F3F"/>
                </a:solidFill>
                <a:latin typeface="Cambria"/>
                <a:cs typeface="Cambria"/>
              </a:rPr>
              <a:t>G</a:t>
            </a:r>
            <a:r>
              <a:rPr dirty="0" sz="1100">
                <a:solidFill>
                  <a:srgbClr val="3F3F3F"/>
                </a:solidFill>
                <a:latin typeface="Calibri"/>
                <a:cs typeface="Calibri"/>
              </a:rPr>
              <a:t>(</a:t>
            </a:r>
            <a:r>
              <a:rPr dirty="0" sz="1100" i="1">
                <a:solidFill>
                  <a:srgbClr val="3F3F3F"/>
                </a:solidFill>
                <a:latin typeface="Cambria"/>
                <a:cs typeface="Cambria"/>
              </a:rPr>
              <a:t>t</a:t>
            </a:r>
            <a:r>
              <a:rPr dirty="0" baseline="-10416" sz="1200">
                <a:solidFill>
                  <a:srgbClr val="3F3F3F"/>
                </a:solidFill>
                <a:latin typeface="Arial MT"/>
                <a:cs typeface="Arial MT"/>
              </a:rPr>
              <a:t>0</a:t>
            </a:r>
            <a:r>
              <a:rPr dirty="0" sz="1100">
                <a:solidFill>
                  <a:srgbClr val="3F3F3F"/>
                </a:solidFill>
                <a:latin typeface="Calibri"/>
                <a:cs typeface="Calibri"/>
              </a:rPr>
              <a:t>)</a:t>
            </a:r>
            <a:r>
              <a:rPr dirty="0" sz="1100" spc="4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100" spc="-40">
                <a:solidFill>
                  <a:srgbClr val="3F3F3F"/>
                </a:solidFill>
                <a:latin typeface="Tahoma"/>
                <a:cs typeface="Tahoma"/>
              </a:rPr>
              <a:t>is</a:t>
            </a:r>
            <a:r>
              <a:rPr dirty="0" sz="1100" spc="-5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45">
                <a:solidFill>
                  <a:srgbClr val="3F3F3F"/>
                </a:solidFill>
                <a:latin typeface="Tahoma"/>
                <a:cs typeface="Tahoma"/>
              </a:rPr>
              <a:t>biconnected,</a:t>
            </a:r>
            <a:r>
              <a:rPr dirty="0" sz="1100" spc="-55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35">
                <a:solidFill>
                  <a:srgbClr val="3F3F3F"/>
                </a:solidFill>
                <a:latin typeface="Tahoma"/>
                <a:cs typeface="Tahoma"/>
              </a:rPr>
              <a:t>the</a:t>
            </a:r>
            <a:r>
              <a:rPr dirty="0" sz="1100" spc="-5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65">
                <a:solidFill>
                  <a:srgbClr val="3F3F3F"/>
                </a:solidFill>
                <a:latin typeface="Tahoma"/>
                <a:cs typeface="Tahoma"/>
              </a:rPr>
              <a:t>system</a:t>
            </a:r>
            <a:r>
              <a:rPr dirty="0" sz="1100" spc="-55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40">
                <a:solidFill>
                  <a:srgbClr val="3F3F3F"/>
                </a:solidFill>
                <a:latin typeface="Tahoma"/>
                <a:cs typeface="Tahoma"/>
              </a:rPr>
              <a:t>is</a:t>
            </a:r>
            <a:r>
              <a:rPr dirty="0" sz="1100" spc="-5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55">
                <a:solidFill>
                  <a:srgbClr val="3F3F3F"/>
                </a:solidFill>
                <a:latin typeface="Tahoma"/>
                <a:cs typeface="Tahoma"/>
              </a:rPr>
              <a:t>passive </a:t>
            </a:r>
            <a:r>
              <a:rPr dirty="0" sz="1100" spc="-80">
                <a:solidFill>
                  <a:srgbClr val="3F3F3F"/>
                </a:solidFill>
                <a:latin typeface="Tahoma"/>
                <a:cs typeface="Tahoma"/>
              </a:rPr>
              <a:t>w.r.t.</a:t>
            </a:r>
            <a:r>
              <a:rPr dirty="0" sz="1100" spc="-5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>
                <a:solidFill>
                  <a:srgbClr val="3F3F3F"/>
                </a:solidFill>
                <a:latin typeface="Calibri"/>
                <a:cs typeface="Calibri"/>
              </a:rPr>
              <a:t>(</a:t>
            </a:r>
            <a:r>
              <a:rPr dirty="0" sz="1100" i="1">
                <a:solidFill>
                  <a:srgbClr val="3F3F3F"/>
                </a:solidFill>
                <a:latin typeface="Cambria"/>
                <a:cs typeface="Cambria"/>
              </a:rPr>
              <a:t>F</a:t>
            </a:r>
            <a:r>
              <a:rPr dirty="0" baseline="27777" sz="1200" i="1">
                <a:solidFill>
                  <a:srgbClr val="3F3F3F"/>
                </a:solidFill>
                <a:latin typeface="Cambria"/>
                <a:cs typeface="Cambria"/>
              </a:rPr>
              <a:t>e</a:t>
            </a:r>
            <a:r>
              <a:rPr dirty="0" sz="1100" i="1">
                <a:solidFill>
                  <a:srgbClr val="3F3F3F"/>
                </a:solidFill>
                <a:latin typeface="Calibri"/>
                <a:cs typeface="Calibri"/>
              </a:rPr>
              <a:t>,</a:t>
            </a:r>
            <a:r>
              <a:rPr dirty="0" sz="1100" spc="-60" i="1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baseline="2525" sz="1650" spc="-209">
                <a:solidFill>
                  <a:srgbClr val="3F3F3F"/>
                </a:solidFill>
                <a:latin typeface="Calibri"/>
                <a:cs typeface="Calibri"/>
              </a:rPr>
              <a:t>˜</a:t>
            </a:r>
            <a:r>
              <a:rPr dirty="0" sz="1100" spc="-140" i="1">
                <a:solidFill>
                  <a:srgbClr val="3F3F3F"/>
                </a:solidFill>
                <a:latin typeface="Cambria"/>
                <a:cs typeface="Cambria"/>
              </a:rPr>
              <a:t>v</a:t>
            </a:r>
            <a:r>
              <a:rPr dirty="0" sz="1100" spc="-140">
                <a:solidFill>
                  <a:srgbClr val="3F3F3F"/>
                </a:solidFill>
                <a:latin typeface="Calibri"/>
                <a:cs typeface="Calibri"/>
              </a:rPr>
              <a:t>)</a:t>
            </a:r>
            <a:r>
              <a:rPr dirty="0" sz="1100" spc="4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100" spc="-55">
                <a:solidFill>
                  <a:srgbClr val="3F3F3F"/>
                </a:solidFill>
                <a:latin typeface="Tahoma"/>
                <a:cs typeface="Tahoma"/>
              </a:rPr>
              <a:t>and</a:t>
            </a:r>
            <a:r>
              <a:rPr dirty="0" sz="1100" spc="-5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35">
                <a:solidFill>
                  <a:srgbClr val="3F3F3F"/>
                </a:solidFill>
                <a:latin typeface="Tahoma"/>
                <a:cs typeface="Tahoma"/>
              </a:rPr>
              <a:t>the</a:t>
            </a:r>
            <a:r>
              <a:rPr dirty="0" sz="1100" spc="-55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45">
                <a:solidFill>
                  <a:srgbClr val="3F3F3F"/>
                </a:solidFill>
                <a:latin typeface="Tahoma"/>
                <a:cs typeface="Tahoma"/>
              </a:rPr>
              <a:t>set</a:t>
            </a:r>
            <a:r>
              <a:rPr dirty="0" sz="1100" spc="-5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65">
                <a:solidFill>
                  <a:srgbClr val="3F3F3F"/>
                </a:solidFill>
                <a:latin typeface="Cambria"/>
                <a:cs typeface="Cambria"/>
              </a:rPr>
              <a:t>D</a:t>
            </a:r>
            <a:endParaRPr sz="1100">
              <a:latin typeface="Cambria"/>
              <a:cs typeface="Cambria"/>
            </a:endParaRPr>
          </a:p>
          <a:p>
            <a:pPr marL="175895">
              <a:lnSpc>
                <a:spcPct val="100000"/>
              </a:lnSpc>
              <a:spcBef>
                <a:spcPts val="35"/>
              </a:spcBef>
            </a:pPr>
            <a:r>
              <a:rPr dirty="0" sz="1100" spc="-40">
                <a:solidFill>
                  <a:srgbClr val="3F3F3F"/>
                </a:solidFill>
                <a:latin typeface="Tahoma"/>
                <a:cs typeface="Tahoma"/>
              </a:rPr>
              <a:t>is</a:t>
            </a:r>
            <a:r>
              <a:rPr dirty="0" sz="1100" spc="-7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45">
                <a:solidFill>
                  <a:srgbClr val="3F3F3F"/>
                </a:solidFill>
                <a:latin typeface="Tahoma"/>
                <a:cs typeface="Tahoma"/>
              </a:rPr>
              <a:t>forward</a:t>
            </a:r>
            <a:r>
              <a:rPr dirty="0" sz="1100" spc="-7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45">
                <a:solidFill>
                  <a:srgbClr val="3F3F3F"/>
                </a:solidFill>
                <a:latin typeface="Tahoma"/>
                <a:cs typeface="Tahoma"/>
              </a:rPr>
              <a:t>invariant</a:t>
            </a:r>
            <a:r>
              <a:rPr dirty="0" sz="1100" spc="-7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130">
                <a:solidFill>
                  <a:srgbClr val="3F3F3F"/>
                </a:solidFill>
                <a:latin typeface="Cambria"/>
                <a:cs typeface="Cambria"/>
              </a:rPr>
              <a:t>⇒</a:t>
            </a:r>
            <a:r>
              <a:rPr dirty="0" sz="1100" spc="35">
                <a:solidFill>
                  <a:srgbClr val="3F3F3F"/>
                </a:solidFill>
                <a:latin typeface="Cambria"/>
                <a:cs typeface="Cambria"/>
              </a:rPr>
              <a:t> </a:t>
            </a:r>
            <a:r>
              <a:rPr dirty="0" sz="1100" spc="-40">
                <a:solidFill>
                  <a:srgbClr val="3F3F3F"/>
                </a:solidFill>
                <a:latin typeface="Tahoma"/>
                <a:cs typeface="Tahoma"/>
              </a:rPr>
              <a:t>biconnectivity</a:t>
            </a:r>
            <a:r>
              <a:rPr dirty="0" sz="1100" spc="-7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40">
                <a:solidFill>
                  <a:srgbClr val="3F3F3F"/>
                </a:solidFill>
                <a:latin typeface="Tahoma"/>
                <a:cs typeface="Tahoma"/>
              </a:rPr>
              <a:t>is</a:t>
            </a:r>
            <a:r>
              <a:rPr dirty="0" sz="1100" spc="-7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45">
                <a:solidFill>
                  <a:srgbClr val="3F3F3F"/>
                </a:solidFill>
                <a:latin typeface="Tahoma"/>
                <a:cs typeface="Tahoma"/>
              </a:rPr>
              <a:t>maintained</a:t>
            </a:r>
            <a:r>
              <a:rPr dirty="0" sz="1100" spc="-7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>
                <a:solidFill>
                  <a:srgbClr val="3F3F3F"/>
                </a:solidFill>
                <a:latin typeface="Cambria"/>
                <a:cs typeface="Cambria"/>
              </a:rPr>
              <a:t>∀</a:t>
            </a:r>
            <a:r>
              <a:rPr dirty="0" sz="1100" i="1">
                <a:solidFill>
                  <a:srgbClr val="3F3F3F"/>
                </a:solidFill>
                <a:latin typeface="Cambria"/>
                <a:cs typeface="Cambria"/>
              </a:rPr>
              <a:t>t</a:t>
            </a:r>
            <a:r>
              <a:rPr dirty="0" sz="1100" spc="110" i="1">
                <a:solidFill>
                  <a:srgbClr val="3F3F3F"/>
                </a:solidFill>
                <a:latin typeface="Cambria"/>
                <a:cs typeface="Cambria"/>
              </a:rPr>
              <a:t> </a:t>
            </a:r>
            <a:r>
              <a:rPr dirty="0" sz="1100" spc="229">
                <a:solidFill>
                  <a:srgbClr val="3F3F3F"/>
                </a:solidFill>
                <a:latin typeface="Cambria"/>
                <a:cs typeface="Cambria"/>
              </a:rPr>
              <a:t>≥</a:t>
            </a:r>
            <a:r>
              <a:rPr dirty="0" sz="1100" spc="95">
                <a:solidFill>
                  <a:srgbClr val="3F3F3F"/>
                </a:solidFill>
                <a:latin typeface="Cambria"/>
                <a:cs typeface="Cambria"/>
              </a:rPr>
              <a:t> </a:t>
            </a:r>
            <a:r>
              <a:rPr dirty="0" sz="1100" spc="-25" i="1">
                <a:solidFill>
                  <a:srgbClr val="3F3F3F"/>
                </a:solidFill>
                <a:latin typeface="Cambria"/>
                <a:cs typeface="Cambria"/>
              </a:rPr>
              <a:t>t</a:t>
            </a:r>
            <a:r>
              <a:rPr dirty="0" baseline="-10416" sz="1200" spc="-37">
                <a:solidFill>
                  <a:srgbClr val="3F3F3F"/>
                </a:solidFill>
                <a:latin typeface="Arial MT"/>
                <a:cs typeface="Arial MT"/>
              </a:rPr>
              <a:t>0</a:t>
            </a:r>
            <a:r>
              <a:rPr dirty="0" sz="1100" spc="-25">
                <a:solidFill>
                  <a:srgbClr val="3F3F3F"/>
                </a:solidFill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5760085" cy="3240405"/>
          </a:xfrm>
          <a:custGeom>
            <a:avLst/>
            <a:gdLst/>
            <a:ahLst/>
            <a:cxnLst/>
            <a:rect l="l" t="t" r="r" b="b"/>
            <a:pathLst>
              <a:path w="5760085" h="3240405">
                <a:moveTo>
                  <a:pt x="5759996" y="0"/>
                </a:moveTo>
                <a:lnTo>
                  <a:pt x="0" y="0"/>
                </a:lnTo>
                <a:lnTo>
                  <a:pt x="0" y="3239998"/>
                </a:lnTo>
                <a:lnTo>
                  <a:pt x="5759996" y="3239998"/>
                </a:lnTo>
                <a:lnTo>
                  <a:pt x="5759996" y="0"/>
                </a:lnTo>
                <a:close/>
              </a:path>
            </a:pathLst>
          </a:custGeom>
          <a:solidFill>
            <a:srgbClr val="81243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5579" y="3"/>
            <a:ext cx="518378" cy="61705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ts val="1639"/>
              </a:lnSpc>
              <a:spcBef>
                <a:spcPts val="135"/>
              </a:spcBef>
            </a:pPr>
            <a:r>
              <a:rPr dirty="0"/>
              <a:t>Table</a:t>
            </a:r>
            <a:r>
              <a:rPr dirty="0" spc="5"/>
              <a:t> </a:t>
            </a:r>
            <a:r>
              <a:rPr dirty="0"/>
              <a:t>of</a:t>
            </a:r>
            <a:r>
              <a:rPr dirty="0" spc="5"/>
              <a:t> </a:t>
            </a:r>
            <a:r>
              <a:rPr dirty="0" spc="-10"/>
              <a:t>Contents</a:t>
            </a:r>
          </a:p>
          <a:p>
            <a:pPr marL="12700">
              <a:lnSpc>
                <a:spcPts val="1040"/>
              </a:lnSpc>
            </a:pPr>
            <a:r>
              <a:rPr dirty="0" sz="900" b="0">
                <a:latin typeface="Tahoma"/>
                <a:cs typeface="Tahoma"/>
              </a:rPr>
              <a:t>4</a:t>
            </a:r>
            <a:r>
              <a:rPr dirty="0" sz="900" spc="145" b="0">
                <a:latin typeface="Tahoma"/>
                <a:cs typeface="Tahoma"/>
              </a:rPr>
              <a:t> </a:t>
            </a:r>
            <a:r>
              <a:rPr dirty="0" sz="900" spc="-40" b="0">
                <a:latin typeface="Tahoma"/>
                <a:cs typeface="Tahoma"/>
              </a:rPr>
              <a:t>Generalized</a:t>
            </a:r>
            <a:r>
              <a:rPr dirty="0" sz="900" spc="-35" b="0">
                <a:latin typeface="Tahoma"/>
                <a:cs typeface="Tahoma"/>
              </a:rPr>
              <a:t> </a:t>
            </a:r>
            <a:r>
              <a:rPr dirty="0" sz="900" spc="-30" b="0">
                <a:latin typeface="Tahoma"/>
                <a:cs typeface="Tahoma"/>
              </a:rPr>
              <a:t>biconnectivity</a:t>
            </a:r>
            <a:r>
              <a:rPr dirty="0" sz="900" spc="-35" b="0">
                <a:latin typeface="Tahoma"/>
                <a:cs typeface="Tahoma"/>
              </a:rPr>
              <a:t> </a:t>
            </a:r>
            <a:r>
              <a:rPr dirty="0" sz="900" spc="-30" b="0">
                <a:latin typeface="Tahoma"/>
                <a:cs typeface="Tahoma"/>
              </a:rPr>
              <a:t>for</a:t>
            </a:r>
            <a:r>
              <a:rPr dirty="0" sz="900" spc="-35" b="0">
                <a:latin typeface="Tahoma"/>
                <a:cs typeface="Tahoma"/>
              </a:rPr>
              <a:t> </a:t>
            </a:r>
            <a:r>
              <a:rPr dirty="0" sz="900" spc="-20" b="0">
                <a:latin typeface="Tahoma"/>
                <a:cs typeface="Tahoma"/>
              </a:rPr>
              <a:t>OMRS</a:t>
            </a:r>
            <a:endParaRPr sz="900">
              <a:latin typeface="Tahoma"/>
              <a:cs typeface="Tahoma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321894" y="3016594"/>
            <a:ext cx="281940" cy="1543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800" spc="-45">
                <a:solidFill>
                  <a:srgbClr val="3F3F3F"/>
                </a:solidFill>
                <a:latin typeface="Tahoma"/>
                <a:cs typeface="Tahoma"/>
              </a:rPr>
              <a:t>12</a:t>
            </a:r>
            <a:r>
              <a:rPr dirty="0" sz="800" spc="-45">
                <a:solidFill>
                  <a:srgbClr val="3F3F3F"/>
                </a:solidFill>
                <a:latin typeface="Tahoma"/>
                <a:cs typeface="Tahoma"/>
              </a:rPr>
              <a:t>/25</a:t>
            </a:r>
            <a:endParaRPr sz="800">
              <a:latin typeface="Tahoma"/>
              <a:cs typeface="Tahoma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99695" rIns="0" bIns="0" rtlCol="0" vert="horz">
            <a:spAutoFit/>
          </a:bodyPr>
          <a:lstStyle/>
          <a:p>
            <a:pPr marL="151130" indent="-138430">
              <a:lnSpc>
                <a:spcPct val="100000"/>
              </a:lnSpc>
              <a:spcBef>
                <a:spcPts val="785"/>
              </a:spcBef>
              <a:buClr>
                <a:srgbClr val="9A4F5B"/>
              </a:buClr>
              <a:buFont typeface="Lucida Sans Unicode"/>
              <a:buChar char="►"/>
              <a:tabLst>
                <a:tab pos="151130" algn="l"/>
              </a:tabLst>
            </a:pPr>
            <a:r>
              <a:rPr dirty="0" spc="-10">
                <a:hlinkClick r:id="rId3" action="ppaction://hlinksldjump"/>
              </a:rPr>
              <a:t>Introduction</a:t>
            </a:r>
          </a:p>
          <a:p>
            <a:pPr marL="151130" indent="-138430">
              <a:lnSpc>
                <a:spcPct val="100000"/>
              </a:lnSpc>
              <a:spcBef>
                <a:spcPts val="685"/>
              </a:spcBef>
              <a:buFont typeface="Lucida Sans Unicode"/>
              <a:buChar char="►"/>
              <a:tabLst>
                <a:tab pos="151130" algn="l"/>
              </a:tabLst>
            </a:pPr>
            <a:r>
              <a:rPr dirty="0" spc="-10">
                <a:hlinkClick r:id="rId4" action="ppaction://hlinksldjump"/>
              </a:rPr>
              <a:t>Preliminaries</a:t>
            </a:r>
          </a:p>
          <a:p>
            <a:pPr marL="151130" indent="-138430">
              <a:lnSpc>
                <a:spcPct val="100000"/>
              </a:lnSpc>
              <a:spcBef>
                <a:spcPts val="685"/>
              </a:spcBef>
              <a:buFont typeface="Lucida Sans Unicode"/>
              <a:buChar char="►"/>
              <a:tabLst>
                <a:tab pos="151130" algn="l"/>
              </a:tabLst>
            </a:pPr>
            <a:r>
              <a:rPr dirty="0" spc="-45">
                <a:hlinkClick r:id="rId5" action="ppaction://hlinksldjump"/>
              </a:rPr>
              <a:t>Generalized</a:t>
            </a:r>
            <a:r>
              <a:rPr dirty="0" spc="-25">
                <a:hlinkClick r:id="rId5" action="ppaction://hlinksldjump"/>
              </a:rPr>
              <a:t> </a:t>
            </a:r>
            <a:r>
              <a:rPr dirty="0" spc="-10">
                <a:hlinkClick r:id="rId5" action="ppaction://hlinksldjump"/>
              </a:rPr>
              <a:t>connectivity</a:t>
            </a:r>
          </a:p>
          <a:p>
            <a:pPr marL="151130" indent="-138430">
              <a:lnSpc>
                <a:spcPct val="100000"/>
              </a:lnSpc>
              <a:spcBef>
                <a:spcPts val="685"/>
              </a:spcBef>
              <a:buFont typeface="Lucida Sans Unicode"/>
              <a:buChar char="►"/>
              <a:tabLst>
                <a:tab pos="151130" algn="l"/>
              </a:tabLst>
            </a:pPr>
            <a:r>
              <a:rPr dirty="0" spc="-45">
                <a:solidFill>
                  <a:srgbClr val="FFFFFF"/>
                </a:solidFill>
                <a:hlinkClick r:id="rId6" action="ppaction://hlinksldjump"/>
              </a:rPr>
              <a:t>Generalized</a:t>
            </a:r>
            <a:r>
              <a:rPr dirty="0" spc="-20">
                <a:solidFill>
                  <a:srgbClr val="FFFFFF"/>
                </a:solidFill>
                <a:hlinkClick r:id="rId6" action="ppaction://hlinksldjump"/>
              </a:rPr>
              <a:t> </a:t>
            </a:r>
            <a:r>
              <a:rPr dirty="0" spc="-40">
                <a:solidFill>
                  <a:srgbClr val="FFFFFF"/>
                </a:solidFill>
                <a:hlinkClick r:id="rId6" action="ppaction://hlinksldjump"/>
              </a:rPr>
              <a:t>biconnectivity</a:t>
            </a:r>
            <a:r>
              <a:rPr dirty="0" spc="-20">
                <a:solidFill>
                  <a:srgbClr val="FFFFFF"/>
                </a:solidFill>
                <a:hlinkClick r:id="rId6" action="ppaction://hlinksldjump"/>
              </a:rPr>
              <a:t> </a:t>
            </a:r>
            <a:r>
              <a:rPr dirty="0" spc="-40">
                <a:solidFill>
                  <a:srgbClr val="FFFFFF"/>
                </a:solidFill>
                <a:hlinkClick r:id="rId6" action="ppaction://hlinksldjump"/>
              </a:rPr>
              <a:t>for</a:t>
            </a:r>
            <a:r>
              <a:rPr dirty="0" spc="-15">
                <a:solidFill>
                  <a:srgbClr val="FFFFFF"/>
                </a:solidFill>
                <a:hlinkClick r:id="rId6" action="ppaction://hlinksldjump"/>
              </a:rPr>
              <a:t> </a:t>
            </a:r>
            <a:r>
              <a:rPr dirty="0" spc="-20">
                <a:solidFill>
                  <a:srgbClr val="FFFFFF"/>
                </a:solidFill>
                <a:hlinkClick r:id="rId6" action="ppaction://hlinksldjump"/>
              </a:rPr>
              <a:t>OMRS</a:t>
            </a:r>
          </a:p>
          <a:p>
            <a:pPr marL="151130" indent="-138430">
              <a:lnSpc>
                <a:spcPct val="100000"/>
              </a:lnSpc>
              <a:spcBef>
                <a:spcPts val="685"/>
              </a:spcBef>
              <a:buFont typeface="Lucida Sans Unicode"/>
              <a:buChar char="►"/>
              <a:tabLst>
                <a:tab pos="151130" algn="l"/>
              </a:tabLst>
            </a:pPr>
            <a:r>
              <a:rPr dirty="0">
                <a:hlinkClick r:id="rId7" action="ppaction://hlinksldjump"/>
              </a:rPr>
              <a:t>Multi</a:t>
            </a:r>
            <a:r>
              <a:rPr dirty="0" spc="-40">
                <a:hlinkClick r:id="rId7" action="ppaction://hlinksldjump"/>
              </a:rPr>
              <a:t> </a:t>
            </a:r>
            <a:r>
              <a:rPr dirty="0" spc="-50">
                <a:hlinkClick r:id="rId7" action="ppaction://hlinksldjump"/>
              </a:rPr>
              <a:t>mode</a:t>
            </a:r>
            <a:r>
              <a:rPr dirty="0" spc="-40">
                <a:hlinkClick r:id="rId7" action="ppaction://hlinksldjump"/>
              </a:rPr>
              <a:t> </a:t>
            </a:r>
            <a:r>
              <a:rPr dirty="0" spc="-35">
                <a:hlinkClick r:id="rId7" action="ppaction://hlinksldjump"/>
              </a:rPr>
              <a:t>multi-</a:t>
            </a:r>
            <a:r>
              <a:rPr dirty="0" spc="-40">
                <a:hlinkClick r:id="rId7" action="ppaction://hlinksldjump"/>
              </a:rPr>
              <a:t>dimensional </a:t>
            </a:r>
            <a:r>
              <a:rPr dirty="0" spc="-45">
                <a:hlinkClick r:id="rId7" action="ppaction://hlinksldjump"/>
              </a:rPr>
              <a:t>switched</a:t>
            </a:r>
            <a:r>
              <a:rPr dirty="0" spc="-40">
                <a:hlinkClick r:id="rId7" action="ppaction://hlinksldjump"/>
              </a:rPr>
              <a:t> system</a:t>
            </a:r>
          </a:p>
          <a:p>
            <a:pPr marL="151130" indent="-138430">
              <a:lnSpc>
                <a:spcPct val="100000"/>
              </a:lnSpc>
              <a:spcBef>
                <a:spcPts val="685"/>
              </a:spcBef>
              <a:buFont typeface="Lucida Sans Unicode"/>
              <a:buChar char="►"/>
              <a:tabLst>
                <a:tab pos="151130" algn="l"/>
              </a:tabLst>
            </a:pPr>
            <a:r>
              <a:rPr dirty="0" spc="-40">
                <a:hlinkClick r:id="rId8" action="ppaction://hlinksldjump"/>
              </a:rPr>
              <a:t>Numerical</a:t>
            </a:r>
            <a:r>
              <a:rPr dirty="0" spc="-50">
                <a:hlinkClick r:id="rId8" action="ppaction://hlinksldjump"/>
              </a:rPr>
              <a:t> </a:t>
            </a:r>
            <a:r>
              <a:rPr dirty="0" spc="-10">
                <a:hlinkClick r:id="rId8" action="ppaction://hlinksldjump"/>
              </a:rPr>
              <a:t>example</a:t>
            </a:r>
          </a:p>
          <a:p>
            <a:pPr marL="151130" indent="-138430">
              <a:lnSpc>
                <a:spcPct val="100000"/>
              </a:lnSpc>
              <a:spcBef>
                <a:spcPts val="685"/>
              </a:spcBef>
              <a:buFont typeface="Lucida Sans Unicode"/>
              <a:buChar char="►"/>
              <a:tabLst>
                <a:tab pos="151130" algn="l"/>
              </a:tabLst>
            </a:pPr>
            <a:r>
              <a:rPr dirty="0" spc="-45">
                <a:hlinkClick r:id="rId9" action="ppaction://hlinksldjump"/>
              </a:rPr>
              <a:t>Conclusion</a:t>
            </a:r>
            <a:r>
              <a:rPr dirty="0" spc="-50">
                <a:hlinkClick r:id="rId9" action="ppaction://hlinksldjump"/>
              </a:rPr>
              <a:t> </a:t>
            </a:r>
            <a:r>
              <a:rPr dirty="0" spc="-55">
                <a:hlinkClick r:id="rId9" action="ppaction://hlinksldjump"/>
              </a:rPr>
              <a:t>and</a:t>
            </a:r>
            <a:r>
              <a:rPr dirty="0" spc="-50">
                <a:hlinkClick r:id="rId9" action="ppaction://hlinksldjump"/>
              </a:rPr>
              <a:t> </a:t>
            </a:r>
            <a:r>
              <a:rPr dirty="0" spc="-35">
                <a:hlinkClick r:id="rId9" action="ppaction://hlinksldjump"/>
              </a:rPr>
              <a:t>future</a:t>
            </a:r>
            <a:r>
              <a:rPr dirty="0" spc="-50">
                <a:hlinkClick r:id="rId9" action="ppaction://hlinksldjump"/>
              </a:rPr>
              <a:t> </a:t>
            </a:r>
            <a:r>
              <a:rPr dirty="0" spc="-10">
                <a:hlinkClick r:id="rId9" action="ppaction://hlinksldjump"/>
              </a:rPr>
              <a:t>works</a:t>
            </a:r>
          </a:p>
          <a:p>
            <a:pPr marL="151130" indent="-138430">
              <a:lnSpc>
                <a:spcPct val="100000"/>
              </a:lnSpc>
              <a:spcBef>
                <a:spcPts val="685"/>
              </a:spcBef>
              <a:buFont typeface="Lucida Sans Unicode"/>
              <a:buChar char="►"/>
              <a:tabLst>
                <a:tab pos="151130" algn="l"/>
              </a:tabLst>
            </a:pPr>
            <a:r>
              <a:rPr dirty="0" spc="-10">
                <a:hlinkClick r:id="rId10" action="ppaction://hlinksldjump"/>
              </a:rPr>
              <a:t>References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7295" y="252930"/>
            <a:ext cx="186563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>
                <a:solidFill>
                  <a:srgbClr val="812433"/>
                </a:solidFill>
              </a:rPr>
              <a:t>Biconnectivity</a:t>
            </a:r>
            <a:r>
              <a:rPr dirty="0" spc="80">
                <a:solidFill>
                  <a:srgbClr val="812433"/>
                </a:solidFill>
              </a:rPr>
              <a:t> </a:t>
            </a:r>
            <a:r>
              <a:rPr dirty="0">
                <a:solidFill>
                  <a:srgbClr val="812433"/>
                </a:solidFill>
              </a:rPr>
              <a:t>for</a:t>
            </a:r>
            <a:r>
              <a:rPr dirty="0" spc="80">
                <a:solidFill>
                  <a:srgbClr val="812433"/>
                </a:solidFill>
              </a:rPr>
              <a:t> </a:t>
            </a:r>
            <a:r>
              <a:rPr dirty="0" spc="-20">
                <a:solidFill>
                  <a:srgbClr val="812433"/>
                </a:solidFill>
              </a:rPr>
              <a:t>OMRS</a:t>
            </a:r>
          </a:p>
        </p:txBody>
      </p:sp>
      <p:sp>
        <p:nvSpPr>
          <p:cNvPr id="42" name="object 42" descr=""/>
          <p:cNvSpPr txBox="1"/>
          <p:nvPr/>
        </p:nvSpPr>
        <p:spPr>
          <a:xfrm>
            <a:off x="321894" y="3016594"/>
            <a:ext cx="281940" cy="1543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800" spc="-45">
                <a:solidFill>
                  <a:srgbClr val="3F3F3F"/>
                </a:solidFill>
                <a:latin typeface="Tahoma"/>
                <a:cs typeface="Tahoma"/>
              </a:rPr>
              <a:t>13</a:t>
            </a:r>
            <a:r>
              <a:rPr dirty="0" sz="800" spc="-45">
                <a:solidFill>
                  <a:srgbClr val="3F3F3F"/>
                </a:solidFill>
                <a:latin typeface="Tahoma"/>
                <a:cs typeface="Tahoma"/>
              </a:rPr>
              <a:t>/25</a:t>
            </a:r>
            <a:endParaRPr sz="800">
              <a:latin typeface="Tahoma"/>
              <a:cs typeface="Tahoma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067295" y="460433"/>
            <a:ext cx="1823085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>
                <a:solidFill>
                  <a:srgbClr val="812433"/>
                </a:solidFill>
                <a:latin typeface="Tahoma"/>
                <a:cs typeface="Tahoma"/>
              </a:rPr>
              <a:t>4</a:t>
            </a:r>
            <a:r>
              <a:rPr dirty="0" sz="900" spc="145">
                <a:solidFill>
                  <a:srgbClr val="812433"/>
                </a:solidFill>
                <a:latin typeface="Tahoma"/>
                <a:cs typeface="Tahoma"/>
              </a:rPr>
              <a:t> </a:t>
            </a:r>
            <a:r>
              <a:rPr dirty="0" sz="900" spc="-40">
                <a:solidFill>
                  <a:srgbClr val="812433"/>
                </a:solidFill>
                <a:latin typeface="Tahoma"/>
                <a:cs typeface="Tahoma"/>
              </a:rPr>
              <a:t>Generalized</a:t>
            </a:r>
            <a:r>
              <a:rPr dirty="0" sz="900" spc="-35">
                <a:solidFill>
                  <a:srgbClr val="812433"/>
                </a:solidFill>
                <a:latin typeface="Tahoma"/>
                <a:cs typeface="Tahoma"/>
              </a:rPr>
              <a:t> </a:t>
            </a:r>
            <a:r>
              <a:rPr dirty="0" sz="900" spc="-30">
                <a:solidFill>
                  <a:srgbClr val="812433"/>
                </a:solidFill>
                <a:latin typeface="Tahoma"/>
                <a:cs typeface="Tahoma"/>
              </a:rPr>
              <a:t>biconnectivity</a:t>
            </a:r>
            <a:r>
              <a:rPr dirty="0" sz="900" spc="-35">
                <a:solidFill>
                  <a:srgbClr val="812433"/>
                </a:solidFill>
                <a:latin typeface="Tahoma"/>
                <a:cs typeface="Tahoma"/>
              </a:rPr>
              <a:t> </a:t>
            </a:r>
            <a:r>
              <a:rPr dirty="0" sz="900" spc="-30">
                <a:solidFill>
                  <a:srgbClr val="812433"/>
                </a:solidFill>
                <a:latin typeface="Tahoma"/>
                <a:cs typeface="Tahoma"/>
              </a:rPr>
              <a:t>for</a:t>
            </a:r>
            <a:r>
              <a:rPr dirty="0" sz="900" spc="-35">
                <a:solidFill>
                  <a:srgbClr val="812433"/>
                </a:solidFill>
                <a:latin typeface="Tahoma"/>
                <a:cs typeface="Tahoma"/>
              </a:rPr>
              <a:t> </a:t>
            </a:r>
            <a:r>
              <a:rPr dirty="0" sz="900" spc="-20">
                <a:solidFill>
                  <a:srgbClr val="812433"/>
                </a:solidFill>
                <a:latin typeface="Tahoma"/>
                <a:cs typeface="Tahoma"/>
              </a:rPr>
              <a:t>OMRS</a:t>
            </a:r>
            <a:endParaRPr sz="900">
              <a:latin typeface="Tahoma"/>
              <a:cs typeface="Tahom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443058" y="742262"/>
            <a:ext cx="5334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0" i="1">
                <a:solidFill>
                  <a:srgbClr val="3F3F3F"/>
                </a:solidFill>
                <a:latin typeface="Cambria"/>
                <a:cs typeface="Cambria"/>
              </a:rPr>
              <a:t>i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460717" y="667142"/>
            <a:ext cx="422783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77165" indent="-139065">
              <a:lnSpc>
                <a:spcPct val="100000"/>
              </a:lnSpc>
              <a:spcBef>
                <a:spcPts val="90"/>
              </a:spcBef>
              <a:buClr>
                <a:srgbClr val="812433"/>
              </a:buClr>
              <a:buFont typeface="Tahoma"/>
              <a:buChar char="•"/>
              <a:tabLst>
                <a:tab pos="177165" algn="l"/>
              </a:tabLst>
            </a:pPr>
            <a:r>
              <a:rPr dirty="0" sz="1100" b="1">
                <a:solidFill>
                  <a:srgbClr val="3F3F3F"/>
                </a:solidFill>
                <a:latin typeface="Calibri"/>
                <a:cs typeface="Calibri"/>
              </a:rPr>
              <a:t>Problem:</a:t>
            </a:r>
            <a:r>
              <a:rPr dirty="0" sz="1100" spc="50" b="1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100" spc="-40">
                <a:solidFill>
                  <a:srgbClr val="3F3F3F"/>
                </a:solidFill>
                <a:latin typeface="Tahoma"/>
                <a:cs typeface="Tahoma"/>
              </a:rPr>
              <a:t>After</a:t>
            </a:r>
            <a:r>
              <a:rPr dirty="0" sz="1100" spc="-8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60">
                <a:solidFill>
                  <a:srgbClr val="3F3F3F"/>
                </a:solidFill>
                <a:latin typeface="Tahoma"/>
                <a:cs typeface="Tahoma"/>
              </a:rPr>
              <a:t>agent</a:t>
            </a:r>
            <a:r>
              <a:rPr dirty="0" sz="1100" spc="-85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45">
                <a:solidFill>
                  <a:srgbClr val="3F3F3F"/>
                </a:solidFill>
                <a:latin typeface="Tahoma"/>
                <a:cs typeface="Tahoma"/>
              </a:rPr>
              <a:t>join/leave,</a:t>
            </a:r>
            <a:r>
              <a:rPr dirty="0" sz="1100" spc="-8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409" i="1">
                <a:solidFill>
                  <a:srgbClr val="3F3F3F"/>
                </a:solidFill>
                <a:latin typeface="Calibri"/>
                <a:cs typeface="Calibri"/>
              </a:rPr>
              <a:t>λ</a:t>
            </a:r>
            <a:r>
              <a:rPr dirty="0" baseline="15151" sz="1650" spc="172">
                <a:solidFill>
                  <a:srgbClr val="3F3F3F"/>
                </a:solidFill>
                <a:latin typeface="Calibri"/>
                <a:cs typeface="Calibri"/>
              </a:rPr>
              <a:t>ˆ</a:t>
            </a:r>
            <a:r>
              <a:rPr dirty="0" baseline="-10416" sz="1200" spc="104">
                <a:solidFill>
                  <a:srgbClr val="3F3F3F"/>
                </a:solidFill>
                <a:latin typeface="Arial MT"/>
                <a:cs typeface="Arial MT"/>
              </a:rPr>
              <a:t>2</a:t>
            </a:r>
            <a:r>
              <a:rPr dirty="0" baseline="-10416" sz="1200" spc="232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1100" spc="229">
                <a:solidFill>
                  <a:srgbClr val="3F3F3F"/>
                </a:solidFill>
                <a:latin typeface="Cambria"/>
                <a:cs typeface="Cambria"/>
              </a:rPr>
              <a:t>≤</a:t>
            </a:r>
            <a:r>
              <a:rPr dirty="0" sz="1100" spc="80">
                <a:solidFill>
                  <a:srgbClr val="3F3F3F"/>
                </a:solidFill>
                <a:latin typeface="Cambria"/>
                <a:cs typeface="Cambria"/>
              </a:rPr>
              <a:t> </a:t>
            </a:r>
            <a:r>
              <a:rPr dirty="0" sz="1100" spc="-470" i="1">
                <a:solidFill>
                  <a:srgbClr val="3F3F3F"/>
                </a:solidFill>
                <a:latin typeface="Calibri"/>
                <a:cs typeface="Calibri"/>
              </a:rPr>
              <a:t>λ</a:t>
            </a:r>
            <a:r>
              <a:rPr dirty="0" baseline="15151" sz="1650" spc="82">
                <a:solidFill>
                  <a:srgbClr val="3F3F3F"/>
                </a:solidFill>
                <a:latin typeface="Calibri"/>
                <a:cs typeface="Calibri"/>
              </a:rPr>
              <a:t>¯</a:t>
            </a:r>
            <a:r>
              <a:rPr dirty="0" sz="1100" spc="10">
                <a:solidFill>
                  <a:srgbClr val="3F3F3F"/>
                </a:solidFill>
                <a:latin typeface="Tahoma"/>
                <a:cs typeface="Tahoma"/>
              </a:rPr>
              <a:t>,</a:t>
            </a:r>
            <a:r>
              <a:rPr dirty="0" sz="1100" spc="-85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i="1">
                <a:solidFill>
                  <a:srgbClr val="3F3F3F"/>
                </a:solidFill>
                <a:latin typeface="Cambria"/>
                <a:cs typeface="Cambria"/>
              </a:rPr>
              <a:t>V</a:t>
            </a:r>
            <a:r>
              <a:rPr dirty="0" baseline="-13888" sz="1200" i="1">
                <a:solidFill>
                  <a:srgbClr val="3F3F3F"/>
                </a:solidFill>
                <a:latin typeface="Calibri"/>
                <a:cs typeface="Calibri"/>
              </a:rPr>
              <a:t>λ</a:t>
            </a:r>
            <a:r>
              <a:rPr dirty="0" baseline="-13888" sz="1200" spc="195" i="1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100" spc="-55">
                <a:solidFill>
                  <a:srgbClr val="3F3F3F"/>
                </a:solidFill>
                <a:latin typeface="Tahoma"/>
                <a:cs typeface="Tahoma"/>
              </a:rPr>
              <a:t>and</a:t>
            </a:r>
            <a:r>
              <a:rPr dirty="0" sz="1100" spc="-8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60" i="1">
                <a:solidFill>
                  <a:srgbClr val="3F3F3F"/>
                </a:solidFill>
                <a:latin typeface="Cambria"/>
                <a:cs typeface="Cambria"/>
              </a:rPr>
              <a:t>F</a:t>
            </a:r>
            <a:r>
              <a:rPr dirty="0" baseline="27777" sz="1200" spc="89" i="1">
                <a:solidFill>
                  <a:srgbClr val="3F3F3F"/>
                </a:solidFill>
                <a:latin typeface="Calibri"/>
                <a:cs typeface="Calibri"/>
              </a:rPr>
              <a:t>λ</a:t>
            </a:r>
            <a:r>
              <a:rPr dirty="0" baseline="27777" sz="1200" spc="195" i="1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100" spc="-55">
                <a:solidFill>
                  <a:srgbClr val="3F3F3F"/>
                </a:solidFill>
                <a:latin typeface="Tahoma"/>
                <a:cs typeface="Tahoma"/>
              </a:rPr>
              <a:t>become</a:t>
            </a:r>
            <a:r>
              <a:rPr dirty="0" sz="1100" spc="-85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10">
                <a:solidFill>
                  <a:srgbClr val="3F3F3F"/>
                </a:solidFill>
                <a:latin typeface="Tahoma"/>
                <a:cs typeface="Tahoma"/>
              </a:rPr>
              <a:t>undefined.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460717" y="833359"/>
            <a:ext cx="4717415" cy="3416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77165" indent="-139065">
              <a:lnSpc>
                <a:spcPts val="1310"/>
              </a:lnSpc>
              <a:spcBef>
                <a:spcPts val="90"/>
              </a:spcBef>
              <a:buClr>
                <a:srgbClr val="812433"/>
              </a:buClr>
              <a:buFont typeface="Tahoma"/>
              <a:buChar char="•"/>
              <a:tabLst>
                <a:tab pos="177165" algn="l"/>
              </a:tabLst>
            </a:pPr>
            <a:r>
              <a:rPr dirty="0" sz="1100" b="1">
                <a:solidFill>
                  <a:srgbClr val="3F3F3F"/>
                </a:solidFill>
                <a:latin typeface="Calibri"/>
                <a:cs typeface="Calibri"/>
              </a:rPr>
              <a:t>Solution:</a:t>
            </a:r>
            <a:r>
              <a:rPr dirty="0" sz="1100" spc="15" b="1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100" spc="-20" b="1">
                <a:solidFill>
                  <a:srgbClr val="3F3F3F"/>
                </a:solidFill>
                <a:latin typeface="Calibri"/>
                <a:cs typeface="Calibri"/>
              </a:rPr>
              <a:t>Time-</a:t>
            </a:r>
            <a:r>
              <a:rPr dirty="0" sz="1100" spc="-10" b="1">
                <a:solidFill>
                  <a:srgbClr val="3F3F3F"/>
                </a:solidFill>
                <a:latin typeface="Calibri"/>
                <a:cs typeface="Calibri"/>
              </a:rPr>
              <a:t>varying</a:t>
            </a:r>
            <a:r>
              <a:rPr dirty="0" sz="1100" spc="-15" b="1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3F3F3F"/>
                </a:solidFill>
                <a:latin typeface="Calibri"/>
                <a:cs typeface="Calibri"/>
              </a:rPr>
              <a:t>lower</a:t>
            </a:r>
            <a:r>
              <a:rPr dirty="0" sz="1100" spc="-10" b="1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3F3F3F"/>
                </a:solidFill>
                <a:latin typeface="Calibri"/>
                <a:cs typeface="Calibri"/>
              </a:rPr>
              <a:t>bound</a:t>
            </a:r>
            <a:r>
              <a:rPr dirty="0" sz="1100" spc="-10" b="1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100" spc="75" i="1">
                <a:solidFill>
                  <a:srgbClr val="3F3F3F"/>
                </a:solidFill>
                <a:latin typeface="Calibri"/>
                <a:cs typeface="Calibri"/>
              </a:rPr>
              <a:t>λ</a:t>
            </a:r>
            <a:r>
              <a:rPr dirty="0" baseline="27777" sz="1200" spc="112">
                <a:solidFill>
                  <a:srgbClr val="3F3F3F"/>
                </a:solidFill>
                <a:latin typeface="Cambria"/>
                <a:cs typeface="Cambria"/>
              </a:rPr>
              <a:t>∗</a:t>
            </a:r>
            <a:r>
              <a:rPr dirty="0" baseline="27777" sz="1200" spc="247">
                <a:solidFill>
                  <a:srgbClr val="3F3F3F"/>
                </a:solidFill>
                <a:latin typeface="Cambria"/>
                <a:cs typeface="Cambria"/>
              </a:rPr>
              <a:t> </a:t>
            </a:r>
            <a:r>
              <a:rPr dirty="0" sz="1100">
                <a:solidFill>
                  <a:srgbClr val="3F3F3F"/>
                </a:solidFill>
                <a:latin typeface="Calibri"/>
                <a:cs typeface="Calibri"/>
              </a:rPr>
              <a:t>:</a:t>
            </a:r>
            <a:r>
              <a:rPr dirty="0" sz="1100" spc="5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100" spc="60">
                <a:solidFill>
                  <a:srgbClr val="3F3F3F"/>
                </a:solidFill>
                <a:latin typeface="Arial MT"/>
                <a:cs typeface="Arial MT"/>
              </a:rPr>
              <a:t>R</a:t>
            </a:r>
            <a:r>
              <a:rPr dirty="0" baseline="-10416" sz="1200" spc="89">
                <a:solidFill>
                  <a:srgbClr val="3F3F3F"/>
                </a:solidFill>
                <a:latin typeface="Cambria"/>
                <a:cs typeface="Cambria"/>
              </a:rPr>
              <a:t>≥</a:t>
            </a:r>
            <a:r>
              <a:rPr dirty="0" baseline="-10416" sz="1200" spc="89">
                <a:solidFill>
                  <a:srgbClr val="3F3F3F"/>
                </a:solidFill>
                <a:latin typeface="Arial MT"/>
                <a:cs typeface="Arial MT"/>
              </a:rPr>
              <a:t>0</a:t>
            </a:r>
            <a:r>
              <a:rPr dirty="0" baseline="-10416" sz="1200" spc="179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1100" spc="155">
                <a:solidFill>
                  <a:srgbClr val="3F3F3F"/>
                </a:solidFill>
                <a:latin typeface="Cambria"/>
                <a:cs typeface="Cambria"/>
              </a:rPr>
              <a:t>→</a:t>
            </a:r>
            <a:r>
              <a:rPr dirty="0" sz="1100" spc="50">
                <a:solidFill>
                  <a:srgbClr val="3F3F3F"/>
                </a:solidFill>
                <a:latin typeface="Cambria"/>
                <a:cs typeface="Cambria"/>
              </a:rPr>
              <a:t> </a:t>
            </a:r>
            <a:r>
              <a:rPr dirty="0" sz="1100" spc="-10">
                <a:solidFill>
                  <a:srgbClr val="3F3F3F"/>
                </a:solidFill>
                <a:latin typeface="Calibri"/>
                <a:cs typeface="Calibri"/>
              </a:rPr>
              <a:t>[</a:t>
            </a:r>
            <a:r>
              <a:rPr dirty="0" sz="1100" spc="-10">
                <a:solidFill>
                  <a:srgbClr val="3F3F3F"/>
                </a:solidFill>
                <a:latin typeface="Arial MT"/>
                <a:cs typeface="Arial MT"/>
              </a:rPr>
              <a:t>0</a:t>
            </a:r>
            <a:r>
              <a:rPr dirty="0" sz="1100" spc="-10" i="1">
                <a:solidFill>
                  <a:srgbClr val="3F3F3F"/>
                </a:solidFill>
                <a:latin typeface="Calibri"/>
                <a:cs typeface="Calibri"/>
              </a:rPr>
              <a:t>,</a:t>
            </a:r>
            <a:r>
              <a:rPr dirty="0" sz="1100" spc="-70" i="1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100" spc="-190" i="1">
                <a:solidFill>
                  <a:srgbClr val="3F3F3F"/>
                </a:solidFill>
                <a:latin typeface="Calibri"/>
                <a:cs typeface="Calibri"/>
              </a:rPr>
              <a:t>λ</a:t>
            </a:r>
            <a:r>
              <a:rPr dirty="0" baseline="15151" sz="1650" spc="-284">
                <a:solidFill>
                  <a:srgbClr val="3F3F3F"/>
                </a:solidFill>
                <a:latin typeface="Calibri"/>
                <a:cs typeface="Calibri"/>
              </a:rPr>
              <a:t>¯</a:t>
            </a:r>
            <a:r>
              <a:rPr dirty="0" baseline="15151" sz="1650" spc="52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100" spc="295">
                <a:solidFill>
                  <a:srgbClr val="3F3F3F"/>
                </a:solidFill>
                <a:latin typeface="Calibri"/>
                <a:cs typeface="Calibri"/>
              </a:rPr>
              <a:t>+</a:t>
            </a:r>
            <a:r>
              <a:rPr dirty="0" sz="1100" spc="-15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100" spc="-35" i="1">
                <a:solidFill>
                  <a:srgbClr val="3F3F3F"/>
                </a:solidFill>
                <a:latin typeface="Calibri"/>
                <a:cs typeface="Calibri"/>
              </a:rPr>
              <a:t>ϵ</a:t>
            </a:r>
            <a:r>
              <a:rPr dirty="0" sz="1100" spc="-35">
                <a:solidFill>
                  <a:srgbClr val="3F3F3F"/>
                </a:solidFill>
                <a:latin typeface="Calibri"/>
                <a:cs typeface="Calibri"/>
              </a:rPr>
              <a:t>]</a:t>
            </a:r>
            <a:endParaRPr sz="1100">
              <a:latin typeface="Calibri"/>
              <a:cs typeface="Calibri"/>
            </a:endParaRPr>
          </a:p>
          <a:p>
            <a:pPr marL="269240">
              <a:lnSpc>
                <a:spcPts val="1190"/>
              </a:lnSpc>
            </a:pPr>
            <a:r>
              <a:rPr dirty="0" sz="1000">
                <a:solidFill>
                  <a:srgbClr val="812433"/>
                </a:solidFill>
                <a:latin typeface="Tahoma"/>
                <a:cs typeface="Tahoma"/>
              </a:rPr>
              <a:t>—</a:t>
            </a:r>
            <a:r>
              <a:rPr dirty="0" sz="1000" spc="290">
                <a:solidFill>
                  <a:srgbClr val="812433"/>
                </a:solidFill>
                <a:latin typeface="Tahoma"/>
                <a:cs typeface="Tahoma"/>
              </a:rPr>
              <a:t> </a:t>
            </a:r>
            <a:r>
              <a:rPr dirty="0" sz="1000" spc="90" i="1">
                <a:solidFill>
                  <a:srgbClr val="3F3F3F"/>
                </a:solidFill>
                <a:latin typeface="Calibri"/>
                <a:cs typeface="Calibri"/>
              </a:rPr>
              <a:t>λ</a:t>
            </a:r>
            <a:r>
              <a:rPr dirty="0" baseline="27777" sz="1050" spc="135">
                <a:solidFill>
                  <a:srgbClr val="3F3F3F"/>
                </a:solidFill>
                <a:latin typeface="Cambria"/>
                <a:cs typeface="Cambria"/>
              </a:rPr>
              <a:t>∗</a:t>
            </a:r>
            <a:r>
              <a:rPr dirty="0" baseline="27777" sz="1050" spc="300">
                <a:solidFill>
                  <a:srgbClr val="3F3F3F"/>
                </a:solidFill>
                <a:latin typeface="Cambria"/>
                <a:cs typeface="Cambria"/>
              </a:rPr>
              <a:t> </a:t>
            </a:r>
            <a:r>
              <a:rPr dirty="0" sz="1000" spc="270">
                <a:solidFill>
                  <a:srgbClr val="3F3F3F"/>
                </a:solidFill>
                <a:latin typeface="Calibri"/>
                <a:cs typeface="Calibri"/>
              </a:rPr>
              <a:t>=</a:t>
            </a:r>
            <a:r>
              <a:rPr dirty="0" sz="1000" spc="8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3F3F3F"/>
                </a:solidFill>
                <a:latin typeface="Arial MT"/>
                <a:cs typeface="Arial MT"/>
              </a:rPr>
              <a:t>0</a:t>
            </a:r>
            <a:r>
              <a:rPr dirty="0" sz="1000" spc="-3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1000" spc="-45">
                <a:solidFill>
                  <a:srgbClr val="3F3F3F"/>
                </a:solidFill>
                <a:latin typeface="Tahoma"/>
                <a:cs typeface="Tahoma"/>
              </a:rPr>
              <a:t>when</a:t>
            </a:r>
            <a:r>
              <a:rPr dirty="0" sz="1000" spc="-65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000" spc="-35">
                <a:solidFill>
                  <a:srgbClr val="3F3F3F"/>
                </a:solidFill>
                <a:latin typeface="Tahoma"/>
                <a:cs typeface="Tahoma"/>
              </a:rPr>
              <a:t>biconnectivity</a:t>
            </a:r>
            <a:r>
              <a:rPr dirty="0" sz="1000" spc="-65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000" spc="-40">
                <a:solidFill>
                  <a:srgbClr val="3F3F3F"/>
                </a:solidFill>
                <a:latin typeface="Tahoma"/>
                <a:cs typeface="Tahoma"/>
              </a:rPr>
              <a:t>is</a:t>
            </a:r>
            <a:r>
              <a:rPr dirty="0" sz="1000" spc="-65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000" spc="-35">
                <a:solidFill>
                  <a:srgbClr val="3F3F3F"/>
                </a:solidFill>
                <a:latin typeface="Tahoma"/>
                <a:cs typeface="Tahoma"/>
              </a:rPr>
              <a:t>lost,</a:t>
            </a:r>
            <a:r>
              <a:rPr dirty="0" sz="1000" spc="-65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000" spc="-35">
                <a:solidFill>
                  <a:srgbClr val="3F3F3F"/>
                </a:solidFill>
                <a:latin typeface="Tahoma"/>
                <a:cs typeface="Tahoma"/>
              </a:rPr>
              <a:t>smoothly</a:t>
            </a:r>
            <a:r>
              <a:rPr dirty="0" sz="1000" spc="-65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000" spc="-45">
                <a:solidFill>
                  <a:srgbClr val="3F3F3F"/>
                </a:solidFill>
                <a:latin typeface="Tahoma"/>
                <a:cs typeface="Tahoma"/>
              </a:rPr>
              <a:t>increases</a:t>
            </a:r>
            <a:r>
              <a:rPr dirty="0" sz="1000" spc="-65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000" spc="-25">
                <a:solidFill>
                  <a:srgbClr val="3F3F3F"/>
                </a:solidFill>
                <a:latin typeface="Tahoma"/>
                <a:cs typeface="Tahoma"/>
              </a:rPr>
              <a:t>to</a:t>
            </a:r>
            <a:r>
              <a:rPr dirty="0" sz="1000" spc="-65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000" spc="-50">
                <a:solidFill>
                  <a:srgbClr val="3F3F3F"/>
                </a:solidFill>
                <a:latin typeface="Tahoma"/>
                <a:cs typeface="Tahoma"/>
              </a:rPr>
              <a:t>guarantee</a:t>
            </a:r>
            <a:r>
              <a:rPr dirty="0" sz="1000" spc="-65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000" spc="-10">
                <a:solidFill>
                  <a:srgbClr val="3F3F3F"/>
                </a:solidFill>
                <a:latin typeface="Tahoma"/>
                <a:cs typeface="Tahoma"/>
              </a:rPr>
              <a:t>reconnection.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2512415" y="1218986"/>
            <a:ext cx="4953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50" i="1">
                <a:solidFill>
                  <a:srgbClr val="3F3F3F"/>
                </a:solidFill>
                <a:latin typeface="Cambria"/>
                <a:cs typeface="Cambria"/>
              </a:rPr>
              <a:t>i</a:t>
            </a:r>
            <a:endParaRPr sz="700">
              <a:latin typeface="Cambria"/>
              <a:cs typeface="Cambria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692264" y="1149050"/>
            <a:ext cx="273304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solidFill>
                  <a:srgbClr val="812433"/>
                </a:solidFill>
                <a:latin typeface="Tahoma"/>
                <a:cs typeface="Tahoma"/>
              </a:rPr>
              <a:t>—</a:t>
            </a:r>
            <a:r>
              <a:rPr dirty="0" sz="1000" spc="265">
                <a:solidFill>
                  <a:srgbClr val="812433"/>
                </a:solidFill>
                <a:latin typeface="Tahoma"/>
                <a:cs typeface="Tahoma"/>
              </a:rPr>
              <a:t> </a:t>
            </a:r>
            <a:r>
              <a:rPr dirty="0" sz="1000" spc="-65">
                <a:solidFill>
                  <a:srgbClr val="3F3F3F"/>
                </a:solidFill>
                <a:latin typeface="Tahoma"/>
                <a:cs typeface="Tahoma"/>
              </a:rPr>
              <a:t>Each</a:t>
            </a:r>
            <a:r>
              <a:rPr dirty="0" sz="1000" spc="-7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000" spc="-55">
                <a:solidFill>
                  <a:srgbClr val="3F3F3F"/>
                </a:solidFill>
                <a:latin typeface="Tahoma"/>
                <a:cs typeface="Tahoma"/>
              </a:rPr>
              <a:t>agent</a:t>
            </a:r>
            <a:r>
              <a:rPr dirty="0" sz="1000" spc="-75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000" spc="-55">
                <a:solidFill>
                  <a:srgbClr val="3F3F3F"/>
                </a:solidFill>
                <a:latin typeface="Tahoma"/>
                <a:cs typeface="Tahoma"/>
              </a:rPr>
              <a:t>keeps</a:t>
            </a:r>
            <a:r>
              <a:rPr dirty="0" sz="1000" spc="-75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000" spc="-60">
                <a:solidFill>
                  <a:srgbClr val="3F3F3F"/>
                </a:solidFill>
                <a:latin typeface="Tahoma"/>
                <a:cs typeface="Tahoma"/>
              </a:rPr>
              <a:t>a</a:t>
            </a:r>
            <a:r>
              <a:rPr dirty="0" sz="1000" spc="-75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000" spc="-30">
                <a:solidFill>
                  <a:srgbClr val="3F3F3F"/>
                </a:solidFill>
                <a:latin typeface="Tahoma"/>
                <a:cs typeface="Tahoma"/>
              </a:rPr>
              <a:t>local</a:t>
            </a:r>
            <a:r>
              <a:rPr dirty="0" sz="1000" spc="-7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000" spc="-45">
                <a:solidFill>
                  <a:srgbClr val="3F3F3F"/>
                </a:solidFill>
                <a:latin typeface="Tahoma"/>
                <a:cs typeface="Tahoma"/>
              </a:rPr>
              <a:t>copy</a:t>
            </a:r>
            <a:r>
              <a:rPr dirty="0" sz="1000" spc="-75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000" spc="90" i="1">
                <a:solidFill>
                  <a:srgbClr val="3F3F3F"/>
                </a:solidFill>
                <a:latin typeface="Calibri"/>
                <a:cs typeface="Calibri"/>
              </a:rPr>
              <a:t>λ</a:t>
            </a:r>
            <a:r>
              <a:rPr dirty="0" baseline="27777" sz="1050" spc="135">
                <a:solidFill>
                  <a:srgbClr val="3F3F3F"/>
                </a:solidFill>
                <a:latin typeface="Cambria"/>
                <a:cs typeface="Cambria"/>
              </a:rPr>
              <a:t>∗</a:t>
            </a:r>
            <a:r>
              <a:rPr dirty="0" baseline="27777" sz="1050" spc="202">
                <a:solidFill>
                  <a:srgbClr val="3F3F3F"/>
                </a:solidFill>
                <a:latin typeface="Cambria"/>
                <a:cs typeface="Cambria"/>
              </a:rPr>
              <a:t> </a:t>
            </a:r>
            <a:r>
              <a:rPr dirty="0" sz="1000" spc="-25">
                <a:solidFill>
                  <a:srgbClr val="3F3F3F"/>
                </a:solidFill>
                <a:latin typeface="Tahoma"/>
                <a:cs typeface="Tahoma"/>
              </a:rPr>
              <a:t>with</a:t>
            </a:r>
            <a:r>
              <a:rPr dirty="0" sz="1000" spc="-75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000" spc="-10">
                <a:solidFill>
                  <a:srgbClr val="3F3F3F"/>
                </a:solidFill>
                <a:latin typeface="Tahoma"/>
                <a:cs typeface="Tahoma"/>
              </a:rPr>
              <a:t>dynamics: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2049868" y="1356898"/>
            <a:ext cx="6096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0">
                <a:solidFill>
                  <a:srgbClr val="3F3F3F"/>
                </a:solidFill>
                <a:latin typeface="Calibri"/>
                <a:cs typeface="Calibri"/>
              </a:rPr>
              <a:t>˙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2104339" y="1459524"/>
            <a:ext cx="4953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50" i="1">
                <a:solidFill>
                  <a:srgbClr val="3F3F3F"/>
                </a:solidFill>
                <a:latin typeface="Cambria"/>
                <a:cs typeface="Cambria"/>
              </a:rPr>
              <a:t>i</a:t>
            </a:r>
            <a:endParaRPr sz="700">
              <a:latin typeface="Cambria"/>
              <a:cs typeface="Cambria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2104339" y="1376009"/>
            <a:ext cx="480695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15290" algn="l"/>
              </a:tabLst>
            </a:pPr>
            <a:r>
              <a:rPr dirty="0" sz="700" spc="15">
                <a:solidFill>
                  <a:srgbClr val="3F3F3F"/>
                </a:solidFill>
                <a:latin typeface="Cambria"/>
                <a:cs typeface="Cambria"/>
              </a:rPr>
              <a:t>∗</a:t>
            </a:r>
            <a:r>
              <a:rPr dirty="0" sz="700">
                <a:solidFill>
                  <a:srgbClr val="3F3F3F"/>
                </a:solidFill>
                <a:latin typeface="Cambria"/>
                <a:cs typeface="Cambria"/>
              </a:rPr>
              <a:t>	</a:t>
            </a:r>
            <a:r>
              <a:rPr dirty="0" sz="700" spc="15">
                <a:solidFill>
                  <a:srgbClr val="3F3F3F"/>
                </a:solidFill>
                <a:latin typeface="Cambria"/>
                <a:cs typeface="Cambria"/>
              </a:rPr>
              <a:t>∗</a:t>
            </a:r>
            <a:endParaRPr sz="700">
              <a:latin typeface="Cambria"/>
              <a:cs typeface="Cambria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2482088" y="1459524"/>
            <a:ext cx="440055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362585" algn="l"/>
              </a:tabLst>
            </a:pPr>
            <a:r>
              <a:rPr dirty="0" sz="700" spc="-50" i="1">
                <a:solidFill>
                  <a:srgbClr val="3F3F3F"/>
                </a:solidFill>
                <a:latin typeface="Cambria"/>
                <a:cs typeface="Cambria"/>
              </a:rPr>
              <a:t>i</a:t>
            </a:r>
            <a:r>
              <a:rPr dirty="0" sz="700" i="1">
                <a:solidFill>
                  <a:srgbClr val="3F3F3F"/>
                </a:solidFill>
                <a:latin typeface="Cambria"/>
                <a:cs typeface="Cambria"/>
              </a:rPr>
              <a:t>	</a:t>
            </a:r>
            <a:r>
              <a:rPr dirty="0" baseline="7936" sz="1050" spc="-75" i="1">
                <a:solidFill>
                  <a:srgbClr val="3F3F3F"/>
                </a:solidFill>
                <a:latin typeface="Cambria"/>
                <a:cs typeface="Cambria"/>
              </a:rPr>
              <a:t>c</a:t>
            </a:r>
            <a:endParaRPr baseline="7936" sz="1050">
              <a:latin typeface="Cambria"/>
              <a:cs typeface="Cambria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2905798" y="1270081"/>
            <a:ext cx="208279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795">
                <a:solidFill>
                  <a:srgbClr val="3F3F3F"/>
                </a:solidFill>
                <a:latin typeface="Lucida Sans Unicode"/>
                <a:cs typeface="Lucida Sans Unicode"/>
              </a:rPr>
              <a:t>Σ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2872739" y="1592099"/>
            <a:ext cx="26797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baseline="7936" sz="1050" spc="67" i="1">
                <a:solidFill>
                  <a:srgbClr val="3F3F3F"/>
                </a:solidFill>
                <a:latin typeface="Cambria"/>
                <a:cs typeface="Cambria"/>
              </a:rPr>
              <a:t>j</a:t>
            </a:r>
            <a:r>
              <a:rPr dirty="0" baseline="7936" sz="1050" spc="67">
                <a:solidFill>
                  <a:srgbClr val="3F3F3F"/>
                </a:solidFill>
                <a:latin typeface="Cambria"/>
                <a:cs typeface="Cambria"/>
              </a:rPr>
              <a:t>∈N</a:t>
            </a:r>
            <a:r>
              <a:rPr dirty="0" sz="500" spc="45" i="1">
                <a:solidFill>
                  <a:srgbClr val="3F3F3F"/>
                </a:solidFill>
                <a:latin typeface="Cambria"/>
                <a:cs typeface="Cambria"/>
              </a:rPr>
              <a:t>i</a:t>
            </a:r>
            <a:endParaRPr sz="500">
              <a:latin typeface="Cambria"/>
              <a:cs typeface="Cambria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3219234" y="1376009"/>
            <a:ext cx="7747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15">
                <a:solidFill>
                  <a:srgbClr val="3F3F3F"/>
                </a:solidFill>
                <a:latin typeface="Cambria"/>
                <a:cs typeface="Cambria"/>
              </a:rPr>
              <a:t>∗</a:t>
            </a:r>
            <a:endParaRPr sz="700">
              <a:latin typeface="Cambria"/>
              <a:cs typeface="Cambria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3219234" y="1459524"/>
            <a:ext cx="4953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50" i="1">
                <a:solidFill>
                  <a:srgbClr val="3F3F3F"/>
                </a:solidFill>
                <a:latin typeface="Cambria"/>
                <a:cs typeface="Cambria"/>
              </a:rPr>
              <a:t>i</a:t>
            </a:r>
            <a:endParaRPr sz="700">
              <a:latin typeface="Cambria"/>
              <a:cs typeface="Cambria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3505847" y="1376009"/>
            <a:ext cx="7747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15">
                <a:solidFill>
                  <a:srgbClr val="3F3F3F"/>
                </a:solidFill>
                <a:latin typeface="Cambria"/>
                <a:cs typeface="Cambria"/>
              </a:rPr>
              <a:t>∗</a:t>
            </a:r>
            <a:endParaRPr sz="700">
              <a:latin typeface="Cambria"/>
              <a:cs typeface="Cambria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3505847" y="1459524"/>
            <a:ext cx="4953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50" i="1">
                <a:solidFill>
                  <a:srgbClr val="3F3F3F"/>
                </a:solidFill>
                <a:latin typeface="Cambria"/>
                <a:cs typeface="Cambria"/>
              </a:rPr>
              <a:t>j</a:t>
            </a:r>
            <a:endParaRPr sz="700">
              <a:latin typeface="Cambria"/>
              <a:cs typeface="Cambria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3951859" y="1447218"/>
            <a:ext cx="4953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50" i="1">
                <a:solidFill>
                  <a:srgbClr val="3F3F3F"/>
                </a:solidFill>
                <a:latin typeface="Cambria"/>
                <a:cs typeface="Cambria"/>
              </a:rPr>
              <a:t>i</a:t>
            </a:r>
            <a:endParaRPr sz="700">
              <a:latin typeface="Cambria"/>
              <a:cs typeface="Cambria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2030539" y="1390286"/>
            <a:ext cx="219519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78230" algn="l"/>
              </a:tabLst>
            </a:pPr>
            <a:r>
              <a:rPr dirty="0" sz="1000" spc="114" i="1">
                <a:solidFill>
                  <a:srgbClr val="3F3F3F"/>
                </a:solidFill>
                <a:latin typeface="Calibri"/>
                <a:cs typeface="Calibri"/>
              </a:rPr>
              <a:t>λ</a:t>
            </a:r>
            <a:r>
              <a:rPr dirty="0" sz="1000" spc="140" i="1">
                <a:solidFill>
                  <a:srgbClr val="3F3F3F"/>
                </a:solidFill>
                <a:latin typeface="Calibri"/>
                <a:cs typeface="Calibri"/>
              </a:rPr>
              <a:t>  </a:t>
            </a:r>
            <a:r>
              <a:rPr dirty="0" sz="1000" spc="270">
                <a:solidFill>
                  <a:srgbClr val="3F3F3F"/>
                </a:solidFill>
                <a:latin typeface="Calibri"/>
                <a:cs typeface="Calibri"/>
              </a:rPr>
              <a:t>=</a:t>
            </a:r>
            <a:r>
              <a:rPr dirty="0" sz="1000" spc="55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000" i="1">
                <a:solidFill>
                  <a:srgbClr val="3F3F3F"/>
                </a:solidFill>
                <a:latin typeface="Cambria"/>
                <a:cs typeface="Cambria"/>
              </a:rPr>
              <a:t>f</a:t>
            </a:r>
            <a:r>
              <a:rPr dirty="0" sz="1000" spc="-95" i="1">
                <a:solidFill>
                  <a:srgbClr val="3F3F3F"/>
                </a:solidFill>
                <a:latin typeface="Cambria"/>
                <a:cs typeface="Cambria"/>
              </a:rPr>
              <a:t> </a:t>
            </a:r>
            <a:r>
              <a:rPr dirty="0" sz="1000" spc="95">
                <a:solidFill>
                  <a:srgbClr val="3F3F3F"/>
                </a:solidFill>
                <a:latin typeface="Calibri"/>
                <a:cs typeface="Calibri"/>
              </a:rPr>
              <a:t>(</a:t>
            </a:r>
            <a:r>
              <a:rPr dirty="0" sz="1000" spc="95" i="1">
                <a:solidFill>
                  <a:srgbClr val="3F3F3F"/>
                </a:solidFill>
                <a:latin typeface="Calibri"/>
                <a:cs typeface="Calibri"/>
              </a:rPr>
              <a:t>λ</a:t>
            </a:r>
            <a:r>
              <a:rPr dirty="0" sz="1000" spc="235" i="1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000" spc="80">
                <a:solidFill>
                  <a:srgbClr val="3F3F3F"/>
                </a:solidFill>
                <a:latin typeface="Calibri"/>
                <a:cs typeface="Calibri"/>
              </a:rPr>
              <a:t>)</a:t>
            </a:r>
            <a:r>
              <a:rPr dirty="0" sz="100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000" spc="220">
                <a:solidFill>
                  <a:srgbClr val="3F3F3F"/>
                </a:solidFill>
                <a:latin typeface="Cambria"/>
                <a:cs typeface="Cambria"/>
              </a:rPr>
              <a:t>−</a:t>
            </a:r>
            <a:r>
              <a:rPr dirty="0" sz="1000">
                <a:solidFill>
                  <a:srgbClr val="3F3F3F"/>
                </a:solidFill>
                <a:latin typeface="Cambria"/>
                <a:cs typeface="Cambria"/>
              </a:rPr>
              <a:t> </a:t>
            </a:r>
            <a:r>
              <a:rPr dirty="0" sz="1000" spc="-50" i="1">
                <a:solidFill>
                  <a:srgbClr val="3F3F3F"/>
                </a:solidFill>
                <a:latin typeface="Cambria"/>
                <a:cs typeface="Cambria"/>
              </a:rPr>
              <a:t>k</a:t>
            </a:r>
            <a:r>
              <a:rPr dirty="0" sz="1000" i="1">
                <a:solidFill>
                  <a:srgbClr val="3F3F3F"/>
                </a:solidFill>
                <a:latin typeface="Cambria"/>
                <a:cs typeface="Cambria"/>
              </a:rPr>
              <a:t>	</a:t>
            </a:r>
            <a:r>
              <a:rPr dirty="0" sz="1000" spc="95">
                <a:solidFill>
                  <a:srgbClr val="3F3F3F"/>
                </a:solidFill>
                <a:latin typeface="Calibri"/>
                <a:cs typeface="Calibri"/>
              </a:rPr>
              <a:t>(</a:t>
            </a:r>
            <a:r>
              <a:rPr dirty="0" sz="1000" spc="95" i="1">
                <a:solidFill>
                  <a:srgbClr val="3F3F3F"/>
                </a:solidFill>
                <a:latin typeface="Calibri"/>
                <a:cs typeface="Calibri"/>
              </a:rPr>
              <a:t>λ</a:t>
            </a:r>
            <a:r>
              <a:rPr dirty="0" sz="1000" spc="450" i="1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000" spc="220">
                <a:solidFill>
                  <a:srgbClr val="3F3F3F"/>
                </a:solidFill>
                <a:latin typeface="Cambria"/>
                <a:cs typeface="Cambria"/>
              </a:rPr>
              <a:t>−</a:t>
            </a:r>
            <a:r>
              <a:rPr dirty="0" sz="1000">
                <a:solidFill>
                  <a:srgbClr val="3F3F3F"/>
                </a:solidFill>
                <a:latin typeface="Cambria"/>
                <a:cs typeface="Cambria"/>
              </a:rPr>
              <a:t> </a:t>
            </a:r>
            <a:r>
              <a:rPr dirty="0" sz="1000" spc="114" i="1">
                <a:solidFill>
                  <a:srgbClr val="3F3F3F"/>
                </a:solidFill>
                <a:latin typeface="Calibri"/>
                <a:cs typeface="Calibri"/>
              </a:rPr>
              <a:t>λ</a:t>
            </a:r>
            <a:r>
              <a:rPr dirty="0" sz="1000" spc="229" i="1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000" spc="80">
                <a:solidFill>
                  <a:srgbClr val="3F3F3F"/>
                </a:solidFill>
                <a:latin typeface="Calibri"/>
                <a:cs typeface="Calibri"/>
              </a:rPr>
              <a:t>)</a:t>
            </a:r>
            <a:r>
              <a:rPr dirty="0" sz="1000" spc="-5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000" spc="220">
                <a:solidFill>
                  <a:srgbClr val="3F3F3F"/>
                </a:solidFill>
                <a:latin typeface="Cambria"/>
                <a:cs typeface="Cambria"/>
              </a:rPr>
              <a:t>−</a:t>
            </a:r>
            <a:r>
              <a:rPr dirty="0" sz="1000">
                <a:solidFill>
                  <a:srgbClr val="3F3F3F"/>
                </a:solidFill>
                <a:latin typeface="Cambria"/>
                <a:cs typeface="Cambria"/>
              </a:rPr>
              <a:t> </a:t>
            </a:r>
            <a:r>
              <a:rPr dirty="0" sz="1000" i="1">
                <a:solidFill>
                  <a:srgbClr val="3F3F3F"/>
                </a:solidFill>
                <a:latin typeface="Cambria"/>
                <a:cs typeface="Cambria"/>
              </a:rPr>
              <a:t>k</a:t>
            </a:r>
            <a:r>
              <a:rPr dirty="0" sz="1000" spc="305" i="1">
                <a:solidFill>
                  <a:srgbClr val="3F3F3F"/>
                </a:solidFill>
                <a:latin typeface="Cambria"/>
                <a:cs typeface="Cambria"/>
              </a:rPr>
              <a:t> </a:t>
            </a:r>
            <a:r>
              <a:rPr dirty="0" sz="1000" i="1">
                <a:solidFill>
                  <a:srgbClr val="3F3F3F"/>
                </a:solidFill>
                <a:latin typeface="Cambria"/>
                <a:cs typeface="Cambria"/>
              </a:rPr>
              <a:t>c</a:t>
            </a:r>
            <a:r>
              <a:rPr dirty="0" sz="1000" spc="15" i="1">
                <a:solidFill>
                  <a:srgbClr val="3F3F3F"/>
                </a:solidFill>
                <a:latin typeface="Cambria"/>
                <a:cs typeface="Cambria"/>
              </a:rPr>
              <a:t> </a:t>
            </a:r>
            <a:r>
              <a:rPr dirty="0" sz="1000" spc="50">
                <a:solidFill>
                  <a:srgbClr val="3F3F3F"/>
                </a:solidFill>
                <a:latin typeface="Calibri"/>
                <a:cs typeface="Calibri"/>
              </a:rPr>
              <a:t>(</a:t>
            </a:r>
            <a:r>
              <a:rPr dirty="0" sz="1000" spc="50" i="1">
                <a:solidFill>
                  <a:srgbClr val="3F3F3F"/>
                </a:solidFill>
                <a:latin typeface="Cambria"/>
                <a:cs typeface="Cambria"/>
              </a:rPr>
              <a:t>t</a:t>
            </a:r>
            <a:r>
              <a:rPr dirty="0" sz="1000" spc="50">
                <a:solidFill>
                  <a:srgbClr val="3F3F3F"/>
                </a:solidFill>
                <a:latin typeface="Calibri"/>
                <a:cs typeface="Calibri"/>
              </a:rPr>
              <a:t>)</a:t>
            </a:r>
            <a:r>
              <a:rPr dirty="0" sz="1000" spc="50" i="1">
                <a:solidFill>
                  <a:srgbClr val="3F3F3F"/>
                </a:solidFill>
                <a:latin typeface="Calibri"/>
                <a:cs typeface="Calibri"/>
              </a:rPr>
              <a:t>λ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3830739" y="1376009"/>
            <a:ext cx="44704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81635" algn="l"/>
              </a:tabLst>
            </a:pPr>
            <a:r>
              <a:rPr dirty="0" sz="700">
                <a:solidFill>
                  <a:srgbClr val="3F3F3F"/>
                </a:solidFill>
                <a:latin typeface="Cambria"/>
                <a:cs typeface="Cambria"/>
              </a:rPr>
              <a:t>′	</a:t>
            </a:r>
            <a:r>
              <a:rPr dirty="0" sz="700" spc="15">
                <a:solidFill>
                  <a:srgbClr val="3F3F3F"/>
                </a:solidFill>
                <a:latin typeface="Cambria"/>
                <a:cs typeface="Cambria"/>
              </a:rPr>
              <a:t>∗</a:t>
            </a:r>
            <a:endParaRPr sz="700">
              <a:latin typeface="Cambria"/>
              <a:cs typeface="Cambria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3830739" y="1459524"/>
            <a:ext cx="41910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81635" algn="l"/>
              </a:tabLst>
            </a:pPr>
            <a:r>
              <a:rPr dirty="0" sz="700" spc="95" i="1">
                <a:solidFill>
                  <a:srgbClr val="3F3F3F"/>
                </a:solidFill>
                <a:latin typeface="Calibri"/>
                <a:cs typeface="Calibri"/>
              </a:rPr>
              <a:t>λ</a:t>
            </a:r>
            <a:r>
              <a:rPr dirty="0" sz="700" i="1">
                <a:solidFill>
                  <a:srgbClr val="3F3F3F"/>
                </a:solidFill>
                <a:latin typeface="Calibri"/>
                <a:cs typeface="Calibri"/>
              </a:rPr>
              <a:t>	</a:t>
            </a:r>
            <a:r>
              <a:rPr dirty="0" sz="700" spc="-50" i="1">
                <a:solidFill>
                  <a:srgbClr val="3F3F3F"/>
                </a:solidFill>
                <a:latin typeface="Cambria"/>
                <a:cs typeface="Cambria"/>
              </a:rPr>
              <a:t>i</a:t>
            </a:r>
            <a:endParaRPr sz="700">
              <a:latin typeface="Cambria"/>
              <a:cs typeface="Cambria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1431645" y="1824624"/>
            <a:ext cx="676275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38810" algn="l"/>
              </a:tabLst>
            </a:pPr>
            <a:r>
              <a:rPr dirty="0" sz="700" spc="-50" i="1">
                <a:solidFill>
                  <a:srgbClr val="3F3F3F"/>
                </a:solidFill>
                <a:latin typeface="Cambria"/>
                <a:cs typeface="Cambria"/>
              </a:rPr>
              <a:t>i</a:t>
            </a:r>
            <a:r>
              <a:rPr dirty="0" sz="700" i="1">
                <a:solidFill>
                  <a:srgbClr val="3F3F3F"/>
                </a:solidFill>
                <a:latin typeface="Cambria"/>
                <a:cs typeface="Cambria"/>
              </a:rPr>
              <a:t>	</a:t>
            </a:r>
            <a:r>
              <a:rPr dirty="0" sz="700" spc="-50" i="1">
                <a:solidFill>
                  <a:srgbClr val="3F3F3F"/>
                </a:solidFill>
                <a:latin typeface="Cambria"/>
                <a:cs typeface="Cambria"/>
              </a:rPr>
              <a:t>i</a:t>
            </a:r>
            <a:endParaRPr sz="700">
              <a:latin typeface="Cambria"/>
              <a:cs typeface="Cambria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876084" y="1754675"/>
            <a:ext cx="390842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000" spc="-40">
                <a:solidFill>
                  <a:srgbClr val="3F3F3F"/>
                </a:solidFill>
                <a:latin typeface="Tahoma"/>
                <a:cs typeface="Tahoma"/>
              </a:rPr>
              <a:t>where</a:t>
            </a:r>
            <a:r>
              <a:rPr dirty="0" sz="1000" spc="-55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000" i="1">
                <a:solidFill>
                  <a:srgbClr val="3F3F3F"/>
                </a:solidFill>
                <a:latin typeface="Cambria"/>
                <a:cs typeface="Cambria"/>
              </a:rPr>
              <a:t>f</a:t>
            </a:r>
            <a:r>
              <a:rPr dirty="0" sz="1000" spc="-70" i="1">
                <a:solidFill>
                  <a:srgbClr val="3F3F3F"/>
                </a:solidFill>
                <a:latin typeface="Cambria"/>
                <a:cs typeface="Cambria"/>
              </a:rPr>
              <a:t> </a:t>
            </a:r>
            <a:r>
              <a:rPr dirty="0" sz="1000" spc="100">
                <a:solidFill>
                  <a:srgbClr val="3F3F3F"/>
                </a:solidFill>
                <a:latin typeface="Calibri"/>
                <a:cs typeface="Calibri"/>
              </a:rPr>
              <a:t>(</a:t>
            </a:r>
            <a:r>
              <a:rPr dirty="0" sz="1000" spc="100" i="1">
                <a:solidFill>
                  <a:srgbClr val="3F3F3F"/>
                </a:solidFill>
                <a:latin typeface="Calibri"/>
                <a:cs typeface="Calibri"/>
              </a:rPr>
              <a:t>λ</a:t>
            </a:r>
            <a:r>
              <a:rPr dirty="0" baseline="27777" sz="1050" spc="150">
                <a:solidFill>
                  <a:srgbClr val="3F3F3F"/>
                </a:solidFill>
                <a:latin typeface="Cambria"/>
                <a:cs typeface="Cambria"/>
              </a:rPr>
              <a:t>∗</a:t>
            </a:r>
            <a:r>
              <a:rPr dirty="0" sz="1000" spc="100">
                <a:solidFill>
                  <a:srgbClr val="3F3F3F"/>
                </a:solidFill>
                <a:latin typeface="Calibri"/>
                <a:cs typeface="Calibri"/>
              </a:rPr>
              <a:t>) </a:t>
            </a:r>
            <a:r>
              <a:rPr dirty="0" sz="1000" spc="270">
                <a:solidFill>
                  <a:srgbClr val="3F3F3F"/>
                </a:solidFill>
                <a:latin typeface="Calibri"/>
                <a:cs typeface="Calibri"/>
              </a:rPr>
              <a:t>=</a:t>
            </a:r>
            <a:r>
              <a:rPr dirty="0" sz="1000" spc="10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000" spc="110">
                <a:solidFill>
                  <a:srgbClr val="3F3F3F"/>
                </a:solidFill>
                <a:latin typeface="Cambria"/>
                <a:cs typeface="Cambria"/>
              </a:rPr>
              <a:t>−</a:t>
            </a:r>
            <a:r>
              <a:rPr dirty="0" sz="1000" spc="110" i="1">
                <a:solidFill>
                  <a:srgbClr val="3F3F3F"/>
                </a:solidFill>
                <a:latin typeface="Cambria"/>
                <a:cs typeface="Cambria"/>
              </a:rPr>
              <a:t>k</a:t>
            </a:r>
            <a:r>
              <a:rPr dirty="0" baseline="-11904" sz="1050" spc="165" i="1">
                <a:solidFill>
                  <a:srgbClr val="3F3F3F"/>
                </a:solidFill>
                <a:latin typeface="Calibri"/>
                <a:cs typeface="Calibri"/>
              </a:rPr>
              <a:t>λ</a:t>
            </a:r>
            <a:r>
              <a:rPr dirty="0" sz="1000" spc="110">
                <a:solidFill>
                  <a:srgbClr val="3F3F3F"/>
                </a:solidFill>
                <a:latin typeface="Calibri"/>
                <a:cs typeface="Calibri"/>
              </a:rPr>
              <a:t>(</a:t>
            </a:r>
            <a:r>
              <a:rPr dirty="0" sz="1000" spc="110" i="1">
                <a:solidFill>
                  <a:srgbClr val="3F3F3F"/>
                </a:solidFill>
                <a:latin typeface="Calibri"/>
                <a:cs typeface="Calibri"/>
              </a:rPr>
              <a:t>λ</a:t>
            </a:r>
            <a:r>
              <a:rPr dirty="0" baseline="27777" sz="1050" spc="165">
                <a:solidFill>
                  <a:srgbClr val="3F3F3F"/>
                </a:solidFill>
                <a:latin typeface="Cambria"/>
                <a:cs typeface="Cambria"/>
              </a:rPr>
              <a:t>∗</a:t>
            </a:r>
            <a:r>
              <a:rPr dirty="0" baseline="27777" sz="1050" spc="232">
                <a:solidFill>
                  <a:srgbClr val="3F3F3F"/>
                </a:solidFill>
                <a:latin typeface="Cambria"/>
                <a:cs typeface="Cambria"/>
              </a:rPr>
              <a:t> </a:t>
            </a:r>
            <a:r>
              <a:rPr dirty="0" sz="1000" spc="220">
                <a:solidFill>
                  <a:srgbClr val="3F3F3F"/>
                </a:solidFill>
                <a:latin typeface="Cambria"/>
                <a:cs typeface="Cambria"/>
              </a:rPr>
              <a:t>−</a:t>
            </a:r>
            <a:r>
              <a:rPr dirty="0" sz="1000" spc="40">
                <a:solidFill>
                  <a:srgbClr val="3F3F3F"/>
                </a:solidFill>
                <a:latin typeface="Cambria"/>
                <a:cs typeface="Cambria"/>
              </a:rPr>
              <a:t> </a:t>
            </a:r>
            <a:r>
              <a:rPr dirty="0" sz="1000" spc="-85">
                <a:solidFill>
                  <a:srgbClr val="3F3F3F"/>
                </a:solidFill>
                <a:latin typeface="Calibri"/>
                <a:cs typeface="Calibri"/>
              </a:rPr>
              <a:t>(</a:t>
            </a:r>
            <a:r>
              <a:rPr dirty="0" sz="1000" spc="-85" i="1">
                <a:solidFill>
                  <a:srgbClr val="3F3F3F"/>
                </a:solidFill>
                <a:latin typeface="Calibri"/>
                <a:cs typeface="Calibri"/>
              </a:rPr>
              <a:t>λ</a:t>
            </a:r>
            <a:r>
              <a:rPr dirty="0" baseline="13888" sz="1500" spc="-127">
                <a:solidFill>
                  <a:srgbClr val="3F3F3F"/>
                </a:solidFill>
                <a:latin typeface="Calibri"/>
                <a:cs typeface="Calibri"/>
              </a:rPr>
              <a:t>¯</a:t>
            </a:r>
            <a:r>
              <a:rPr dirty="0" baseline="13888" sz="1500" spc="12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000" spc="270">
                <a:solidFill>
                  <a:srgbClr val="3F3F3F"/>
                </a:solidFill>
                <a:latin typeface="Calibri"/>
                <a:cs typeface="Calibri"/>
              </a:rPr>
              <a:t>+</a:t>
            </a:r>
            <a:r>
              <a:rPr dirty="0" sz="1000" spc="35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000" i="1">
                <a:solidFill>
                  <a:srgbClr val="3F3F3F"/>
                </a:solidFill>
                <a:latin typeface="Calibri"/>
                <a:cs typeface="Calibri"/>
              </a:rPr>
              <a:t>ϵ</a:t>
            </a:r>
            <a:r>
              <a:rPr dirty="0" sz="1000">
                <a:solidFill>
                  <a:srgbClr val="3F3F3F"/>
                </a:solidFill>
                <a:latin typeface="Calibri"/>
                <a:cs typeface="Calibri"/>
              </a:rPr>
              <a:t>))</a:t>
            </a:r>
            <a:r>
              <a:rPr dirty="0" sz="1000" spc="4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000" spc="-45">
                <a:solidFill>
                  <a:srgbClr val="3F3F3F"/>
                </a:solidFill>
                <a:latin typeface="Tahoma"/>
                <a:cs typeface="Tahoma"/>
              </a:rPr>
              <a:t>and</a:t>
            </a:r>
            <a:r>
              <a:rPr dirty="0" sz="1000" spc="-5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000" i="1">
                <a:solidFill>
                  <a:srgbClr val="3F3F3F"/>
                </a:solidFill>
                <a:latin typeface="Cambria"/>
                <a:cs typeface="Cambria"/>
              </a:rPr>
              <a:t>c</a:t>
            </a:r>
            <a:r>
              <a:rPr dirty="0" baseline="-11904" sz="1050" i="1">
                <a:solidFill>
                  <a:srgbClr val="3F3F3F"/>
                </a:solidFill>
                <a:latin typeface="Cambria"/>
                <a:cs typeface="Cambria"/>
              </a:rPr>
              <a:t>i</a:t>
            </a:r>
            <a:r>
              <a:rPr dirty="0" sz="1000">
                <a:solidFill>
                  <a:srgbClr val="3F3F3F"/>
                </a:solidFill>
                <a:latin typeface="Calibri"/>
                <a:cs typeface="Calibri"/>
              </a:rPr>
              <a:t>(</a:t>
            </a:r>
            <a:r>
              <a:rPr dirty="0" sz="1000" i="1">
                <a:solidFill>
                  <a:srgbClr val="3F3F3F"/>
                </a:solidFill>
                <a:latin typeface="Cambria"/>
                <a:cs typeface="Cambria"/>
              </a:rPr>
              <a:t>t</a:t>
            </a:r>
            <a:r>
              <a:rPr dirty="0" sz="1000">
                <a:solidFill>
                  <a:srgbClr val="3F3F3F"/>
                </a:solidFill>
                <a:latin typeface="Calibri"/>
                <a:cs typeface="Calibri"/>
              </a:rPr>
              <a:t>)</a:t>
            </a:r>
            <a:r>
              <a:rPr dirty="0" sz="1000" spc="95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3F3F3F"/>
                </a:solidFill>
                <a:latin typeface="Cambria"/>
                <a:cs typeface="Cambria"/>
              </a:rPr>
              <a:t>∈</a:t>
            </a:r>
            <a:r>
              <a:rPr dirty="0" sz="1000" spc="105">
                <a:solidFill>
                  <a:srgbClr val="3F3F3F"/>
                </a:solidFill>
                <a:latin typeface="Cambria"/>
                <a:cs typeface="Cambria"/>
              </a:rPr>
              <a:t> </a:t>
            </a:r>
            <a:r>
              <a:rPr dirty="0" sz="1000">
                <a:solidFill>
                  <a:srgbClr val="3F3F3F"/>
                </a:solidFill>
                <a:latin typeface="Cambria"/>
                <a:cs typeface="Cambria"/>
              </a:rPr>
              <a:t>{</a:t>
            </a:r>
            <a:r>
              <a:rPr dirty="0" sz="1000">
                <a:solidFill>
                  <a:srgbClr val="3F3F3F"/>
                </a:solidFill>
                <a:latin typeface="Arial MT"/>
                <a:cs typeface="Arial MT"/>
              </a:rPr>
              <a:t>0</a:t>
            </a:r>
            <a:r>
              <a:rPr dirty="0" sz="1000" i="1">
                <a:solidFill>
                  <a:srgbClr val="3F3F3F"/>
                </a:solidFill>
                <a:latin typeface="Calibri"/>
                <a:cs typeface="Calibri"/>
              </a:rPr>
              <a:t>,</a:t>
            </a:r>
            <a:r>
              <a:rPr dirty="0" sz="1000" spc="-30" i="1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000" spc="50">
                <a:solidFill>
                  <a:srgbClr val="3F3F3F"/>
                </a:solidFill>
                <a:latin typeface="Arial MT"/>
                <a:cs typeface="Arial MT"/>
              </a:rPr>
              <a:t>1</a:t>
            </a:r>
            <a:r>
              <a:rPr dirty="0" sz="1000" spc="50">
                <a:solidFill>
                  <a:srgbClr val="3F3F3F"/>
                </a:solidFill>
                <a:latin typeface="Cambria"/>
                <a:cs typeface="Cambria"/>
              </a:rPr>
              <a:t>}</a:t>
            </a:r>
            <a:r>
              <a:rPr dirty="0" sz="1000" spc="45">
                <a:solidFill>
                  <a:srgbClr val="3F3F3F"/>
                </a:solidFill>
                <a:latin typeface="Cambria"/>
                <a:cs typeface="Cambria"/>
              </a:rPr>
              <a:t> </a:t>
            </a:r>
            <a:r>
              <a:rPr dirty="0" sz="1000" spc="-40">
                <a:solidFill>
                  <a:srgbClr val="3F3F3F"/>
                </a:solidFill>
                <a:latin typeface="Tahoma"/>
                <a:cs typeface="Tahoma"/>
              </a:rPr>
              <a:t>is</a:t>
            </a:r>
            <a:r>
              <a:rPr dirty="0" sz="1000" spc="-5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000" spc="-60">
                <a:solidFill>
                  <a:srgbClr val="3F3F3F"/>
                </a:solidFill>
                <a:latin typeface="Tahoma"/>
                <a:cs typeface="Tahoma"/>
              </a:rPr>
              <a:t>a</a:t>
            </a:r>
            <a:r>
              <a:rPr dirty="0" sz="1000" spc="-5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000" spc="-40">
                <a:solidFill>
                  <a:srgbClr val="3F3F3F"/>
                </a:solidFill>
                <a:latin typeface="Tahoma"/>
                <a:cs typeface="Tahoma"/>
              </a:rPr>
              <a:t>pinning</a:t>
            </a:r>
            <a:r>
              <a:rPr dirty="0" sz="1000" spc="-5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000" spc="-10">
                <a:solidFill>
                  <a:srgbClr val="3F3F3F"/>
                </a:solidFill>
                <a:latin typeface="Tahoma"/>
                <a:cs typeface="Tahoma"/>
              </a:rPr>
              <a:t>variable.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486117" y="1894483"/>
            <a:ext cx="79756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51765" indent="-139065">
              <a:lnSpc>
                <a:spcPct val="100000"/>
              </a:lnSpc>
              <a:spcBef>
                <a:spcPts val="90"/>
              </a:spcBef>
              <a:buClr>
                <a:srgbClr val="812433"/>
              </a:buClr>
              <a:buFont typeface="Tahoma"/>
              <a:buChar char="•"/>
              <a:tabLst>
                <a:tab pos="151765" algn="l"/>
              </a:tabLst>
            </a:pPr>
            <a:r>
              <a:rPr dirty="0" sz="1100" spc="-10" b="1">
                <a:solidFill>
                  <a:srgbClr val="3F3F3F"/>
                </a:solidFill>
                <a:latin typeface="Calibri"/>
                <a:cs typeface="Calibri"/>
              </a:rPr>
              <a:t>Properties: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2091563" y="2128281"/>
            <a:ext cx="4953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50" i="1">
                <a:solidFill>
                  <a:srgbClr val="3F3F3F"/>
                </a:solidFill>
                <a:latin typeface="Cambria"/>
                <a:cs typeface="Cambria"/>
              </a:rPr>
              <a:t>i</a:t>
            </a:r>
            <a:endParaRPr sz="700">
              <a:latin typeface="Cambria"/>
              <a:cs typeface="Cambria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692264" y="2058344"/>
            <a:ext cx="280924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solidFill>
                  <a:srgbClr val="812433"/>
                </a:solidFill>
                <a:latin typeface="Tahoma"/>
                <a:cs typeface="Tahoma"/>
              </a:rPr>
              <a:t>—</a:t>
            </a:r>
            <a:r>
              <a:rPr dirty="0" sz="1000" spc="265">
                <a:solidFill>
                  <a:srgbClr val="812433"/>
                </a:solidFill>
                <a:latin typeface="Tahoma"/>
                <a:cs typeface="Tahoma"/>
              </a:rPr>
              <a:t> </a:t>
            </a:r>
            <a:r>
              <a:rPr dirty="0" sz="1000" spc="-50">
                <a:solidFill>
                  <a:srgbClr val="3F3F3F"/>
                </a:solidFill>
                <a:latin typeface="Tahoma"/>
                <a:cs typeface="Tahoma"/>
              </a:rPr>
              <a:t>Synchronized</a:t>
            </a:r>
            <a:r>
              <a:rPr dirty="0" sz="1000" spc="-75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000" spc="-55">
                <a:solidFill>
                  <a:srgbClr val="3F3F3F"/>
                </a:solidFill>
                <a:latin typeface="Tahoma"/>
                <a:cs typeface="Tahoma"/>
              </a:rPr>
              <a:t>agents:</a:t>
            </a:r>
            <a:r>
              <a:rPr dirty="0" sz="1000" spc="-35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000" spc="90" i="1">
                <a:solidFill>
                  <a:srgbClr val="3F3F3F"/>
                </a:solidFill>
                <a:latin typeface="Calibri"/>
                <a:cs typeface="Calibri"/>
              </a:rPr>
              <a:t>λ</a:t>
            </a:r>
            <a:r>
              <a:rPr dirty="0" baseline="27777" sz="1050" spc="135">
                <a:solidFill>
                  <a:srgbClr val="3F3F3F"/>
                </a:solidFill>
                <a:latin typeface="Cambria"/>
                <a:cs typeface="Cambria"/>
              </a:rPr>
              <a:t>∗</a:t>
            </a:r>
            <a:r>
              <a:rPr dirty="0" baseline="27777" sz="1050" spc="277">
                <a:solidFill>
                  <a:srgbClr val="3F3F3F"/>
                </a:solidFill>
                <a:latin typeface="Cambria"/>
                <a:cs typeface="Cambria"/>
              </a:rPr>
              <a:t> </a:t>
            </a:r>
            <a:r>
              <a:rPr dirty="0" sz="1000" spc="150">
                <a:solidFill>
                  <a:srgbClr val="3F3F3F"/>
                </a:solidFill>
                <a:latin typeface="Cambria"/>
                <a:cs typeface="Cambria"/>
              </a:rPr>
              <a:t>→</a:t>
            </a:r>
            <a:r>
              <a:rPr dirty="0" sz="1000" spc="75">
                <a:solidFill>
                  <a:srgbClr val="3F3F3F"/>
                </a:solidFill>
                <a:latin typeface="Cambria"/>
                <a:cs typeface="Cambria"/>
              </a:rPr>
              <a:t> </a:t>
            </a:r>
            <a:r>
              <a:rPr dirty="0" sz="1000" spc="-170" i="1">
                <a:solidFill>
                  <a:srgbClr val="3F3F3F"/>
                </a:solidFill>
                <a:latin typeface="Calibri"/>
                <a:cs typeface="Calibri"/>
              </a:rPr>
              <a:t>λ</a:t>
            </a:r>
            <a:r>
              <a:rPr dirty="0" baseline="13888" sz="1500" spc="-254">
                <a:solidFill>
                  <a:srgbClr val="3F3F3F"/>
                </a:solidFill>
                <a:latin typeface="Calibri"/>
                <a:cs typeface="Calibri"/>
              </a:rPr>
              <a:t>¯</a:t>
            </a:r>
            <a:r>
              <a:rPr dirty="0" baseline="13888" sz="1500" spc="75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000" spc="270">
                <a:solidFill>
                  <a:srgbClr val="3F3F3F"/>
                </a:solidFill>
                <a:latin typeface="Calibri"/>
                <a:cs typeface="Calibri"/>
              </a:rPr>
              <a:t>+</a:t>
            </a:r>
            <a:r>
              <a:rPr dirty="0" sz="1000" spc="1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000" i="1">
                <a:solidFill>
                  <a:srgbClr val="3F3F3F"/>
                </a:solidFill>
                <a:latin typeface="Calibri"/>
                <a:cs typeface="Calibri"/>
              </a:rPr>
              <a:t>ϵ</a:t>
            </a:r>
            <a:r>
              <a:rPr dirty="0" sz="1000" spc="15" i="1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000" spc="-10">
                <a:solidFill>
                  <a:srgbClr val="3F3F3F"/>
                </a:solidFill>
                <a:latin typeface="Tahoma"/>
                <a:cs typeface="Tahoma"/>
              </a:rPr>
              <a:t>if</a:t>
            </a:r>
            <a:r>
              <a:rPr dirty="0" sz="1000" spc="-75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000" i="1">
                <a:solidFill>
                  <a:srgbClr val="3F3F3F"/>
                </a:solidFill>
                <a:latin typeface="Cambria"/>
                <a:cs typeface="Cambria"/>
              </a:rPr>
              <a:t>c</a:t>
            </a:r>
            <a:r>
              <a:rPr dirty="0" baseline="-11904" sz="1050" i="1">
                <a:solidFill>
                  <a:srgbClr val="3F3F3F"/>
                </a:solidFill>
                <a:latin typeface="Cambria"/>
                <a:cs typeface="Cambria"/>
              </a:rPr>
              <a:t>i</a:t>
            </a:r>
            <a:r>
              <a:rPr dirty="0" sz="1000">
                <a:solidFill>
                  <a:srgbClr val="3F3F3F"/>
                </a:solidFill>
                <a:latin typeface="Calibri"/>
                <a:cs typeface="Calibri"/>
              </a:rPr>
              <a:t>(</a:t>
            </a:r>
            <a:r>
              <a:rPr dirty="0" sz="1000" i="1">
                <a:solidFill>
                  <a:srgbClr val="3F3F3F"/>
                </a:solidFill>
                <a:latin typeface="Cambria"/>
                <a:cs typeface="Cambria"/>
              </a:rPr>
              <a:t>t</a:t>
            </a:r>
            <a:r>
              <a:rPr dirty="0" sz="1000">
                <a:solidFill>
                  <a:srgbClr val="3F3F3F"/>
                </a:solidFill>
                <a:latin typeface="Calibri"/>
                <a:cs typeface="Calibri"/>
              </a:rPr>
              <a:t>)</a:t>
            </a:r>
            <a:r>
              <a:rPr dirty="0" sz="1000" spc="7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000" spc="270">
                <a:solidFill>
                  <a:srgbClr val="3F3F3F"/>
                </a:solidFill>
                <a:latin typeface="Calibri"/>
                <a:cs typeface="Calibri"/>
              </a:rPr>
              <a:t>=</a:t>
            </a:r>
            <a:r>
              <a:rPr dirty="0" sz="1000" spc="65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3F3F3F"/>
                </a:solidFill>
                <a:latin typeface="Arial MT"/>
                <a:cs typeface="Arial MT"/>
              </a:rPr>
              <a:t>0</a:t>
            </a:r>
            <a:r>
              <a:rPr dirty="0" sz="1000" spc="245">
                <a:solidFill>
                  <a:srgbClr val="3F3F3F"/>
                </a:solidFill>
                <a:latin typeface="Arial MT"/>
                <a:cs typeface="Arial MT"/>
              </a:rPr>
              <a:t>  </a:t>
            </a:r>
            <a:r>
              <a:rPr dirty="0" sz="1000" spc="-25">
                <a:solidFill>
                  <a:srgbClr val="3F3F3F"/>
                </a:solidFill>
                <a:latin typeface="Cambria"/>
                <a:cs typeface="Cambria"/>
              </a:rPr>
              <a:t>∀</a:t>
            </a:r>
            <a:r>
              <a:rPr dirty="0" sz="1000" spc="-25" i="1">
                <a:solidFill>
                  <a:srgbClr val="3F3F3F"/>
                </a:solidFill>
                <a:latin typeface="Cambria"/>
                <a:cs typeface="Cambria"/>
              </a:rPr>
              <a:t>i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692264" y="2210173"/>
            <a:ext cx="145097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solidFill>
                  <a:srgbClr val="812433"/>
                </a:solidFill>
                <a:latin typeface="Tahoma"/>
                <a:cs typeface="Tahoma"/>
              </a:rPr>
              <a:t>—</a:t>
            </a:r>
            <a:r>
              <a:rPr dirty="0" sz="1000" spc="235">
                <a:solidFill>
                  <a:srgbClr val="812433"/>
                </a:solidFill>
                <a:latin typeface="Tahoma"/>
                <a:cs typeface="Tahoma"/>
              </a:rPr>
              <a:t> </a:t>
            </a:r>
            <a:r>
              <a:rPr dirty="0" sz="1000" spc="-35">
                <a:solidFill>
                  <a:srgbClr val="3F3F3F"/>
                </a:solidFill>
                <a:latin typeface="Tahoma"/>
                <a:cs typeface="Tahoma"/>
              </a:rPr>
              <a:t>Pinned</a:t>
            </a:r>
            <a:r>
              <a:rPr dirty="0" sz="1000" spc="-85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000" spc="-55">
                <a:solidFill>
                  <a:srgbClr val="3F3F3F"/>
                </a:solidFill>
                <a:latin typeface="Tahoma"/>
                <a:cs typeface="Tahoma"/>
              </a:rPr>
              <a:t>agents:</a:t>
            </a:r>
            <a:r>
              <a:rPr dirty="0" sz="1000" spc="-45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000" spc="90" i="1">
                <a:solidFill>
                  <a:srgbClr val="3F3F3F"/>
                </a:solidFill>
                <a:latin typeface="Calibri"/>
                <a:cs typeface="Calibri"/>
              </a:rPr>
              <a:t>λ</a:t>
            </a:r>
            <a:r>
              <a:rPr dirty="0" baseline="27777" sz="1050" spc="135">
                <a:solidFill>
                  <a:srgbClr val="3F3F3F"/>
                </a:solidFill>
                <a:latin typeface="Cambria"/>
                <a:cs typeface="Cambria"/>
              </a:rPr>
              <a:t>∗</a:t>
            </a:r>
            <a:r>
              <a:rPr dirty="0" baseline="27777" sz="1050" spc="254">
                <a:solidFill>
                  <a:srgbClr val="3F3F3F"/>
                </a:solidFill>
                <a:latin typeface="Cambria"/>
                <a:cs typeface="Cambria"/>
              </a:rPr>
              <a:t> </a:t>
            </a:r>
            <a:r>
              <a:rPr dirty="0" sz="1000" spc="150">
                <a:solidFill>
                  <a:srgbClr val="3F3F3F"/>
                </a:solidFill>
                <a:latin typeface="Cambria"/>
                <a:cs typeface="Cambria"/>
              </a:rPr>
              <a:t>→</a:t>
            </a:r>
            <a:r>
              <a:rPr dirty="0" sz="1000" spc="60">
                <a:solidFill>
                  <a:srgbClr val="3F3F3F"/>
                </a:solidFill>
                <a:latin typeface="Cambria"/>
                <a:cs typeface="Cambria"/>
              </a:rPr>
              <a:t> </a:t>
            </a:r>
            <a:r>
              <a:rPr dirty="0" sz="1000" spc="-50">
                <a:solidFill>
                  <a:srgbClr val="3F3F3F"/>
                </a:solidFill>
                <a:latin typeface="Arial MT"/>
                <a:cs typeface="Arial MT"/>
              </a:rPr>
              <a:t>0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717664" y="2280109"/>
            <a:ext cx="1223645" cy="2597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r" marR="129539">
              <a:lnSpc>
                <a:spcPts val="740"/>
              </a:lnSpc>
              <a:spcBef>
                <a:spcPts val="95"/>
              </a:spcBef>
            </a:pPr>
            <a:r>
              <a:rPr dirty="0" sz="700" spc="-50" i="1">
                <a:solidFill>
                  <a:srgbClr val="3F3F3F"/>
                </a:solidFill>
                <a:latin typeface="Cambria"/>
                <a:cs typeface="Cambria"/>
              </a:rPr>
              <a:t>i</a:t>
            </a:r>
            <a:endParaRPr sz="700">
              <a:latin typeface="Cambria"/>
              <a:cs typeface="Cambria"/>
            </a:endParaRPr>
          </a:p>
          <a:p>
            <a:pPr marL="12700">
              <a:lnSpc>
                <a:spcPts val="1100"/>
              </a:lnSpc>
            </a:pPr>
            <a:r>
              <a:rPr dirty="0" sz="1000">
                <a:solidFill>
                  <a:srgbClr val="812433"/>
                </a:solidFill>
                <a:latin typeface="Tahoma"/>
                <a:cs typeface="Tahoma"/>
              </a:rPr>
              <a:t>—</a:t>
            </a:r>
            <a:r>
              <a:rPr dirty="0" sz="1000" spc="250">
                <a:solidFill>
                  <a:srgbClr val="812433"/>
                </a:solidFill>
                <a:latin typeface="Tahoma"/>
                <a:cs typeface="Tahoma"/>
              </a:rPr>
              <a:t> </a:t>
            </a:r>
            <a:r>
              <a:rPr dirty="0" sz="1000" spc="-45">
                <a:solidFill>
                  <a:srgbClr val="3F3F3F"/>
                </a:solidFill>
                <a:latin typeface="Tahoma"/>
                <a:cs typeface="Tahoma"/>
              </a:rPr>
              <a:t>Passivity</a:t>
            </a:r>
            <a:r>
              <a:rPr dirty="0" sz="1000" spc="-8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000" spc="-35">
                <a:solidFill>
                  <a:srgbClr val="3F3F3F"/>
                </a:solidFill>
                <a:latin typeface="Tahoma"/>
                <a:cs typeface="Tahoma"/>
              </a:rPr>
              <a:t>preserved: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1858568" y="2688694"/>
            <a:ext cx="89916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01930" algn="l"/>
                <a:tab pos="836930" algn="l"/>
              </a:tabLst>
            </a:pPr>
            <a:r>
              <a:rPr dirty="0" sz="700" spc="95" i="1">
                <a:solidFill>
                  <a:srgbClr val="3F3F3F"/>
                </a:solidFill>
                <a:latin typeface="Calibri"/>
                <a:cs typeface="Calibri"/>
              </a:rPr>
              <a:t>λ</a:t>
            </a:r>
            <a:r>
              <a:rPr dirty="0" sz="700" i="1">
                <a:solidFill>
                  <a:srgbClr val="3F3F3F"/>
                </a:solidFill>
                <a:latin typeface="Calibri"/>
                <a:cs typeface="Calibri"/>
              </a:rPr>
              <a:t>	</a:t>
            </a:r>
            <a:r>
              <a:rPr dirty="0" sz="700" spc="-50">
                <a:solidFill>
                  <a:srgbClr val="3F3F3F"/>
                </a:solidFill>
                <a:latin typeface="Arial MT"/>
                <a:cs typeface="Arial MT"/>
              </a:rPr>
              <a:t>2</a:t>
            </a:r>
            <a:r>
              <a:rPr dirty="0" sz="700">
                <a:solidFill>
                  <a:srgbClr val="3F3F3F"/>
                </a:solidFill>
                <a:latin typeface="Arial MT"/>
                <a:cs typeface="Arial MT"/>
              </a:rPr>
              <a:t>	</a:t>
            </a:r>
            <a:r>
              <a:rPr dirty="0" sz="700" spc="-50">
                <a:solidFill>
                  <a:srgbClr val="3F3F3F"/>
                </a:solidFill>
                <a:latin typeface="Arial MT"/>
                <a:cs typeface="Arial MT"/>
              </a:rPr>
              <a:t>2</a:t>
            </a:r>
            <a:endParaRPr sz="700">
              <a:latin typeface="Arial MT"/>
              <a:cs typeface="Arial MT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3508514" y="2601714"/>
            <a:ext cx="6096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0">
                <a:solidFill>
                  <a:srgbClr val="3F3F3F"/>
                </a:solidFill>
                <a:latin typeface="Calibri"/>
                <a:cs typeface="Calibri"/>
              </a:rPr>
              <a:t>˙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1760410" y="2631762"/>
            <a:ext cx="207772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1733550" algn="l"/>
              </a:tabLst>
            </a:pPr>
            <a:r>
              <a:rPr dirty="0" sz="1000" spc="-10" i="1">
                <a:solidFill>
                  <a:srgbClr val="3F3F3F"/>
                </a:solidFill>
                <a:latin typeface="Cambria"/>
                <a:cs typeface="Cambria"/>
              </a:rPr>
              <a:t>V</a:t>
            </a:r>
            <a:r>
              <a:rPr dirty="0" sz="1000" spc="305" i="1">
                <a:solidFill>
                  <a:srgbClr val="3F3F3F"/>
                </a:solidFill>
                <a:latin typeface="Cambria"/>
                <a:cs typeface="Cambria"/>
              </a:rPr>
              <a:t> </a:t>
            </a:r>
            <a:r>
              <a:rPr dirty="0" sz="1000" spc="-85">
                <a:solidFill>
                  <a:srgbClr val="3F3F3F"/>
                </a:solidFill>
                <a:latin typeface="Calibri"/>
                <a:cs typeface="Calibri"/>
              </a:rPr>
              <a:t>(</a:t>
            </a:r>
            <a:r>
              <a:rPr dirty="0" sz="1000" spc="-85" i="1">
                <a:solidFill>
                  <a:srgbClr val="3F3F3F"/>
                </a:solidFill>
                <a:latin typeface="Calibri"/>
                <a:cs typeface="Calibri"/>
              </a:rPr>
              <a:t>λ</a:t>
            </a:r>
            <a:r>
              <a:rPr dirty="0" baseline="13888" sz="1500" spc="-127">
                <a:solidFill>
                  <a:srgbClr val="3F3F3F"/>
                </a:solidFill>
                <a:latin typeface="Calibri"/>
                <a:cs typeface="Calibri"/>
              </a:rPr>
              <a:t>ˆ</a:t>
            </a:r>
            <a:r>
              <a:rPr dirty="0" baseline="13888" sz="1500" spc="375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000" spc="80">
                <a:solidFill>
                  <a:srgbClr val="3F3F3F"/>
                </a:solidFill>
                <a:latin typeface="Calibri"/>
                <a:cs typeface="Calibri"/>
              </a:rPr>
              <a:t>)</a:t>
            </a:r>
            <a:r>
              <a:rPr dirty="0" sz="1000" spc="5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000" spc="270">
                <a:solidFill>
                  <a:srgbClr val="3F3F3F"/>
                </a:solidFill>
                <a:latin typeface="Calibri"/>
                <a:cs typeface="Calibri"/>
              </a:rPr>
              <a:t>=</a:t>
            </a:r>
            <a:r>
              <a:rPr dirty="0" sz="1000" spc="5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000" spc="-30">
                <a:solidFill>
                  <a:srgbClr val="3F3F3F"/>
                </a:solidFill>
                <a:latin typeface="Calibri"/>
                <a:cs typeface="Calibri"/>
              </a:rPr>
              <a:t>coth(</a:t>
            </a:r>
            <a:r>
              <a:rPr dirty="0" sz="1000" spc="-30" i="1">
                <a:solidFill>
                  <a:srgbClr val="3F3F3F"/>
                </a:solidFill>
                <a:latin typeface="Calibri"/>
                <a:cs typeface="Calibri"/>
              </a:rPr>
              <a:t>λ</a:t>
            </a:r>
            <a:r>
              <a:rPr dirty="0" baseline="13888" sz="1500" spc="-44">
                <a:solidFill>
                  <a:srgbClr val="3F3F3F"/>
                </a:solidFill>
                <a:latin typeface="Calibri"/>
                <a:cs typeface="Calibri"/>
              </a:rPr>
              <a:t>ˆ</a:t>
            </a:r>
            <a:r>
              <a:rPr dirty="0" baseline="13888" sz="1500" spc="705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000" spc="220">
                <a:solidFill>
                  <a:srgbClr val="3F3F3F"/>
                </a:solidFill>
                <a:latin typeface="Cambria"/>
                <a:cs typeface="Cambria"/>
              </a:rPr>
              <a:t>−</a:t>
            </a:r>
            <a:r>
              <a:rPr dirty="0" sz="1000">
                <a:solidFill>
                  <a:srgbClr val="3F3F3F"/>
                </a:solidFill>
                <a:latin typeface="Cambria"/>
                <a:cs typeface="Cambria"/>
              </a:rPr>
              <a:t> </a:t>
            </a:r>
            <a:r>
              <a:rPr dirty="0" sz="1000" spc="-35" i="1">
                <a:solidFill>
                  <a:srgbClr val="3F3F3F"/>
                </a:solidFill>
                <a:latin typeface="Calibri"/>
                <a:cs typeface="Calibri"/>
              </a:rPr>
              <a:t>λ</a:t>
            </a:r>
            <a:r>
              <a:rPr dirty="0" baseline="13888" sz="1500" spc="-52">
                <a:solidFill>
                  <a:srgbClr val="3F3F3F"/>
                </a:solidFill>
                <a:latin typeface="Calibri"/>
                <a:cs typeface="Calibri"/>
              </a:rPr>
              <a:t>˜</a:t>
            </a:r>
            <a:r>
              <a:rPr dirty="0" baseline="31746" sz="1050" spc="-52">
                <a:solidFill>
                  <a:srgbClr val="3F3F3F"/>
                </a:solidFill>
                <a:latin typeface="Cambria"/>
                <a:cs typeface="Cambria"/>
              </a:rPr>
              <a:t>∗</a:t>
            </a:r>
            <a:r>
              <a:rPr dirty="0" sz="1000" spc="-35">
                <a:solidFill>
                  <a:srgbClr val="3F3F3F"/>
                </a:solidFill>
                <a:latin typeface="Calibri"/>
                <a:cs typeface="Calibri"/>
              </a:rPr>
              <a:t>)</a:t>
            </a:r>
            <a:r>
              <a:rPr dirty="0" sz="1000" spc="-5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000" spc="220">
                <a:solidFill>
                  <a:srgbClr val="3F3F3F"/>
                </a:solidFill>
                <a:latin typeface="Cambria"/>
                <a:cs typeface="Cambria"/>
              </a:rPr>
              <a:t>−</a:t>
            </a:r>
            <a:r>
              <a:rPr dirty="0" sz="1000">
                <a:solidFill>
                  <a:srgbClr val="3F3F3F"/>
                </a:solidFill>
                <a:latin typeface="Cambria"/>
                <a:cs typeface="Cambria"/>
              </a:rPr>
              <a:t> </a:t>
            </a:r>
            <a:r>
              <a:rPr dirty="0" sz="1000" spc="10">
                <a:solidFill>
                  <a:srgbClr val="3F3F3F"/>
                </a:solidFill>
                <a:latin typeface="Arial MT"/>
                <a:cs typeface="Arial MT"/>
              </a:rPr>
              <a:t>1</a:t>
            </a:r>
            <a:r>
              <a:rPr dirty="0" sz="1000" spc="10" i="1">
                <a:solidFill>
                  <a:srgbClr val="3F3F3F"/>
                </a:solidFill>
                <a:latin typeface="Calibri"/>
                <a:cs typeface="Calibri"/>
              </a:rPr>
              <a:t>,</a:t>
            </a:r>
            <a:r>
              <a:rPr dirty="0" sz="1000" i="1">
                <a:solidFill>
                  <a:srgbClr val="3F3F3F"/>
                </a:solidFill>
                <a:latin typeface="Calibri"/>
                <a:cs typeface="Calibri"/>
              </a:rPr>
              <a:t>	</a:t>
            </a:r>
            <a:r>
              <a:rPr dirty="0" sz="1000" spc="-15" i="1">
                <a:solidFill>
                  <a:srgbClr val="3F3F3F"/>
                </a:solidFill>
                <a:latin typeface="Cambria"/>
                <a:cs typeface="Cambria"/>
              </a:rPr>
              <a:t>H</a:t>
            </a:r>
            <a:r>
              <a:rPr dirty="0" sz="1000" spc="85" i="1">
                <a:solidFill>
                  <a:srgbClr val="3F3F3F"/>
                </a:solidFill>
                <a:latin typeface="Cambria"/>
                <a:cs typeface="Cambria"/>
              </a:rPr>
              <a:t> </a:t>
            </a:r>
            <a:r>
              <a:rPr dirty="0" sz="1000" spc="220">
                <a:solidFill>
                  <a:srgbClr val="3F3F3F"/>
                </a:solidFill>
                <a:latin typeface="Cambria"/>
                <a:cs typeface="Cambria"/>
              </a:rPr>
              <a:t>≤</a:t>
            </a:r>
            <a:r>
              <a:rPr dirty="0" sz="1000" spc="35">
                <a:solidFill>
                  <a:srgbClr val="3F3F3F"/>
                </a:solidFill>
                <a:latin typeface="Cambria"/>
                <a:cs typeface="Cambria"/>
              </a:rPr>
              <a:t> </a:t>
            </a:r>
            <a:r>
              <a:rPr dirty="0" baseline="2777" sz="1500" spc="-652">
                <a:solidFill>
                  <a:srgbClr val="3F3F3F"/>
                </a:solidFill>
                <a:latin typeface="Calibri"/>
                <a:cs typeface="Calibri"/>
              </a:rPr>
              <a:t>˜</a:t>
            </a:r>
            <a:endParaRPr baseline="2777" sz="1500">
              <a:latin typeface="Calibri"/>
              <a:cs typeface="Calibri"/>
            </a:endParaRPr>
          </a:p>
        </p:txBody>
      </p:sp>
      <p:sp>
        <p:nvSpPr>
          <p:cNvPr id="33" name="object 33" descr=""/>
          <p:cNvSpPr txBox="1"/>
          <p:nvPr/>
        </p:nvSpPr>
        <p:spPr>
          <a:xfrm>
            <a:off x="3797147" y="2617472"/>
            <a:ext cx="194945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i="1">
                <a:solidFill>
                  <a:srgbClr val="3F3F3F"/>
                </a:solidFill>
                <a:latin typeface="Cambria"/>
                <a:cs typeface="Cambria"/>
              </a:rPr>
              <a:t>T</a:t>
            </a:r>
            <a:r>
              <a:rPr dirty="0" sz="700" spc="445" i="1">
                <a:solidFill>
                  <a:srgbClr val="3F3F3F"/>
                </a:solidFill>
                <a:latin typeface="Cambria"/>
                <a:cs typeface="Cambria"/>
              </a:rPr>
              <a:t> </a:t>
            </a:r>
            <a:r>
              <a:rPr dirty="0" sz="700" spc="-60" i="1">
                <a:solidFill>
                  <a:srgbClr val="3F3F3F"/>
                </a:solidFill>
                <a:latin typeface="Cambria"/>
                <a:cs typeface="Cambria"/>
              </a:rPr>
              <a:t>e</a:t>
            </a:r>
            <a:endParaRPr sz="700">
              <a:latin typeface="Cambria"/>
              <a:cs typeface="Cambria"/>
            </a:endParaRPr>
          </a:p>
        </p:txBody>
      </p:sp>
      <p:sp>
        <p:nvSpPr>
          <p:cNvPr id="34" name="object 34" descr=""/>
          <p:cNvSpPr txBox="1"/>
          <p:nvPr/>
        </p:nvSpPr>
        <p:spPr>
          <a:xfrm>
            <a:off x="3738943" y="2631762"/>
            <a:ext cx="38608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i="1">
                <a:solidFill>
                  <a:srgbClr val="3F3F3F"/>
                </a:solidFill>
                <a:latin typeface="Cambria"/>
                <a:cs typeface="Cambria"/>
              </a:rPr>
              <a:t>v</a:t>
            </a:r>
            <a:r>
              <a:rPr dirty="0" sz="1000" spc="250" i="1">
                <a:solidFill>
                  <a:srgbClr val="3F3F3F"/>
                </a:solidFill>
                <a:latin typeface="Cambria"/>
                <a:cs typeface="Cambria"/>
              </a:rPr>
              <a:t> </a:t>
            </a:r>
            <a:r>
              <a:rPr dirty="0" sz="1000" i="1">
                <a:solidFill>
                  <a:srgbClr val="3F3F3F"/>
                </a:solidFill>
                <a:latin typeface="Cambria"/>
                <a:cs typeface="Cambria"/>
              </a:rPr>
              <a:t>F</a:t>
            </a:r>
            <a:r>
              <a:rPr dirty="0" sz="1000" spc="390" i="1">
                <a:solidFill>
                  <a:srgbClr val="3F3F3F"/>
                </a:solidFill>
                <a:latin typeface="Cambria"/>
                <a:cs typeface="Cambria"/>
              </a:rPr>
              <a:t> </a:t>
            </a:r>
            <a:r>
              <a:rPr dirty="0" sz="1000" spc="170">
                <a:solidFill>
                  <a:srgbClr val="3F3F3F"/>
                </a:solidFill>
                <a:latin typeface="Cambria"/>
                <a:cs typeface="Cambria"/>
              </a:rPr>
              <a:t>−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35" name="object 35" descr=""/>
          <p:cNvSpPr txBox="1"/>
          <p:nvPr/>
        </p:nvSpPr>
        <p:spPr>
          <a:xfrm>
            <a:off x="4289475" y="2603096"/>
            <a:ext cx="85725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sng" sz="700" spc="95" i="1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alibri"/>
                <a:cs typeface="Calibri"/>
              </a:rPr>
              <a:t>λ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36" name="object 36" descr=""/>
          <p:cNvSpPr txBox="1"/>
          <p:nvPr/>
        </p:nvSpPr>
        <p:spPr>
          <a:xfrm>
            <a:off x="4122064" y="2739090"/>
            <a:ext cx="21907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000" spc="-25" i="1">
                <a:solidFill>
                  <a:srgbClr val="3F3F3F"/>
                </a:solidFill>
                <a:latin typeface="Calibri"/>
                <a:cs typeface="Calibri"/>
              </a:rPr>
              <a:t>∂λ</a:t>
            </a:r>
            <a:r>
              <a:rPr dirty="0" baseline="13888" sz="1500" spc="-37">
                <a:solidFill>
                  <a:srgbClr val="3F3F3F"/>
                </a:solidFill>
                <a:latin typeface="Calibri"/>
                <a:cs typeface="Calibri"/>
              </a:rPr>
              <a:t>ˆ</a:t>
            </a:r>
            <a:endParaRPr baseline="13888" sz="1500">
              <a:latin typeface="Calibri"/>
              <a:cs typeface="Calibri"/>
            </a:endParaRPr>
          </a:p>
        </p:txBody>
      </p:sp>
      <p:sp>
        <p:nvSpPr>
          <p:cNvPr id="37" name="object 37" descr=""/>
          <p:cNvSpPr txBox="1"/>
          <p:nvPr/>
        </p:nvSpPr>
        <p:spPr>
          <a:xfrm>
            <a:off x="4295470" y="2796034"/>
            <a:ext cx="7493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50">
                <a:solidFill>
                  <a:srgbClr val="3F3F3F"/>
                </a:solidFill>
                <a:latin typeface="Arial MT"/>
                <a:cs typeface="Arial MT"/>
              </a:rPr>
              <a:t>2</a:t>
            </a:r>
            <a:endParaRPr sz="700">
              <a:latin typeface="Arial MT"/>
              <a:cs typeface="Arial MT"/>
            </a:endParaRPr>
          </a:p>
        </p:txBody>
      </p:sp>
      <p:sp>
        <p:nvSpPr>
          <p:cNvPr id="38" name="object 38" descr=""/>
          <p:cNvSpPr txBox="1"/>
          <p:nvPr/>
        </p:nvSpPr>
        <p:spPr>
          <a:xfrm>
            <a:off x="4419409" y="2558419"/>
            <a:ext cx="6096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0">
                <a:solidFill>
                  <a:srgbClr val="3F3F3F"/>
                </a:solidFill>
                <a:latin typeface="Calibri"/>
                <a:cs typeface="Calibri"/>
              </a:rPr>
              <a:t>˙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39" name="object 39" descr=""/>
          <p:cNvSpPr txBox="1"/>
          <p:nvPr/>
        </p:nvSpPr>
        <p:spPr>
          <a:xfrm>
            <a:off x="4376267" y="2598374"/>
            <a:ext cx="7620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0">
                <a:solidFill>
                  <a:srgbClr val="3F3F3F"/>
                </a:solidFill>
                <a:latin typeface="Calibri"/>
                <a:cs typeface="Calibri"/>
              </a:rPr>
              <a:t>˜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40" name="object 40" descr=""/>
          <p:cNvSpPr txBox="1"/>
          <p:nvPr/>
        </p:nvSpPr>
        <p:spPr>
          <a:xfrm>
            <a:off x="4142524" y="2546164"/>
            <a:ext cx="37973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14325" algn="l"/>
              </a:tabLst>
            </a:pPr>
            <a:r>
              <a:rPr dirty="0" u="sng" sz="1000" spc="-25" i="1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alibri"/>
                <a:cs typeface="Calibri"/>
              </a:rPr>
              <a:t>∂</a:t>
            </a:r>
            <a:r>
              <a:rPr dirty="0" u="sng" sz="1000" spc="-25" i="1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ambria"/>
                <a:cs typeface="Cambria"/>
              </a:rPr>
              <a:t>V</a:t>
            </a:r>
            <a:r>
              <a:rPr dirty="0" sz="1000" i="1">
                <a:solidFill>
                  <a:srgbClr val="3F3F3F"/>
                </a:solidFill>
                <a:latin typeface="Cambria"/>
                <a:cs typeface="Cambria"/>
              </a:rPr>
              <a:t>	</a:t>
            </a:r>
            <a:r>
              <a:rPr dirty="0" sz="700" spc="15">
                <a:solidFill>
                  <a:srgbClr val="3F3F3F"/>
                </a:solidFill>
                <a:latin typeface="Cambria"/>
                <a:cs typeface="Cambria"/>
              </a:rPr>
              <a:t>∗</a:t>
            </a:r>
            <a:endParaRPr sz="700">
              <a:latin typeface="Cambria"/>
              <a:cs typeface="Cambria"/>
            </a:endParaRPr>
          </a:p>
        </p:txBody>
      </p:sp>
      <p:sp>
        <p:nvSpPr>
          <p:cNvPr id="41" name="object 41" descr=""/>
          <p:cNvSpPr txBox="1"/>
          <p:nvPr/>
        </p:nvSpPr>
        <p:spPr>
          <a:xfrm>
            <a:off x="4429162" y="2631762"/>
            <a:ext cx="9969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65" i="1">
                <a:solidFill>
                  <a:srgbClr val="3F3F3F"/>
                </a:solidFill>
                <a:latin typeface="Calibri"/>
                <a:cs typeface="Calibri"/>
              </a:rPr>
              <a:t>λ</a:t>
            </a:r>
            <a:endParaRPr sz="1000">
              <a:latin typeface="Calibri"/>
              <a:cs typeface="Calibri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7295" y="252930"/>
            <a:ext cx="186563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>
                <a:solidFill>
                  <a:srgbClr val="812433"/>
                </a:solidFill>
              </a:rPr>
              <a:t>Biconnectivity</a:t>
            </a:r>
            <a:r>
              <a:rPr dirty="0" spc="80">
                <a:solidFill>
                  <a:srgbClr val="812433"/>
                </a:solidFill>
              </a:rPr>
              <a:t> </a:t>
            </a:r>
            <a:r>
              <a:rPr dirty="0">
                <a:solidFill>
                  <a:srgbClr val="812433"/>
                </a:solidFill>
              </a:rPr>
              <a:t>for</a:t>
            </a:r>
            <a:r>
              <a:rPr dirty="0" spc="80">
                <a:solidFill>
                  <a:srgbClr val="812433"/>
                </a:solidFill>
              </a:rPr>
              <a:t> </a:t>
            </a:r>
            <a:r>
              <a:rPr dirty="0" spc="-20">
                <a:solidFill>
                  <a:srgbClr val="812433"/>
                </a:solidFill>
              </a:rPr>
              <a:t>OMRS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486117" y="419487"/>
            <a:ext cx="2404745" cy="419100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marL="593725">
              <a:lnSpc>
                <a:spcPct val="100000"/>
              </a:lnSpc>
              <a:spcBef>
                <a:spcPts val="420"/>
              </a:spcBef>
            </a:pPr>
            <a:r>
              <a:rPr dirty="0" sz="900">
                <a:solidFill>
                  <a:srgbClr val="812433"/>
                </a:solidFill>
                <a:latin typeface="Tahoma"/>
                <a:cs typeface="Tahoma"/>
              </a:rPr>
              <a:t>4</a:t>
            </a:r>
            <a:r>
              <a:rPr dirty="0" sz="900" spc="145">
                <a:solidFill>
                  <a:srgbClr val="812433"/>
                </a:solidFill>
                <a:latin typeface="Tahoma"/>
                <a:cs typeface="Tahoma"/>
              </a:rPr>
              <a:t> </a:t>
            </a:r>
            <a:r>
              <a:rPr dirty="0" sz="900" spc="-40">
                <a:solidFill>
                  <a:srgbClr val="812433"/>
                </a:solidFill>
                <a:latin typeface="Tahoma"/>
                <a:cs typeface="Tahoma"/>
              </a:rPr>
              <a:t>Generalized</a:t>
            </a:r>
            <a:r>
              <a:rPr dirty="0" sz="900" spc="-35">
                <a:solidFill>
                  <a:srgbClr val="812433"/>
                </a:solidFill>
                <a:latin typeface="Tahoma"/>
                <a:cs typeface="Tahoma"/>
              </a:rPr>
              <a:t> </a:t>
            </a:r>
            <a:r>
              <a:rPr dirty="0" sz="900" spc="-30">
                <a:solidFill>
                  <a:srgbClr val="812433"/>
                </a:solidFill>
                <a:latin typeface="Tahoma"/>
                <a:cs typeface="Tahoma"/>
              </a:rPr>
              <a:t>biconnectivity</a:t>
            </a:r>
            <a:r>
              <a:rPr dirty="0" sz="900" spc="-35">
                <a:solidFill>
                  <a:srgbClr val="812433"/>
                </a:solidFill>
                <a:latin typeface="Tahoma"/>
                <a:cs typeface="Tahoma"/>
              </a:rPr>
              <a:t> </a:t>
            </a:r>
            <a:r>
              <a:rPr dirty="0" sz="900" spc="-30">
                <a:solidFill>
                  <a:srgbClr val="812433"/>
                </a:solidFill>
                <a:latin typeface="Tahoma"/>
                <a:cs typeface="Tahoma"/>
              </a:rPr>
              <a:t>for</a:t>
            </a:r>
            <a:r>
              <a:rPr dirty="0" sz="900" spc="-35">
                <a:solidFill>
                  <a:srgbClr val="812433"/>
                </a:solidFill>
                <a:latin typeface="Tahoma"/>
                <a:cs typeface="Tahoma"/>
              </a:rPr>
              <a:t> </a:t>
            </a:r>
            <a:r>
              <a:rPr dirty="0" sz="900" spc="-20">
                <a:solidFill>
                  <a:srgbClr val="812433"/>
                </a:solidFill>
                <a:latin typeface="Tahoma"/>
                <a:cs typeface="Tahoma"/>
              </a:rPr>
              <a:t>OMRS</a:t>
            </a:r>
            <a:endParaRPr sz="900">
              <a:latin typeface="Tahoma"/>
              <a:cs typeface="Tahoma"/>
            </a:endParaRPr>
          </a:p>
          <a:p>
            <a:pPr marL="151765" indent="-139065">
              <a:lnSpc>
                <a:spcPct val="100000"/>
              </a:lnSpc>
              <a:spcBef>
                <a:spcPts val="380"/>
              </a:spcBef>
              <a:buClr>
                <a:srgbClr val="812433"/>
              </a:buClr>
              <a:buFont typeface="Tahoma"/>
              <a:buChar char="•"/>
              <a:tabLst>
                <a:tab pos="151765" algn="l"/>
              </a:tabLst>
            </a:pPr>
            <a:r>
              <a:rPr dirty="0" sz="1100" spc="-40" b="1">
                <a:solidFill>
                  <a:srgbClr val="3F3F3F"/>
                </a:solidFill>
                <a:latin typeface="Calibri"/>
                <a:cs typeface="Calibri"/>
              </a:rPr>
              <a:t>Tank-</a:t>
            </a:r>
            <a:r>
              <a:rPr dirty="0" sz="1100" b="1">
                <a:solidFill>
                  <a:srgbClr val="3F3F3F"/>
                </a:solidFill>
                <a:latin typeface="Calibri"/>
                <a:cs typeface="Calibri"/>
              </a:rPr>
              <a:t>Based</a:t>
            </a:r>
            <a:r>
              <a:rPr dirty="0" sz="1100" spc="-25" b="1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3F3F3F"/>
                </a:solidFill>
                <a:latin typeface="Calibri"/>
                <a:cs typeface="Calibri"/>
              </a:rPr>
              <a:t>Force</a:t>
            </a:r>
            <a:r>
              <a:rPr dirty="0" sz="1100" spc="-25" b="1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100" spc="-10" b="1">
                <a:solidFill>
                  <a:srgbClr val="3F3F3F"/>
                </a:solidFill>
                <a:latin typeface="Calibri"/>
                <a:cs typeface="Calibri"/>
              </a:rPr>
              <a:t>Approximation: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2551023" y="918349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 h="0">
                <a:moveTo>
                  <a:pt x="0" y="0"/>
                </a:moveTo>
                <a:lnTo>
                  <a:pt x="49072" y="0"/>
                </a:lnTo>
              </a:path>
            </a:pathLst>
          </a:custGeom>
          <a:ln w="505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2500223" y="892342"/>
            <a:ext cx="2376805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  <a:tabLst>
                <a:tab pos="1807210" algn="l"/>
                <a:tab pos="1967864" algn="l"/>
                <a:tab pos="2313940" algn="l"/>
              </a:tabLst>
            </a:pPr>
            <a:r>
              <a:rPr dirty="0" sz="700">
                <a:solidFill>
                  <a:srgbClr val="3F3F3F"/>
                </a:solidFill>
                <a:latin typeface="Arial MT"/>
                <a:cs typeface="Arial MT"/>
              </a:rPr>
              <a:t>2</a:t>
            </a:r>
            <a:r>
              <a:rPr dirty="0" sz="700" spc="37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baseline="7936" sz="1050" spc="-37" i="1">
                <a:solidFill>
                  <a:srgbClr val="3F3F3F"/>
                </a:solidFill>
                <a:latin typeface="Cambria"/>
                <a:cs typeface="Cambria"/>
              </a:rPr>
              <a:t>ti</a:t>
            </a:r>
            <a:r>
              <a:rPr dirty="0" baseline="7936" sz="1050" i="1">
                <a:solidFill>
                  <a:srgbClr val="3F3F3F"/>
                </a:solidFill>
                <a:latin typeface="Cambria"/>
                <a:cs typeface="Cambria"/>
              </a:rPr>
              <a:t>	</a:t>
            </a:r>
            <a:r>
              <a:rPr dirty="0" baseline="7936" sz="1050" spc="-75" i="1">
                <a:solidFill>
                  <a:srgbClr val="3F3F3F"/>
                </a:solidFill>
                <a:latin typeface="Cambria"/>
                <a:cs typeface="Cambria"/>
              </a:rPr>
              <a:t>i</a:t>
            </a:r>
            <a:r>
              <a:rPr dirty="0" baseline="7936" sz="1050" i="1">
                <a:solidFill>
                  <a:srgbClr val="3F3F3F"/>
                </a:solidFill>
                <a:latin typeface="Cambria"/>
                <a:cs typeface="Cambria"/>
              </a:rPr>
              <a:t>	</a:t>
            </a:r>
            <a:r>
              <a:rPr dirty="0" baseline="3968" sz="1050" spc="-75" i="1">
                <a:solidFill>
                  <a:srgbClr val="3F3F3F"/>
                </a:solidFill>
                <a:latin typeface="Cambria"/>
                <a:cs typeface="Cambria"/>
              </a:rPr>
              <a:t>i</a:t>
            </a:r>
            <a:r>
              <a:rPr dirty="0" baseline="3968" sz="1050" i="1">
                <a:solidFill>
                  <a:srgbClr val="3F3F3F"/>
                </a:solidFill>
                <a:latin typeface="Cambria"/>
                <a:cs typeface="Cambria"/>
              </a:rPr>
              <a:t>	</a:t>
            </a:r>
            <a:r>
              <a:rPr dirty="0" baseline="3968" sz="1050" spc="-75" i="1">
                <a:solidFill>
                  <a:srgbClr val="3F3F3F"/>
                </a:solidFill>
                <a:latin typeface="Cambria"/>
                <a:cs typeface="Cambria"/>
              </a:rPr>
              <a:t>i</a:t>
            </a:r>
            <a:endParaRPr baseline="3968" sz="1050">
              <a:latin typeface="Cambria"/>
              <a:cs typeface="Cambria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692264" y="810760"/>
            <a:ext cx="439229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solidFill>
                  <a:srgbClr val="812433"/>
                </a:solidFill>
                <a:latin typeface="Tahoma"/>
                <a:cs typeface="Tahoma"/>
              </a:rPr>
              <a:t>—</a:t>
            </a:r>
            <a:r>
              <a:rPr dirty="0" sz="1000" spc="245">
                <a:solidFill>
                  <a:srgbClr val="812433"/>
                </a:solidFill>
                <a:latin typeface="Tahoma"/>
                <a:cs typeface="Tahoma"/>
              </a:rPr>
              <a:t> </a:t>
            </a:r>
            <a:r>
              <a:rPr dirty="0" sz="1000" spc="-90">
                <a:solidFill>
                  <a:srgbClr val="3F3F3F"/>
                </a:solidFill>
                <a:latin typeface="Tahoma"/>
                <a:cs typeface="Tahoma"/>
              </a:rPr>
              <a:t>Tank</a:t>
            </a:r>
            <a:r>
              <a:rPr dirty="0" sz="1000" spc="-8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000" spc="-50">
                <a:solidFill>
                  <a:srgbClr val="3F3F3F"/>
                </a:solidFill>
                <a:latin typeface="Tahoma"/>
                <a:cs typeface="Tahoma"/>
              </a:rPr>
              <a:t>state</a:t>
            </a:r>
            <a:r>
              <a:rPr dirty="0" sz="1000" spc="-8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000" i="1">
                <a:solidFill>
                  <a:srgbClr val="3F3F3F"/>
                </a:solidFill>
                <a:latin typeface="Cambria"/>
                <a:cs typeface="Cambria"/>
              </a:rPr>
              <a:t>x</a:t>
            </a:r>
            <a:r>
              <a:rPr dirty="0" baseline="-11904" sz="1050" i="1">
                <a:solidFill>
                  <a:srgbClr val="3F3F3F"/>
                </a:solidFill>
                <a:latin typeface="Cambria"/>
                <a:cs typeface="Cambria"/>
              </a:rPr>
              <a:t>ti</a:t>
            </a:r>
            <a:r>
              <a:rPr dirty="0" baseline="-11904" sz="1050" spc="262" i="1">
                <a:solidFill>
                  <a:srgbClr val="3F3F3F"/>
                </a:solidFill>
                <a:latin typeface="Cambria"/>
                <a:cs typeface="Cambria"/>
              </a:rPr>
              <a:t> </a:t>
            </a:r>
            <a:r>
              <a:rPr dirty="0" sz="1000">
                <a:solidFill>
                  <a:srgbClr val="3F3F3F"/>
                </a:solidFill>
                <a:latin typeface="Cambria"/>
                <a:cs typeface="Cambria"/>
              </a:rPr>
              <a:t>∈</a:t>
            </a:r>
            <a:r>
              <a:rPr dirty="0" sz="1000" spc="65">
                <a:solidFill>
                  <a:srgbClr val="3F3F3F"/>
                </a:solidFill>
                <a:latin typeface="Cambria"/>
                <a:cs typeface="Cambria"/>
              </a:rPr>
              <a:t> </a:t>
            </a:r>
            <a:r>
              <a:rPr dirty="0" sz="1000" spc="-40">
                <a:solidFill>
                  <a:srgbClr val="3F3F3F"/>
                </a:solidFill>
                <a:latin typeface="Arial MT"/>
                <a:cs typeface="Arial MT"/>
              </a:rPr>
              <a:t>R</a:t>
            </a:r>
            <a:r>
              <a:rPr dirty="0" sz="1000" spc="-40">
                <a:solidFill>
                  <a:srgbClr val="3F3F3F"/>
                </a:solidFill>
                <a:latin typeface="Tahoma"/>
                <a:cs typeface="Tahoma"/>
              </a:rPr>
              <a:t>,</a:t>
            </a:r>
            <a:r>
              <a:rPr dirty="0" sz="1000" spc="-85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000" spc="-45">
                <a:solidFill>
                  <a:srgbClr val="3F3F3F"/>
                </a:solidFill>
                <a:latin typeface="Tahoma"/>
                <a:cs typeface="Tahoma"/>
              </a:rPr>
              <a:t>energy</a:t>
            </a:r>
            <a:r>
              <a:rPr dirty="0" sz="1000" spc="-8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000" i="1">
                <a:solidFill>
                  <a:srgbClr val="3F3F3F"/>
                </a:solidFill>
                <a:latin typeface="Cambria"/>
                <a:cs typeface="Cambria"/>
              </a:rPr>
              <a:t>T</a:t>
            </a:r>
            <a:r>
              <a:rPr dirty="0" baseline="-11904" sz="1050" i="1">
                <a:solidFill>
                  <a:srgbClr val="3F3F3F"/>
                </a:solidFill>
                <a:latin typeface="Cambria"/>
                <a:cs typeface="Cambria"/>
              </a:rPr>
              <a:t>i</a:t>
            </a:r>
            <a:r>
              <a:rPr dirty="0" baseline="-11904" sz="1050" spc="262" i="1">
                <a:solidFill>
                  <a:srgbClr val="3F3F3F"/>
                </a:solidFill>
                <a:latin typeface="Cambria"/>
                <a:cs typeface="Cambria"/>
              </a:rPr>
              <a:t> </a:t>
            </a:r>
            <a:r>
              <a:rPr dirty="0" sz="1000" spc="270">
                <a:solidFill>
                  <a:srgbClr val="3F3F3F"/>
                </a:solidFill>
                <a:latin typeface="Calibri"/>
                <a:cs typeface="Calibri"/>
              </a:rPr>
              <a:t>=</a:t>
            </a:r>
            <a:r>
              <a:rPr dirty="0" sz="1000" spc="185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baseline="31746" sz="1050" spc="-15">
                <a:solidFill>
                  <a:srgbClr val="3F3F3F"/>
                </a:solidFill>
                <a:latin typeface="Arial MT"/>
                <a:cs typeface="Arial MT"/>
              </a:rPr>
              <a:t>1</a:t>
            </a:r>
            <a:r>
              <a:rPr dirty="0" baseline="31746" sz="1050" spc="-104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1000" i="1">
                <a:solidFill>
                  <a:srgbClr val="3F3F3F"/>
                </a:solidFill>
                <a:latin typeface="Cambria"/>
                <a:cs typeface="Cambria"/>
              </a:rPr>
              <a:t>x</a:t>
            </a:r>
            <a:r>
              <a:rPr dirty="0" baseline="27777" sz="1050">
                <a:solidFill>
                  <a:srgbClr val="3F3F3F"/>
                </a:solidFill>
                <a:latin typeface="Arial MT"/>
                <a:cs typeface="Arial MT"/>
              </a:rPr>
              <a:t>2</a:t>
            </a:r>
            <a:r>
              <a:rPr dirty="0" baseline="27777" sz="1050" spc="292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1000" spc="220">
                <a:solidFill>
                  <a:srgbClr val="3F3F3F"/>
                </a:solidFill>
                <a:latin typeface="Cambria"/>
                <a:cs typeface="Cambria"/>
              </a:rPr>
              <a:t>≥</a:t>
            </a:r>
            <a:r>
              <a:rPr dirty="0" sz="1000" spc="65">
                <a:solidFill>
                  <a:srgbClr val="3F3F3F"/>
                </a:solidFill>
                <a:latin typeface="Cambria"/>
                <a:cs typeface="Cambria"/>
              </a:rPr>
              <a:t> </a:t>
            </a:r>
            <a:r>
              <a:rPr dirty="0" sz="1000" spc="-35">
                <a:solidFill>
                  <a:srgbClr val="3F3F3F"/>
                </a:solidFill>
                <a:latin typeface="Arial MT"/>
                <a:cs typeface="Arial MT"/>
              </a:rPr>
              <a:t>0</a:t>
            </a:r>
            <a:r>
              <a:rPr dirty="0" sz="1000" spc="-35">
                <a:solidFill>
                  <a:srgbClr val="3F3F3F"/>
                </a:solidFill>
                <a:latin typeface="Tahoma"/>
                <a:cs typeface="Tahoma"/>
              </a:rPr>
              <a:t>,</a:t>
            </a:r>
            <a:r>
              <a:rPr dirty="0" sz="1000" spc="-85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000" spc="-40">
                <a:solidFill>
                  <a:srgbClr val="3F3F3F"/>
                </a:solidFill>
                <a:latin typeface="Tahoma"/>
                <a:cs typeface="Tahoma"/>
              </a:rPr>
              <a:t>dissipated</a:t>
            </a:r>
            <a:r>
              <a:rPr dirty="0" sz="1000" spc="-8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000" spc="-45">
                <a:solidFill>
                  <a:srgbClr val="3F3F3F"/>
                </a:solidFill>
                <a:latin typeface="Tahoma"/>
                <a:cs typeface="Tahoma"/>
              </a:rPr>
              <a:t>energy</a:t>
            </a:r>
            <a:r>
              <a:rPr dirty="0" sz="1000" spc="-85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000" i="1">
                <a:solidFill>
                  <a:srgbClr val="3F3F3F"/>
                </a:solidFill>
                <a:latin typeface="Cambria"/>
                <a:cs typeface="Cambria"/>
              </a:rPr>
              <a:t>D</a:t>
            </a:r>
            <a:r>
              <a:rPr dirty="0" baseline="-11904" sz="1050" i="1">
                <a:solidFill>
                  <a:srgbClr val="3F3F3F"/>
                </a:solidFill>
                <a:latin typeface="Cambria"/>
                <a:cs typeface="Cambria"/>
              </a:rPr>
              <a:t>i</a:t>
            </a:r>
            <a:r>
              <a:rPr dirty="0" baseline="-11904" sz="1050" spc="270" i="1">
                <a:solidFill>
                  <a:srgbClr val="3F3F3F"/>
                </a:solidFill>
                <a:latin typeface="Cambria"/>
                <a:cs typeface="Cambria"/>
              </a:rPr>
              <a:t> </a:t>
            </a:r>
            <a:r>
              <a:rPr dirty="0" sz="1000" spc="270">
                <a:solidFill>
                  <a:srgbClr val="3F3F3F"/>
                </a:solidFill>
                <a:latin typeface="Calibri"/>
                <a:cs typeface="Calibri"/>
              </a:rPr>
              <a:t>=</a:t>
            </a:r>
            <a:r>
              <a:rPr dirty="0" sz="1000" spc="6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000" spc="50" i="1">
                <a:solidFill>
                  <a:srgbClr val="3F3F3F"/>
                </a:solidFill>
                <a:latin typeface="Cambria"/>
                <a:cs typeface="Cambria"/>
              </a:rPr>
              <a:t>p</a:t>
            </a:r>
            <a:r>
              <a:rPr dirty="0" baseline="27777" sz="1050" spc="75" i="1">
                <a:solidFill>
                  <a:srgbClr val="3F3F3F"/>
                </a:solidFill>
                <a:latin typeface="Cambria"/>
                <a:cs typeface="Cambria"/>
              </a:rPr>
              <a:t>T</a:t>
            </a:r>
            <a:r>
              <a:rPr dirty="0" sz="1000" spc="50" i="1">
                <a:solidFill>
                  <a:srgbClr val="3F3F3F"/>
                </a:solidFill>
                <a:latin typeface="Cambria"/>
                <a:cs typeface="Cambria"/>
              </a:rPr>
              <a:t>M</a:t>
            </a:r>
            <a:r>
              <a:rPr dirty="0" baseline="35714" sz="1050" spc="75">
                <a:solidFill>
                  <a:srgbClr val="3F3F3F"/>
                </a:solidFill>
                <a:latin typeface="Cambria"/>
                <a:cs typeface="Cambria"/>
              </a:rPr>
              <a:t>−</a:t>
            </a:r>
            <a:r>
              <a:rPr dirty="0" baseline="35714" sz="1050" spc="75">
                <a:solidFill>
                  <a:srgbClr val="3F3F3F"/>
                </a:solidFill>
                <a:latin typeface="Arial MT"/>
                <a:cs typeface="Arial MT"/>
              </a:rPr>
              <a:t>1</a:t>
            </a:r>
            <a:r>
              <a:rPr dirty="0" sz="1000" spc="50" i="1">
                <a:solidFill>
                  <a:srgbClr val="3F3F3F"/>
                </a:solidFill>
                <a:latin typeface="Cambria"/>
                <a:cs typeface="Cambria"/>
              </a:rPr>
              <a:t>B</a:t>
            </a:r>
            <a:r>
              <a:rPr dirty="0" baseline="-11904" sz="1050" spc="75" i="1">
                <a:solidFill>
                  <a:srgbClr val="3F3F3F"/>
                </a:solidFill>
                <a:latin typeface="Cambria"/>
                <a:cs typeface="Cambria"/>
              </a:rPr>
              <a:t>i</a:t>
            </a:r>
            <a:r>
              <a:rPr dirty="0" sz="1000" spc="50" i="1">
                <a:solidFill>
                  <a:srgbClr val="3F3F3F"/>
                </a:solidFill>
                <a:latin typeface="Cambria"/>
                <a:cs typeface="Cambria"/>
              </a:rPr>
              <a:t>M</a:t>
            </a:r>
            <a:r>
              <a:rPr dirty="0" baseline="35714" sz="1050" spc="75">
                <a:solidFill>
                  <a:srgbClr val="3F3F3F"/>
                </a:solidFill>
                <a:latin typeface="Cambria"/>
                <a:cs typeface="Cambria"/>
              </a:rPr>
              <a:t>−</a:t>
            </a:r>
            <a:r>
              <a:rPr dirty="0" baseline="35714" sz="1050" spc="75">
                <a:solidFill>
                  <a:srgbClr val="3F3F3F"/>
                </a:solidFill>
                <a:latin typeface="Arial MT"/>
                <a:cs typeface="Arial MT"/>
              </a:rPr>
              <a:t>1</a:t>
            </a:r>
            <a:r>
              <a:rPr dirty="0" sz="1000" spc="50" i="1">
                <a:solidFill>
                  <a:srgbClr val="3F3F3F"/>
                </a:solidFill>
                <a:latin typeface="Cambria"/>
                <a:cs typeface="Cambria"/>
              </a:rPr>
              <a:t>p</a:t>
            </a:r>
            <a:r>
              <a:rPr dirty="0" baseline="-11904" sz="1050" spc="75" i="1">
                <a:solidFill>
                  <a:srgbClr val="3F3F3F"/>
                </a:solidFill>
                <a:latin typeface="Cambria"/>
                <a:cs typeface="Cambria"/>
              </a:rPr>
              <a:t>i</a:t>
            </a:r>
            <a:endParaRPr baseline="-11904" sz="1050">
              <a:latin typeface="Cambria"/>
              <a:cs typeface="Cambria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717664" y="1088458"/>
            <a:ext cx="135509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solidFill>
                  <a:srgbClr val="812433"/>
                </a:solidFill>
                <a:latin typeface="Tahoma"/>
                <a:cs typeface="Tahoma"/>
              </a:rPr>
              <a:t>—</a:t>
            </a:r>
            <a:r>
              <a:rPr dirty="0" sz="1000" spc="254">
                <a:solidFill>
                  <a:srgbClr val="812433"/>
                </a:solidFill>
                <a:latin typeface="Tahoma"/>
                <a:cs typeface="Tahoma"/>
              </a:rPr>
              <a:t> </a:t>
            </a:r>
            <a:r>
              <a:rPr dirty="0" sz="1000" spc="-45">
                <a:solidFill>
                  <a:srgbClr val="3F3F3F"/>
                </a:solidFill>
                <a:latin typeface="Tahoma"/>
                <a:cs typeface="Tahoma"/>
              </a:rPr>
              <a:t>Augmented</a:t>
            </a:r>
            <a:r>
              <a:rPr dirty="0" sz="1000" spc="-75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000" spc="-40">
                <a:solidFill>
                  <a:srgbClr val="3F3F3F"/>
                </a:solidFill>
                <a:latin typeface="Tahoma"/>
                <a:cs typeface="Tahoma"/>
              </a:rPr>
              <a:t>dynamics: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2080285" y="872101"/>
            <a:ext cx="12763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420">
                <a:solidFill>
                  <a:srgbClr val="3F3F3F"/>
                </a:solidFill>
                <a:latin typeface="Lucida Sans Unicode"/>
                <a:cs typeface="Lucida Sans Unicode"/>
              </a:rPr>
              <a:t>(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2248877" y="1058115"/>
            <a:ext cx="4953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50" i="1">
                <a:solidFill>
                  <a:srgbClr val="3F3F3F"/>
                </a:solidFill>
                <a:latin typeface="Cambria"/>
                <a:cs typeface="Cambria"/>
              </a:rPr>
              <a:t>i</a:t>
            </a:r>
            <a:endParaRPr sz="700">
              <a:latin typeface="Cambria"/>
              <a:cs typeface="Cambria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2516492" y="993231"/>
            <a:ext cx="6604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50" i="1">
                <a:solidFill>
                  <a:srgbClr val="3F3F3F"/>
                </a:solidFill>
                <a:latin typeface="Cambria"/>
                <a:cs typeface="Cambria"/>
              </a:rPr>
              <a:t>e</a:t>
            </a:r>
            <a:endParaRPr sz="700">
              <a:latin typeface="Cambria"/>
              <a:cs typeface="Cambria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3324593" y="985014"/>
            <a:ext cx="15367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85">
                <a:solidFill>
                  <a:srgbClr val="3F3F3F"/>
                </a:solidFill>
                <a:latin typeface="Cambria"/>
                <a:cs typeface="Cambria"/>
              </a:rPr>
              <a:t>−</a:t>
            </a:r>
            <a:r>
              <a:rPr dirty="0" sz="700" spc="85">
                <a:solidFill>
                  <a:srgbClr val="3F3F3F"/>
                </a:solidFill>
                <a:latin typeface="Arial MT"/>
                <a:cs typeface="Arial MT"/>
              </a:rPr>
              <a:t>1</a:t>
            </a:r>
            <a:endParaRPr sz="700">
              <a:latin typeface="Arial MT"/>
              <a:cs typeface="Arial MT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2514587" y="1073457"/>
            <a:ext cx="854075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816610" algn="l"/>
              </a:tabLst>
            </a:pPr>
            <a:r>
              <a:rPr dirty="0" sz="700" spc="-50" i="1">
                <a:solidFill>
                  <a:srgbClr val="3F3F3F"/>
                </a:solidFill>
                <a:latin typeface="Cambria"/>
                <a:cs typeface="Cambria"/>
              </a:rPr>
              <a:t>i</a:t>
            </a:r>
            <a:r>
              <a:rPr dirty="0" sz="700" i="1">
                <a:solidFill>
                  <a:srgbClr val="3F3F3F"/>
                </a:solidFill>
                <a:latin typeface="Cambria"/>
                <a:cs typeface="Cambria"/>
              </a:rPr>
              <a:t>	</a:t>
            </a:r>
            <a:r>
              <a:rPr dirty="0" sz="700" spc="-50" i="1">
                <a:solidFill>
                  <a:srgbClr val="3F3F3F"/>
                </a:solidFill>
                <a:latin typeface="Cambria"/>
                <a:cs typeface="Cambria"/>
              </a:rPr>
              <a:t>i</a:t>
            </a:r>
            <a:endParaRPr sz="700">
              <a:latin typeface="Cambria"/>
              <a:cs typeface="Cambria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2182202" y="1001184"/>
            <a:ext cx="136906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289050" algn="l"/>
              </a:tabLst>
            </a:pPr>
            <a:r>
              <a:rPr dirty="0" sz="1000" spc="-75" i="1">
                <a:solidFill>
                  <a:srgbClr val="3F3F3F"/>
                </a:solidFill>
                <a:latin typeface="Cambria"/>
                <a:cs typeface="Cambria"/>
              </a:rPr>
              <a:t>p</a:t>
            </a:r>
            <a:r>
              <a:rPr dirty="0" baseline="2777" sz="1500" spc="-112">
                <a:solidFill>
                  <a:srgbClr val="3F3F3F"/>
                </a:solidFill>
                <a:latin typeface="Calibri"/>
                <a:cs typeface="Calibri"/>
              </a:rPr>
              <a:t>˙</a:t>
            </a:r>
            <a:r>
              <a:rPr dirty="0" baseline="2777" sz="1500" spc="547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000" spc="270">
                <a:solidFill>
                  <a:srgbClr val="3F3F3F"/>
                </a:solidFill>
                <a:latin typeface="Calibri"/>
                <a:cs typeface="Calibri"/>
              </a:rPr>
              <a:t>=</a:t>
            </a:r>
            <a:r>
              <a:rPr dirty="0" sz="1000" spc="3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000" i="1">
                <a:solidFill>
                  <a:srgbClr val="3F3F3F"/>
                </a:solidFill>
                <a:latin typeface="Cambria"/>
                <a:cs typeface="Cambria"/>
              </a:rPr>
              <a:t>F</a:t>
            </a:r>
            <a:r>
              <a:rPr dirty="0" sz="1000" spc="345" i="1">
                <a:solidFill>
                  <a:srgbClr val="3F3F3F"/>
                </a:solidFill>
                <a:latin typeface="Cambria"/>
                <a:cs typeface="Cambria"/>
              </a:rPr>
              <a:t> </a:t>
            </a:r>
            <a:r>
              <a:rPr dirty="0" sz="1000" spc="220">
                <a:solidFill>
                  <a:srgbClr val="3F3F3F"/>
                </a:solidFill>
                <a:latin typeface="Cambria"/>
                <a:cs typeface="Cambria"/>
              </a:rPr>
              <a:t>−</a:t>
            </a:r>
            <a:r>
              <a:rPr dirty="0" sz="1000" spc="-15">
                <a:solidFill>
                  <a:srgbClr val="3F3F3F"/>
                </a:solidFill>
                <a:latin typeface="Cambria"/>
                <a:cs typeface="Cambria"/>
              </a:rPr>
              <a:t> </a:t>
            </a:r>
            <a:r>
              <a:rPr dirty="0" sz="1000" i="1">
                <a:solidFill>
                  <a:srgbClr val="3F3F3F"/>
                </a:solidFill>
                <a:latin typeface="Cambria"/>
                <a:cs typeface="Cambria"/>
              </a:rPr>
              <a:t>w x</a:t>
            </a:r>
            <a:r>
              <a:rPr dirty="0" sz="1000" spc="440" i="1">
                <a:solidFill>
                  <a:srgbClr val="3F3F3F"/>
                </a:solidFill>
                <a:latin typeface="Cambria"/>
                <a:cs typeface="Cambria"/>
              </a:rPr>
              <a:t> </a:t>
            </a:r>
            <a:r>
              <a:rPr dirty="0" sz="1000" spc="220">
                <a:solidFill>
                  <a:srgbClr val="3F3F3F"/>
                </a:solidFill>
                <a:latin typeface="Cambria"/>
                <a:cs typeface="Cambria"/>
              </a:rPr>
              <a:t>−</a:t>
            </a:r>
            <a:r>
              <a:rPr dirty="0" sz="1000" spc="-20">
                <a:solidFill>
                  <a:srgbClr val="3F3F3F"/>
                </a:solidFill>
                <a:latin typeface="Cambria"/>
                <a:cs typeface="Cambria"/>
              </a:rPr>
              <a:t> </a:t>
            </a:r>
            <a:r>
              <a:rPr dirty="0" sz="1000" i="1">
                <a:solidFill>
                  <a:srgbClr val="3F3F3F"/>
                </a:solidFill>
                <a:latin typeface="Cambria"/>
                <a:cs typeface="Cambria"/>
              </a:rPr>
              <a:t>B </a:t>
            </a:r>
            <a:r>
              <a:rPr dirty="0" sz="1000" spc="-50" i="1">
                <a:solidFill>
                  <a:srgbClr val="3F3F3F"/>
                </a:solidFill>
                <a:latin typeface="Cambria"/>
                <a:cs typeface="Cambria"/>
              </a:rPr>
              <a:t>M</a:t>
            </a:r>
            <a:r>
              <a:rPr dirty="0" sz="1000" i="1">
                <a:solidFill>
                  <a:srgbClr val="3F3F3F"/>
                </a:solidFill>
                <a:latin typeface="Cambria"/>
                <a:cs typeface="Cambria"/>
              </a:rPr>
              <a:t>	</a:t>
            </a:r>
            <a:r>
              <a:rPr dirty="0" sz="1000" spc="-50" i="1">
                <a:solidFill>
                  <a:srgbClr val="3F3F3F"/>
                </a:solidFill>
                <a:latin typeface="Cambria"/>
                <a:cs typeface="Cambria"/>
              </a:rPr>
              <a:t>p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2810040" y="1058115"/>
            <a:ext cx="765175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90525" algn="l"/>
                <a:tab pos="728345" algn="l"/>
              </a:tabLst>
            </a:pPr>
            <a:r>
              <a:rPr dirty="0" sz="700" i="1">
                <a:solidFill>
                  <a:srgbClr val="3F3F3F"/>
                </a:solidFill>
                <a:latin typeface="Cambria"/>
                <a:cs typeface="Cambria"/>
              </a:rPr>
              <a:t>i</a:t>
            </a:r>
            <a:r>
              <a:rPr dirty="0" sz="700" spc="330" i="1">
                <a:solidFill>
                  <a:srgbClr val="3F3F3F"/>
                </a:solidFill>
                <a:latin typeface="Cambria"/>
                <a:cs typeface="Cambria"/>
              </a:rPr>
              <a:t> </a:t>
            </a:r>
            <a:r>
              <a:rPr dirty="0" sz="700" spc="-25" i="1">
                <a:solidFill>
                  <a:srgbClr val="3F3F3F"/>
                </a:solidFill>
                <a:latin typeface="Cambria"/>
                <a:cs typeface="Cambria"/>
              </a:rPr>
              <a:t>ti</a:t>
            </a:r>
            <a:r>
              <a:rPr dirty="0" sz="700" i="1">
                <a:solidFill>
                  <a:srgbClr val="3F3F3F"/>
                </a:solidFill>
                <a:latin typeface="Cambria"/>
                <a:cs typeface="Cambria"/>
              </a:rPr>
              <a:t>	</a:t>
            </a:r>
            <a:r>
              <a:rPr dirty="0" sz="700" spc="-50" i="1">
                <a:solidFill>
                  <a:srgbClr val="3F3F3F"/>
                </a:solidFill>
                <a:latin typeface="Cambria"/>
                <a:cs typeface="Cambria"/>
              </a:rPr>
              <a:t>i</a:t>
            </a:r>
            <a:r>
              <a:rPr dirty="0" sz="700" i="1">
                <a:solidFill>
                  <a:srgbClr val="3F3F3F"/>
                </a:solidFill>
                <a:latin typeface="Cambria"/>
                <a:cs typeface="Cambria"/>
              </a:rPr>
              <a:t>	</a:t>
            </a:r>
            <a:r>
              <a:rPr dirty="0" sz="700" spc="-50" i="1">
                <a:solidFill>
                  <a:srgbClr val="3F3F3F"/>
                </a:solidFill>
                <a:latin typeface="Cambria"/>
                <a:cs typeface="Cambria"/>
              </a:rPr>
              <a:t>i</a:t>
            </a:r>
            <a:endParaRPr sz="700">
              <a:latin typeface="Cambria"/>
              <a:cs typeface="Cambria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2458377" y="1277622"/>
            <a:ext cx="15494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baseline="7936" sz="1050" spc="-37" i="1">
                <a:solidFill>
                  <a:srgbClr val="3F3F3F"/>
                </a:solidFill>
                <a:latin typeface="Cambria"/>
                <a:cs typeface="Cambria"/>
              </a:rPr>
              <a:t>x</a:t>
            </a:r>
            <a:r>
              <a:rPr dirty="0" sz="500" spc="-25" i="1">
                <a:solidFill>
                  <a:srgbClr val="3F3F3F"/>
                </a:solidFill>
                <a:latin typeface="Cambria"/>
                <a:cs typeface="Cambria"/>
              </a:rPr>
              <a:t>ti</a:t>
            </a:r>
            <a:endParaRPr sz="500">
              <a:latin typeface="Cambria"/>
              <a:cs typeface="Cambria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3226054" y="1255651"/>
            <a:ext cx="738505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01040" algn="l"/>
              </a:tabLst>
            </a:pPr>
            <a:r>
              <a:rPr dirty="0" sz="700" spc="-50" i="1">
                <a:solidFill>
                  <a:srgbClr val="3F3F3F"/>
                </a:solidFill>
                <a:latin typeface="Cambria"/>
                <a:cs typeface="Cambria"/>
              </a:rPr>
              <a:t>i</a:t>
            </a:r>
            <a:r>
              <a:rPr dirty="0" sz="700" i="1">
                <a:solidFill>
                  <a:srgbClr val="3F3F3F"/>
                </a:solidFill>
                <a:latin typeface="Cambria"/>
                <a:cs typeface="Cambria"/>
              </a:rPr>
              <a:t>	</a:t>
            </a:r>
            <a:r>
              <a:rPr dirty="0" sz="700" spc="-50" i="1">
                <a:solidFill>
                  <a:srgbClr val="3F3F3F"/>
                </a:solidFill>
                <a:latin typeface="Cambria"/>
                <a:cs typeface="Cambria"/>
              </a:rPr>
              <a:t>i</a:t>
            </a:r>
            <a:endParaRPr sz="700">
              <a:latin typeface="Cambria"/>
              <a:cs typeface="Cambria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2156802" y="1183378"/>
            <a:ext cx="204025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1412875" algn="l"/>
              </a:tabLst>
            </a:pPr>
            <a:r>
              <a:rPr dirty="0" sz="1000" spc="-40" i="1">
                <a:solidFill>
                  <a:srgbClr val="3F3F3F"/>
                </a:solidFill>
                <a:latin typeface="Cambria"/>
                <a:cs typeface="Cambria"/>
              </a:rPr>
              <a:t>x</a:t>
            </a:r>
            <a:r>
              <a:rPr dirty="0" baseline="2777" sz="1500" spc="-60">
                <a:solidFill>
                  <a:srgbClr val="3F3F3F"/>
                </a:solidFill>
                <a:latin typeface="Calibri"/>
                <a:cs typeface="Calibri"/>
              </a:rPr>
              <a:t>˙</a:t>
            </a:r>
            <a:r>
              <a:rPr dirty="0" baseline="-11904" sz="1050" spc="-60" i="1">
                <a:solidFill>
                  <a:srgbClr val="3F3F3F"/>
                </a:solidFill>
                <a:latin typeface="Cambria"/>
                <a:cs typeface="Cambria"/>
              </a:rPr>
              <a:t>ti</a:t>
            </a:r>
            <a:r>
              <a:rPr dirty="0" baseline="-11904" sz="1050" spc="225" i="1">
                <a:solidFill>
                  <a:srgbClr val="3F3F3F"/>
                </a:solidFill>
                <a:latin typeface="Cambria"/>
                <a:cs typeface="Cambria"/>
              </a:rPr>
              <a:t> </a:t>
            </a:r>
            <a:r>
              <a:rPr dirty="0" sz="1000" spc="270">
                <a:solidFill>
                  <a:srgbClr val="3F3F3F"/>
                </a:solidFill>
                <a:latin typeface="Calibri"/>
                <a:cs typeface="Calibri"/>
              </a:rPr>
              <a:t>=</a:t>
            </a:r>
            <a:r>
              <a:rPr dirty="0" sz="1000" spc="15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u="sng" baseline="31746" sz="1050" spc="-67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Arial MT"/>
                <a:cs typeface="Arial MT"/>
              </a:rPr>
              <a:t> </a:t>
            </a:r>
            <a:r>
              <a:rPr dirty="0" u="sng" baseline="31746" sz="105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Arial MT"/>
                <a:cs typeface="Arial MT"/>
              </a:rPr>
              <a:t>1</a:t>
            </a:r>
            <a:r>
              <a:rPr dirty="0" baseline="31746" sz="1050" spc="82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1000" i="1">
                <a:solidFill>
                  <a:srgbClr val="3F3F3F"/>
                </a:solidFill>
                <a:latin typeface="Cambria"/>
                <a:cs typeface="Cambria"/>
              </a:rPr>
              <a:t>D</a:t>
            </a:r>
            <a:r>
              <a:rPr dirty="0" baseline="-11904" sz="1050" i="1">
                <a:solidFill>
                  <a:srgbClr val="3F3F3F"/>
                </a:solidFill>
                <a:latin typeface="Cambria"/>
                <a:cs typeface="Cambria"/>
              </a:rPr>
              <a:t>i</a:t>
            </a:r>
            <a:r>
              <a:rPr dirty="0" baseline="-11904" sz="1050" spc="150" i="1">
                <a:solidFill>
                  <a:srgbClr val="3F3F3F"/>
                </a:solidFill>
                <a:latin typeface="Cambria"/>
                <a:cs typeface="Cambria"/>
              </a:rPr>
              <a:t> </a:t>
            </a:r>
            <a:r>
              <a:rPr dirty="0" sz="1000" spc="270">
                <a:solidFill>
                  <a:srgbClr val="3F3F3F"/>
                </a:solidFill>
                <a:latin typeface="Calibri"/>
                <a:cs typeface="Calibri"/>
              </a:rPr>
              <a:t>+</a:t>
            </a:r>
            <a:r>
              <a:rPr dirty="0" sz="1000" spc="-15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000" i="1">
                <a:solidFill>
                  <a:srgbClr val="3F3F3F"/>
                </a:solidFill>
                <a:latin typeface="Cambria"/>
                <a:cs typeface="Cambria"/>
              </a:rPr>
              <a:t>u</a:t>
            </a:r>
            <a:r>
              <a:rPr dirty="0" baseline="-11904" sz="1050" i="1">
                <a:solidFill>
                  <a:srgbClr val="3F3F3F"/>
                </a:solidFill>
                <a:latin typeface="Cambria"/>
                <a:cs typeface="Cambria"/>
              </a:rPr>
              <a:t>ti</a:t>
            </a:r>
            <a:r>
              <a:rPr dirty="0" baseline="-11904" sz="1050" spc="150" i="1">
                <a:solidFill>
                  <a:srgbClr val="3F3F3F"/>
                </a:solidFill>
                <a:latin typeface="Cambria"/>
                <a:cs typeface="Cambria"/>
              </a:rPr>
              <a:t> </a:t>
            </a:r>
            <a:r>
              <a:rPr dirty="0" sz="1000" spc="270">
                <a:solidFill>
                  <a:srgbClr val="3F3F3F"/>
                </a:solidFill>
                <a:latin typeface="Calibri"/>
                <a:cs typeface="Calibri"/>
              </a:rPr>
              <a:t>+</a:t>
            </a:r>
            <a:r>
              <a:rPr dirty="0" sz="1000" spc="-1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000" spc="-20" i="1">
                <a:solidFill>
                  <a:srgbClr val="3F3F3F"/>
                </a:solidFill>
                <a:latin typeface="Cambria"/>
                <a:cs typeface="Cambria"/>
              </a:rPr>
              <a:t>w</a:t>
            </a:r>
            <a:r>
              <a:rPr dirty="0" baseline="27777" sz="1050" spc="-30" i="1">
                <a:solidFill>
                  <a:srgbClr val="3F3F3F"/>
                </a:solidFill>
                <a:latin typeface="Cambria"/>
                <a:cs typeface="Cambria"/>
              </a:rPr>
              <a:t>T</a:t>
            </a:r>
            <a:r>
              <a:rPr dirty="0" sz="1000" spc="-20" i="1">
                <a:solidFill>
                  <a:srgbClr val="3F3F3F"/>
                </a:solidFill>
                <a:latin typeface="Cambria"/>
                <a:cs typeface="Cambria"/>
              </a:rPr>
              <a:t>v</a:t>
            </a:r>
            <a:r>
              <a:rPr dirty="0" baseline="-11904" sz="1050" spc="-30" i="1">
                <a:solidFill>
                  <a:srgbClr val="3F3F3F"/>
                </a:solidFill>
                <a:latin typeface="Cambria"/>
                <a:cs typeface="Cambria"/>
              </a:rPr>
              <a:t>i</a:t>
            </a:r>
            <a:r>
              <a:rPr dirty="0" sz="1000" spc="-20" i="1">
                <a:solidFill>
                  <a:srgbClr val="3F3F3F"/>
                </a:solidFill>
                <a:latin typeface="Calibri"/>
                <a:cs typeface="Calibri"/>
              </a:rPr>
              <a:t>,</a:t>
            </a:r>
            <a:r>
              <a:rPr dirty="0" sz="1000" i="1">
                <a:solidFill>
                  <a:srgbClr val="3F3F3F"/>
                </a:solidFill>
                <a:latin typeface="Calibri"/>
                <a:cs typeface="Calibri"/>
              </a:rPr>
              <a:t>	</a:t>
            </a:r>
            <a:r>
              <a:rPr dirty="0" sz="1000" i="1">
                <a:solidFill>
                  <a:srgbClr val="3F3F3F"/>
                </a:solidFill>
                <a:latin typeface="Cambria"/>
                <a:cs typeface="Cambria"/>
              </a:rPr>
              <a:t>v</a:t>
            </a:r>
            <a:r>
              <a:rPr dirty="0" baseline="-11904" sz="1050" i="1">
                <a:solidFill>
                  <a:srgbClr val="3F3F3F"/>
                </a:solidFill>
                <a:latin typeface="Cambria"/>
                <a:cs typeface="Cambria"/>
              </a:rPr>
              <a:t>i</a:t>
            </a:r>
            <a:r>
              <a:rPr dirty="0" baseline="-11904" sz="1050" spc="240" i="1">
                <a:solidFill>
                  <a:srgbClr val="3F3F3F"/>
                </a:solidFill>
                <a:latin typeface="Cambria"/>
                <a:cs typeface="Cambria"/>
              </a:rPr>
              <a:t> </a:t>
            </a:r>
            <a:r>
              <a:rPr dirty="0" sz="1000" spc="270">
                <a:solidFill>
                  <a:srgbClr val="3F3F3F"/>
                </a:solidFill>
                <a:latin typeface="Calibri"/>
                <a:cs typeface="Calibri"/>
              </a:rPr>
              <a:t>=</a:t>
            </a:r>
            <a:r>
              <a:rPr dirty="0" sz="1000" spc="5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000" spc="40" i="1">
                <a:solidFill>
                  <a:srgbClr val="3F3F3F"/>
                </a:solidFill>
                <a:latin typeface="Cambria"/>
                <a:cs typeface="Cambria"/>
              </a:rPr>
              <a:t>M</a:t>
            </a:r>
            <a:r>
              <a:rPr dirty="0" baseline="35714" sz="1050" spc="60">
                <a:solidFill>
                  <a:srgbClr val="3F3F3F"/>
                </a:solidFill>
                <a:latin typeface="Cambria"/>
                <a:cs typeface="Cambria"/>
              </a:rPr>
              <a:t>−</a:t>
            </a:r>
            <a:r>
              <a:rPr dirty="0" baseline="35714" sz="1050" spc="60">
                <a:solidFill>
                  <a:srgbClr val="3F3F3F"/>
                </a:solidFill>
                <a:latin typeface="Arial MT"/>
                <a:cs typeface="Arial MT"/>
              </a:rPr>
              <a:t>1</a:t>
            </a:r>
            <a:r>
              <a:rPr dirty="0" sz="1000" spc="40" i="1">
                <a:solidFill>
                  <a:srgbClr val="3F3F3F"/>
                </a:solidFill>
                <a:latin typeface="Cambria"/>
                <a:cs typeface="Cambria"/>
              </a:rPr>
              <a:t>p</a:t>
            </a:r>
            <a:r>
              <a:rPr dirty="0" baseline="-11904" sz="1050" spc="60" i="1">
                <a:solidFill>
                  <a:srgbClr val="3F3F3F"/>
                </a:solidFill>
                <a:latin typeface="Cambria"/>
                <a:cs typeface="Cambria"/>
              </a:rPr>
              <a:t>i</a:t>
            </a:r>
            <a:endParaRPr baseline="-11904" sz="1050">
              <a:latin typeface="Cambria"/>
              <a:cs typeface="Cambria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1184998" y="1434111"/>
            <a:ext cx="4953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50" i="1">
                <a:solidFill>
                  <a:srgbClr val="3F3F3F"/>
                </a:solidFill>
                <a:latin typeface="Cambria"/>
                <a:cs typeface="Cambria"/>
              </a:rPr>
              <a:t>i</a:t>
            </a:r>
            <a:endParaRPr sz="700">
              <a:latin typeface="Cambria"/>
              <a:cs typeface="Cambria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1497622" y="1365315"/>
            <a:ext cx="9271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sng" sz="700" spc="-4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Arial MT"/>
                <a:cs typeface="Arial MT"/>
              </a:rPr>
              <a:t> </a:t>
            </a:r>
            <a:r>
              <a:rPr dirty="0" u="sng" sz="700" spc="-5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Arial MT"/>
                <a:cs typeface="Arial MT"/>
              </a:rPr>
              <a:t>1</a:t>
            </a:r>
            <a:endParaRPr sz="700">
              <a:latin typeface="Arial MT"/>
              <a:cs typeface="Arial MT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1600517" y="1347132"/>
            <a:ext cx="8890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45">
                <a:solidFill>
                  <a:srgbClr val="3F3F3F"/>
                </a:solidFill>
                <a:latin typeface="Calibri"/>
                <a:cs typeface="Calibri"/>
              </a:rPr>
              <a:t>ˆ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1666443" y="1369227"/>
            <a:ext cx="85725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95" i="1">
                <a:solidFill>
                  <a:srgbClr val="3F3F3F"/>
                </a:solidFill>
                <a:latin typeface="Calibri"/>
                <a:cs typeface="Calibri"/>
              </a:rPr>
              <a:t>λ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1472222" y="1471424"/>
            <a:ext cx="267335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baseline="7936" sz="1050" i="1">
                <a:solidFill>
                  <a:srgbClr val="3F3F3F"/>
                </a:solidFill>
                <a:latin typeface="Cambria"/>
                <a:cs typeface="Cambria"/>
              </a:rPr>
              <a:t>x</a:t>
            </a:r>
            <a:r>
              <a:rPr dirty="0" sz="500" i="1">
                <a:solidFill>
                  <a:srgbClr val="3F3F3F"/>
                </a:solidFill>
                <a:latin typeface="Cambria"/>
                <a:cs typeface="Cambria"/>
              </a:rPr>
              <a:t>ti</a:t>
            </a:r>
            <a:r>
              <a:rPr dirty="0" sz="500" spc="235" i="1">
                <a:solidFill>
                  <a:srgbClr val="3F3F3F"/>
                </a:solidFill>
                <a:latin typeface="Cambria"/>
                <a:cs typeface="Cambria"/>
              </a:rPr>
              <a:t>  </a:t>
            </a:r>
            <a:r>
              <a:rPr dirty="0" baseline="15873" sz="1050" spc="-75" i="1">
                <a:solidFill>
                  <a:srgbClr val="3F3F3F"/>
                </a:solidFill>
                <a:latin typeface="Cambria"/>
                <a:cs typeface="Cambria"/>
              </a:rPr>
              <a:t>i</a:t>
            </a:r>
            <a:endParaRPr baseline="15873" sz="1050">
              <a:latin typeface="Cambria"/>
              <a:cs typeface="Cambria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1860651" y="1434111"/>
            <a:ext cx="8001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25" i="1">
                <a:solidFill>
                  <a:srgbClr val="3F3F3F"/>
                </a:solidFill>
                <a:latin typeface="Cambria"/>
                <a:cs typeface="Cambria"/>
              </a:rPr>
              <a:t>ti</a:t>
            </a:r>
            <a:endParaRPr sz="700">
              <a:latin typeface="Cambria"/>
              <a:cs typeface="Cambria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717664" y="1377180"/>
            <a:ext cx="136334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solidFill>
                  <a:srgbClr val="812433"/>
                </a:solidFill>
                <a:latin typeface="Tahoma"/>
                <a:cs typeface="Tahoma"/>
              </a:rPr>
              <a:t>—</a:t>
            </a:r>
            <a:r>
              <a:rPr dirty="0" sz="1000" spc="229">
                <a:solidFill>
                  <a:srgbClr val="812433"/>
                </a:solidFill>
                <a:latin typeface="Tahoma"/>
                <a:cs typeface="Tahoma"/>
              </a:rPr>
              <a:t> </a:t>
            </a:r>
            <a:r>
              <a:rPr dirty="0" sz="1000" spc="-60">
                <a:solidFill>
                  <a:srgbClr val="3F3F3F"/>
                </a:solidFill>
                <a:latin typeface="Tahoma"/>
                <a:cs typeface="Tahoma"/>
              </a:rPr>
              <a:t>Set</a:t>
            </a:r>
            <a:r>
              <a:rPr dirty="0" sz="1000" spc="-9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000" i="1">
                <a:solidFill>
                  <a:srgbClr val="3F3F3F"/>
                </a:solidFill>
                <a:latin typeface="Cambria"/>
                <a:cs typeface="Cambria"/>
              </a:rPr>
              <a:t>w</a:t>
            </a:r>
            <a:r>
              <a:rPr dirty="0" sz="1000" spc="300" i="1">
                <a:solidFill>
                  <a:srgbClr val="3F3F3F"/>
                </a:solidFill>
                <a:latin typeface="Cambria"/>
                <a:cs typeface="Cambria"/>
              </a:rPr>
              <a:t> </a:t>
            </a:r>
            <a:r>
              <a:rPr dirty="0" sz="1000" spc="270">
                <a:solidFill>
                  <a:srgbClr val="3F3F3F"/>
                </a:solidFill>
                <a:latin typeface="Calibri"/>
                <a:cs typeface="Calibri"/>
              </a:rPr>
              <a:t>=</a:t>
            </a:r>
            <a:r>
              <a:rPr dirty="0" sz="1000" spc="5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000" spc="220">
                <a:solidFill>
                  <a:srgbClr val="3F3F3F"/>
                </a:solidFill>
                <a:latin typeface="Cambria"/>
                <a:cs typeface="Cambria"/>
              </a:rPr>
              <a:t>−</a:t>
            </a:r>
            <a:r>
              <a:rPr dirty="0" sz="1000" spc="235">
                <a:solidFill>
                  <a:srgbClr val="3F3F3F"/>
                </a:solidFill>
                <a:latin typeface="Cambria"/>
                <a:cs typeface="Cambria"/>
              </a:rPr>
              <a:t>  </a:t>
            </a:r>
            <a:r>
              <a:rPr dirty="0" sz="1000" i="1">
                <a:solidFill>
                  <a:srgbClr val="3F3F3F"/>
                </a:solidFill>
                <a:latin typeface="Cambria"/>
                <a:cs typeface="Cambria"/>
              </a:rPr>
              <a:t>F</a:t>
            </a:r>
            <a:r>
              <a:rPr dirty="0" sz="1000" spc="325" i="1">
                <a:solidFill>
                  <a:srgbClr val="3F3F3F"/>
                </a:solidFill>
                <a:latin typeface="Cambria"/>
                <a:cs typeface="Cambria"/>
              </a:rPr>
              <a:t> </a:t>
            </a:r>
            <a:r>
              <a:rPr dirty="0" sz="1000" spc="-60">
                <a:solidFill>
                  <a:srgbClr val="3F3F3F"/>
                </a:solidFill>
                <a:latin typeface="Tahoma"/>
                <a:cs typeface="Tahoma"/>
              </a:rPr>
              <a:t>,</a:t>
            </a:r>
            <a:r>
              <a:rPr dirty="0" sz="1000" spc="-9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000" i="1">
                <a:solidFill>
                  <a:srgbClr val="3F3F3F"/>
                </a:solidFill>
                <a:latin typeface="Cambria"/>
                <a:cs typeface="Cambria"/>
              </a:rPr>
              <a:t>u</a:t>
            </a:r>
            <a:r>
              <a:rPr dirty="0" sz="1000" spc="160" i="1">
                <a:solidFill>
                  <a:srgbClr val="3F3F3F"/>
                </a:solidFill>
                <a:latin typeface="Cambria"/>
                <a:cs typeface="Cambria"/>
              </a:rPr>
              <a:t>  </a:t>
            </a:r>
            <a:r>
              <a:rPr dirty="0" sz="1000" spc="220">
                <a:solidFill>
                  <a:srgbClr val="3F3F3F"/>
                </a:solidFill>
                <a:latin typeface="Calibri"/>
                <a:cs typeface="Calibri"/>
              </a:rPr>
              <a:t>=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2080018" y="1471424"/>
            <a:ext cx="351155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baseline="7936" sz="1050" i="1">
                <a:solidFill>
                  <a:srgbClr val="3F3F3F"/>
                </a:solidFill>
                <a:latin typeface="Cambria"/>
                <a:cs typeface="Cambria"/>
              </a:rPr>
              <a:t>x</a:t>
            </a:r>
            <a:r>
              <a:rPr dirty="0" sz="500" i="1">
                <a:solidFill>
                  <a:srgbClr val="3F3F3F"/>
                </a:solidFill>
                <a:latin typeface="Cambria"/>
                <a:cs typeface="Cambria"/>
              </a:rPr>
              <a:t>ti</a:t>
            </a:r>
            <a:r>
              <a:rPr dirty="0" sz="500" spc="204" i="1">
                <a:solidFill>
                  <a:srgbClr val="3F3F3F"/>
                </a:solidFill>
                <a:latin typeface="Cambria"/>
                <a:cs typeface="Cambria"/>
              </a:rPr>
              <a:t> </a:t>
            </a:r>
            <a:r>
              <a:rPr dirty="0" baseline="-3968" sz="1050" spc="-30" i="1">
                <a:solidFill>
                  <a:srgbClr val="3F3F3F"/>
                </a:solidFill>
                <a:latin typeface="Calibri"/>
                <a:cs typeface="Calibri"/>
              </a:rPr>
              <a:t>∂λ</a:t>
            </a:r>
            <a:r>
              <a:rPr dirty="0" baseline="11904" sz="1050" spc="-30">
                <a:solidFill>
                  <a:srgbClr val="3F3F3F"/>
                </a:solidFill>
                <a:latin typeface="Verdana"/>
                <a:cs typeface="Verdana"/>
              </a:rPr>
              <a:t>ˆ</a:t>
            </a:r>
            <a:r>
              <a:rPr dirty="0" baseline="-16666" sz="750" spc="-30">
                <a:solidFill>
                  <a:srgbClr val="3F3F3F"/>
                </a:solidFill>
                <a:latin typeface="Arial MT"/>
                <a:cs typeface="Arial MT"/>
              </a:rPr>
              <a:t>2</a:t>
            </a:r>
            <a:endParaRPr baseline="-16666" sz="750">
              <a:latin typeface="Arial MT"/>
              <a:cs typeface="Arial MT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2425242" y="1343792"/>
            <a:ext cx="6096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0">
                <a:solidFill>
                  <a:srgbClr val="3F3F3F"/>
                </a:solidFill>
                <a:latin typeface="Calibri"/>
                <a:cs typeface="Calibri"/>
              </a:rPr>
              <a:t>˙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2405913" y="1377180"/>
            <a:ext cx="8699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365" i="1">
                <a:solidFill>
                  <a:srgbClr val="3F3F3F"/>
                </a:solidFill>
                <a:latin typeface="Calibri"/>
                <a:cs typeface="Calibri"/>
              </a:rPr>
              <a:t>λ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2067318" y="1362915"/>
            <a:ext cx="52832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</a:pPr>
            <a:r>
              <a:rPr dirty="0" u="sng" sz="700" spc="-85" i="1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ambria"/>
                <a:cs typeface="Cambria"/>
              </a:rPr>
              <a:t> </a:t>
            </a:r>
            <a:r>
              <a:rPr dirty="0" u="sng" sz="700" i="1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ambria"/>
                <a:cs typeface="Cambria"/>
              </a:rPr>
              <a:t>c</a:t>
            </a:r>
            <a:r>
              <a:rPr dirty="0" u="sng" baseline="-11111" sz="750" i="1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ambria"/>
                <a:cs typeface="Cambria"/>
              </a:rPr>
              <a:t>i</a:t>
            </a:r>
            <a:r>
              <a:rPr dirty="0" u="sng" baseline="-11111" sz="750" spc="405" i="1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ambria"/>
                <a:cs typeface="Cambria"/>
              </a:rPr>
              <a:t> </a:t>
            </a:r>
            <a:r>
              <a:rPr dirty="0" u="sng" sz="700" spc="85" i="1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alibri"/>
                <a:cs typeface="Calibri"/>
              </a:rPr>
              <a:t>∂</a:t>
            </a:r>
            <a:r>
              <a:rPr dirty="0" u="sng" sz="700" spc="85" i="1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ambria"/>
                <a:cs typeface="Cambria"/>
              </a:rPr>
              <a:t>V</a:t>
            </a:r>
            <a:r>
              <a:rPr dirty="0" u="sng" baseline="-11111" sz="750" spc="127" i="1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Arial"/>
                <a:cs typeface="Arial"/>
              </a:rPr>
              <a:t>λ</a:t>
            </a:r>
            <a:r>
              <a:rPr dirty="0" baseline="-11111" sz="750" spc="345" i="1">
                <a:solidFill>
                  <a:srgbClr val="3F3F3F"/>
                </a:solidFill>
                <a:latin typeface="Arial"/>
                <a:cs typeface="Arial"/>
              </a:rPr>
              <a:t>  </a:t>
            </a:r>
            <a:r>
              <a:rPr dirty="0" baseline="-3968" sz="1050" spc="22">
                <a:solidFill>
                  <a:srgbClr val="3F3F3F"/>
                </a:solidFill>
                <a:latin typeface="Cambria"/>
                <a:cs typeface="Cambria"/>
              </a:rPr>
              <a:t>∗</a:t>
            </a:r>
            <a:endParaRPr baseline="-3968" sz="1050">
              <a:latin typeface="Cambria"/>
              <a:cs typeface="Cambria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2479725" y="1447129"/>
            <a:ext cx="4953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50" i="1">
                <a:solidFill>
                  <a:srgbClr val="3F3F3F"/>
                </a:solidFill>
                <a:latin typeface="Cambria"/>
                <a:cs typeface="Cambria"/>
              </a:rPr>
              <a:t>i</a:t>
            </a:r>
            <a:endParaRPr sz="700">
              <a:latin typeface="Cambria"/>
              <a:cs typeface="Cambria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486117" y="1571864"/>
            <a:ext cx="116459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51765" indent="-139065">
              <a:lnSpc>
                <a:spcPct val="100000"/>
              </a:lnSpc>
              <a:spcBef>
                <a:spcPts val="90"/>
              </a:spcBef>
              <a:buClr>
                <a:srgbClr val="812433"/>
              </a:buClr>
              <a:buFont typeface="Tahoma"/>
              <a:buChar char="•"/>
              <a:tabLst>
                <a:tab pos="151765" algn="l"/>
              </a:tabLst>
            </a:pPr>
            <a:r>
              <a:rPr dirty="0" sz="1100" spc="-25" b="1">
                <a:solidFill>
                  <a:srgbClr val="3F3F3F"/>
                </a:solidFill>
                <a:latin typeface="Calibri"/>
                <a:cs typeface="Calibri"/>
              </a:rPr>
              <a:t>Total</a:t>
            </a:r>
            <a:r>
              <a:rPr dirty="0" sz="1100" spc="-40" b="1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3F3F3F"/>
                </a:solidFill>
                <a:latin typeface="Calibri"/>
                <a:cs typeface="Calibri"/>
              </a:rPr>
              <a:t>Energy:</a:t>
            </a:r>
            <a:r>
              <a:rPr dirty="0" sz="1100" spc="-20" b="1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100" spc="-25" i="1">
                <a:solidFill>
                  <a:srgbClr val="3F3F3F"/>
                </a:solidFill>
                <a:latin typeface="Cambria"/>
                <a:cs typeface="Cambria"/>
              </a:rPr>
              <a:t>H</a:t>
            </a:r>
            <a:r>
              <a:rPr dirty="0" sz="1100" spc="-25">
                <a:solidFill>
                  <a:srgbClr val="3F3F3F"/>
                </a:solidFill>
                <a:latin typeface="Calibri"/>
                <a:cs typeface="Calibri"/>
              </a:rPr>
              <a:t>(</a:t>
            </a:r>
            <a:r>
              <a:rPr dirty="0" sz="1100" spc="-25" i="1">
                <a:solidFill>
                  <a:srgbClr val="3F3F3F"/>
                </a:solidFill>
                <a:latin typeface="Cambria"/>
                <a:cs typeface="Cambria"/>
              </a:rPr>
              <a:t>p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1884019" y="1629980"/>
            <a:ext cx="6032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0" i="1">
                <a:solidFill>
                  <a:srgbClr val="3F3F3F"/>
                </a:solidFill>
                <a:latin typeface="Cambria"/>
                <a:cs typeface="Cambria"/>
              </a:rPr>
              <a:t>t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2165489" y="1467966"/>
            <a:ext cx="17208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450">
                <a:solidFill>
                  <a:srgbClr val="3F3F3F"/>
                </a:solidFill>
                <a:latin typeface="Lucida Sans Unicode"/>
                <a:cs typeface="Lucida Sans Unicode"/>
              </a:rPr>
              <a:t>Σ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33" name="object 33" descr=""/>
          <p:cNvSpPr txBox="1"/>
          <p:nvPr/>
        </p:nvSpPr>
        <p:spPr>
          <a:xfrm>
            <a:off x="2311730" y="1650160"/>
            <a:ext cx="5334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0" i="1">
                <a:solidFill>
                  <a:srgbClr val="3F3F3F"/>
                </a:solidFill>
                <a:latin typeface="Cambria"/>
                <a:cs typeface="Cambria"/>
              </a:rPr>
              <a:t>i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34" name="object 34" descr=""/>
          <p:cNvSpPr txBox="1"/>
          <p:nvPr/>
        </p:nvSpPr>
        <p:spPr>
          <a:xfrm>
            <a:off x="3500297" y="1558923"/>
            <a:ext cx="8826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65" i="1">
                <a:solidFill>
                  <a:srgbClr val="3F3F3F"/>
                </a:solidFill>
                <a:latin typeface="Calibri"/>
                <a:cs typeface="Calibri"/>
              </a:rPr>
              <a:t>λ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35" name="object 35" descr=""/>
          <p:cNvSpPr txBox="1"/>
          <p:nvPr/>
        </p:nvSpPr>
        <p:spPr>
          <a:xfrm>
            <a:off x="2474137" y="1629980"/>
            <a:ext cx="131191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72720" algn="l"/>
                <a:tab pos="509270" algn="l"/>
                <a:tab pos="1242060" algn="l"/>
              </a:tabLst>
            </a:pPr>
            <a:r>
              <a:rPr dirty="0" sz="800" spc="-50" i="1">
                <a:solidFill>
                  <a:srgbClr val="3F3F3F"/>
                </a:solidFill>
                <a:latin typeface="Cambria"/>
                <a:cs typeface="Cambria"/>
              </a:rPr>
              <a:t>i</a:t>
            </a:r>
            <a:r>
              <a:rPr dirty="0" sz="800" i="1">
                <a:solidFill>
                  <a:srgbClr val="3F3F3F"/>
                </a:solidFill>
                <a:latin typeface="Cambria"/>
                <a:cs typeface="Cambria"/>
              </a:rPr>
              <a:t>	</a:t>
            </a:r>
            <a:r>
              <a:rPr dirty="0" sz="800" spc="-50" i="1">
                <a:solidFill>
                  <a:srgbClr val="3F3F3F"/>
                </a:solidFill>
                <a:latin typeface="Cambria"/>
                <a:cs typeface="Cambria"/>
              </a:rPr>
              <a:t>i</a:t>
            </a:r>
            <a:r>
              <a:rPr dirty="0" sz="800" i="1">
                <a:solidFill>
                  <a:srgbClr val="3F3F3F"/>
                </a:solidFill>
                <a:latin typeface="Cambria"/>
                <a:cs typeface="Cambria"/>
              </a:rPr>
              <a:t>	i</a:t>
            </a:r>
            <a:r>
              <a:rPr dirty="0" sz="800" spc="300" i="1">
                <a:solidFill>
                  <a:srgbClr val="3F3F3F"/>
                </a:solidFill>
                <a:latin typeface="Cambria"/>
                <a:cs typeface="Cambria"/>
              </a:rPr>
              <a:t>  </a:t>
            </a:r>
            <a:r>
              <a:rPr dirty="0" sz="800" spc="-25" i="1">
                <a:solidFill>
                  <a:srgbClr val="3F3F3F"/>
                </a:solidFill>
                <a:latin typeface="Cambria"/>
                <a:cs typeface="Cambria"/>
              </a:rPr>
              <a:t>ti</a:t>
            </a:r>
            <a:r>
              <a:rPr dirty="0" sz="800" i="1">
                <a:solidFill>
                  <a:srgbClr val="3F3F3F"/>
                </a:solidFill>
                <a:latin typeface="Cambria"/>
                <a:cs typeface="Cambria"/>
              </a:rPr>
              <a:t>	</a:t>
            </a:r>
            <a:r>
              <a:rPr dirty="0" sz="800" spc="-50">
                <a:solidFill>
                  <a:srgbClr val="3F3F3F"/>
                </a:solidFill>
                <a:latin typeface="Arial MT"/>
                <a:cs typeface="Arial MT"/>
              </a:rPr>
              <a:t>2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36" name="object 36" descr=""/>
          <p:cNvSpPr txBox="1"/>
          <p:nvPr/>
        </p:nvSpPr>
        <p:spPr>
          <a:xfrm>
            <a:off x="1624888" y="1571864"/>
            <a:ext cx="266446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756285" algn="l"/>
              </a:tabLst>
            </a:pPr>
            <a:r>
              <a:rPr dirty="0" sz="1100" i="1">
                <a:solidFill>
                  <a:srgbClr val="3F3F3F"/>
                </a:solidFill>
                <a:latin typeface="Calibri"/>
                <a:cs typeface="Calibri"/>
              </a:rPr>
              <a:t>,</a:t>
            </a:r>
            <a:r>
              <a:rPr dirty="0" sz="1100" spc="-65" i="1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100" spc="-165" i="1">
                <a:solidFill>
                  <a:srgbClr val="3F3F3F"/>
                </a:solidFill>
                <a:latin typeface="Calibri"/>
                <a:cs typeface="Calibri"/>
              </a:rPr>
              <a:t>η</a:t>
            </a:r>
            <a:r>
              <a:rPr dirty="0" sz="1100" spc="-165">
                <a:solidFill>
                  <a:srgbClr val="3F3F3F"/>
                </a:solidFill>
                <a:latin typeface="Calibri"/>
                <a:cs typeface="Calibri"/>
              </a:rPr>
              <a:t>˜</a:t>
            </a:r>
            <a:r>
              <a:rPr dirty="0" sz="1100" spc="-165" i="1">
                <a:solidFill>
                  <a:srgbClr val="3F3F3F"/>
                </a:solidFill>
                <a:latin typeface="Calibri"/>
                <a:cs typeface="Calibri"/>
              </a:rPr>
              <a:t>,</a:t>
            </a:r>
            <a:r>
              <a:rPr dirty="0" sz="1100" spc="-65" i="1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100" i="1">
                <a:solidFill>
                  <a:srgbClr val="3F3F3F"/>
                </a:solidFill>
                <a:latin typeface="Cambria"/>
                <a:cs typeface="Cambria"/>
              </a:rPr>
              <a:t>x</a:t>
            </a:r>
            <a:r>
              <a:rPr dirty="0" sz="1100" spc="105" i="1">
                <a:solidFill>
                  <a:srgbClr val="3F3F3F"/>
                </a:solidFill>
                <a:latin typeface="Cambria"/>
                <a:cs typeface="Cambria"/>
              </a:rPr>
              <a:t> </a:t>
            </a:r>
            <a:r>
              <a:rPr dirty="0" sz="1100" spc="80">
                <a:solidFill>
                  <a:srgbClr val="3F3F3F"/>
                </a:solidFill>
                <a:latin typeface="Calibri"/>
                <a:cs typeface="Calibri"/>
              </a:rPr>
              <a:t>)</a:t>
            </a:r>
            <a:r>
              <a:rPr dirty="0" sz="1100" spc="65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100" spc="235">
                <a:solidFill>
                  <a:srgbClr val="3F3F3F"/>
                </a:solidFill>
                <a:latin typeface="Calibri"/>
                <a:cs typeface="Calibri"/>
              </a:rPr>
              <a:t>=</a:t>
            </a:r>
            <a:r>
              <a:rPr dirty="0" sz="1100">
                <a:solidFill>
                  <a:srgbClr val="3F3F3F"/>
                </a:solidFill>
                <a:latin typeface="Calibri"/>
                <a:cs typeface="Calibri"/>
              </a:rPr>
              <a:t>	</a:t>
            </a:r>
            <a:r>
              <a:rPr dirty="0" sz="1100" spc="135">
                <a:solidFill>
                  <a:srgbClr val="3F3F3F"/>
                </a:solidFill>
                <a:latin typeface="Cambria"/>
                <a:cs typeface="Cambria"/>
              </a:rPr>
              <a:t>K</a:t>
            </a:r>
            <a:r>
              <a:rPr dirty="0" sz="1100" spc="25">
                <a:solidFill>
                  <a:srgbClr val="3F3F3F"/>
                </a:solidFill>
                <a:latin typeface="Cambria"/>
                <a:cs typeface="Cambria"/>
              </a:rPr>
              <a:t> </a:t>
            </a:r>
            <a:r>
              <a:rPr dirty="0" sz="1100">
                <a:solidFill>
                  <a:srgbClr val="3F3F3F"/>
                </a:solidFill>
                <a:latin typeface="Calibri"/>
                <a:cs typeface="Calibri"/>
              </a:rPr>
              <a:t>(</a:t>
            </a:r>
            <a:r>
              <a:rPr dirty="0" sz="1100" i="1">
                <a:solidFill>
                  <a:srgbClr val="3F3F3F"/>
                </a:solidFill>
                <a:latin typeface="Cambria"/>
                <a:cs typeface="Cambria"/>
              </a:rPr>
              <a:t>p</a:t>
            </a:r>
            <a:r>
              <a:rPr dirty="0" sz="1100" spc="25" i="1">
                <a:solidFill>
                  <a:srgbClr val="3F3F3F"/>
                </a:solidFill>
                <a:latin typeface="Cambria"/>
                <a:cs typeface="Cambria"/>
              </a:rPr>
              <a:t> </a:t>
            </a:r>
            <a:r>
              <a:rPr dirty="0" sz="1100" spc="80">
                <a:solidFill>
                  <a:srgbClr val="3F3F3F"/>
                </a:solidFill>
                <a:latin typeface="Calibri"/>
                <a:cs typeface="Calibri"/>
              </a:rPr>
              <a:t>)</a:t>
            </a:r>
            <a:r>
              <a:rPr dirty="0" sz="1100" spc="-5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100" spc="295">
                <a:solidFill>
                  <a:srgbClr val="3F3F3F"/>
                </a:solidFill>
                <a:latin typeface="Calibri"/>
                <a:cs typeface="Calibri"/>
              </a:rPr>
              <a:t>+</a:t>
            </a:r>
            <a:r>
              <a:rPr dirty="0" sz="1100" spc="-5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100" i="1">
                <a:solidFill>
                  <a:srgbClr val="3F3F3F"/>
                </a:solidFill>
                <a:latin typeface="Cambria"/>
                <a:cs typeface="Cambria"/>
              </a:rPr>
              <a:t>T</a:t>
            </a:r>
            <a:r>
              <a:rPr dirty="0" sz="1100" spc="25" i="1">
                <a:solidFill>
                  <a:srgbClr val="3F3F3F"/>
                </a:solidFill>
                <a:latin typeface="Cambria"/>
                <a:cs typeface="Cambria"/>
              </a:rPr>
              <a:t> </a:t>
            </a:r>
            <a:r>
              <a:rPr dirty="0" sz="1100">
                <a:solidFill>
                  <a:srgbClr val="3F3F3F"/>
                </a:solidFill>
                <a:latin typeface="Calibri"/>
                <a:cs typeface="Calibri"/>
              </a:rPr>
              <a:t>(</a:t>
            </a:r>
            <a:r>
              <a:rPr dirty="0" sz="1100" i="1">
                <a:solidFill>
                  <a:srgbClr val="3F3F3F"/>
                </a:solidFill>
                <a:latin typeface="Cambria"/>
                <a:cs typeface="Cambria"/>
              </a:rPr>
              <a:t>x</a:t>
            </a:r>
            <a:r>
              <a:rPr dirty="0" sz="1100" spc="305" i="1">
                <a:solidFill>
                  <a:srgbClr val="3F3F3F"/>
                </a:solidFill>
                <a:latin typeface="Cambria"/>
                <a:cs typeface="Cambria"/>
              </a:rPr>
              <a:t> </a:t>
            </a:r>
            <a:r>
              <a:rPr dirty="0" sz="1100" spc="80">
                <a:solidFill>
                  <a:srgbClr val="3F3F3F"/>
                </a:solidFill>
                <a:latin typeface="Calibri"/>
                <a:cs typeface="Calibri"/>
              </a:rPr>
              <a:t>)</a:t>
            </a:r>
            <a:r>
              <a:rPr dirty="0" sz="1100" spc="-5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100" spc="295">
                <a:solidFill>
                  <a:srgbClr val="3F3F3F"/>
                </a:solidFill>
                <a:latin typeface="Calibri"/>
                <a:cs typeface="Calibri"/>
              </a:rPr>
              <a:t>+</a:t>
            </a:r>
            <a:r>
              <a:rPr dirty="0" sz="1100" spc="-5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100" i="1">
                <a:solidFill>
                  <a:srgbClr val="3F3F3F"/>
                </a:solidFill>
                <a:latin typeface="Cambria"/>
                <a:cs typeface="Cambria"/>
              </a:rPr>
              <a:t>V</a:t>
            </a:r>
            <a:r>
              <a:rPr dirty="0" sz="1100" spc="360" i="1">
                <a:solidFill>
                  <a:srgbClr val="3F3F3F"/>
                </a:solidFill>
                <a:latin typeface="Cambria"/>
                <a:cs typeface="Cambria"/>
              </a:rPr>
              <a:t> </a:t>
            </a:r>
            <a:r>
              <a:rPr dirty="0" sz="1100" spc="100">
                <a:solidFill>
                  <a:srgbClr val="3F3F3F"/>
                </a:solidFill>
                <a:latin typeface="Calibri"/>
                <a:cs typeface="Calibri"/>
              </a:rPr>
              <a:t>(</a:t>
            </a:r>
            <a:r>
              <a:rPr dirty="0" sz="1100" spc="100" i="1">
                <a:solidFill>
                  <a:srgbClr val="3F3F3F"/>
                </a:solidFill>
                <a:latin typeface="Calibri"/>
                <a:cs typeface="Calibri"/>
              </a:rPr>
              <a:t>λ</a:t>
            </a:r>
            <a:r>
              <a:rPr dirty="0" sz="1100" spc="254" i="1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100" spc="-35">
                <a:solidFill>
                  <a:srgbClr val="3F3F3F"/>
                </a:solidFill>
                <a:latin typeface="Calibri"/>
                <a:cs typeface="Calibri"/>
              </a:rPr>
              <a:t>(</a:t>
            </a:r>
            <a:r>
              <a:rPr dirty="0" sz="1100" spc="-35" i="1">
                <a:solidFill>
                  <a:srgbClr val="3F3F3F"/>
                </a:solidFill>
                <a:latin typeface="Calibri"/>
                <a:cs typeface="Calibri"/>
              </a:rPr>
              <a:t>η</a:t>
            </a:r>
            <a:r>
              <a:rPr dirty="0" sz="1100" spc="-35">
                <a:solidFill>
                  <a:srgbClr val="3F3F3F"/>
                </a:solidFill>
                <a:latin typeface="Calibri"/>
                <a:cs typeface="Calibri"/>
              </a:rPr>
              <a:t>˜))</a:t>
            </a:r>
            <a:r>
              <a:rPr dirty="0" sz="1100" spc="6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100" spc="229">
                <a:solidFill>
                  <a:srgbClr val="3F3F3F"/>
                </a:solidFill>
                <a:latin typeface="Cambria"/>
                <a:cs typeface="Cambria"/>
              </a:rPr>
              <a:t>≥</a:t>
            </a:r>
            <a:r>
              <a:rPr dirty="0" sz="1100" spc="65">
                <a:solidFill>
                  <a:srgbClr val="3F3F3F"/>
                </a:solidFill>
                <a:latin typeface="Cambria"/>
                <a:cs typeface="Cambria"/>
              </a:rPr>
              <a:t> </a:t>
            </a:r>
            <a:r>
              <a:rPr dirty="0" sz="1100" spc="-50">
                <a:solidFill>
                  <a:srgbClr val="3F3F3F"/>
                </a:solidFill>
                <a:latin typeface="Arial MT"/>
                <a:cs typeface="Arial MT"/>
              </a:rPr>
              <a:t>0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37" name="object 37" descr=""/>
          <p:cNvSpPr txBox="1"/>
          <p:nvPr/>
        </p:nvSpPr>
        <p:spPr>
          <a:xfrm>
            <a:off x="486117" y="1743949"/>
            <a:ext cx="109855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51765" indent="-139065">
              <a:lnSpc>
                <a:spcPct val="100000"/>
              </a:lnSpc>
              <a:spcBef>
                <a:spcPts val="90"/>
              </a:spcBef>
              <a:buClr>
                <a:srgbClr val="812433"/>
              </a:buClr>
              <a:buFont typeface="Tahoma"/>
              <a:buChar char="•"/>
              <a:tabLst>
                <a:tab pos="151765" algn="l"/>
              </a:tabLst>
            </a:pPr>
            <a:r>
              <a:rPr dirty="0" sz="1100" b="1">
                <a:solidFill>
                  <a:srgbClr val="3F3F3F"/>
                </a:solidFill>
                <a:latin typeface="Calibri"/>
                <a:cs typeface="Calibri"/>
              </a:rPr>
              <a:t>PH</a:t>
            </a:r>
            <a:r>
              <a:rPr dirty="0" sz="1100" spc="-35" b="1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100" spc="-10" b="1">
                <a:solidFill>
                  <a:srgbClr val="3F3F3F"/>
                </a:solidFill>
                <a:latin typeface="Calibri"/>
                <a:cs typeface="Calibri"/>
              </a:rPr>
              <a:t>Formulation: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8" name="object 38" descr=""/>
          <p:cNvSpPr txBox="1"/>
          <p:nvPr/>
        </p:nvSpPr>
        <p:spPr>
          <a:xfrm>
            <a:off x="624395" y="1774353"/>
            <a:ext cx="64643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541020" algn="l"/>
              </a:tabLst>
            </a:pPr>
            <a:r>
              <a:rPr dirty="0" sz="1100" spc="-375">
                <a:solidFill>
                  <a:srgbClr val="3F3F3F"/>
                </a:solidFill>
                <a:latin typeface="Lucida Sans Unicode"/>
                <a:cs typeface="Lucida Sans Unicode"/>
              </a:rPr>
              <a:t></a:t>
            </a:r>
            <a:r>
              <a:rPr dirty="0" sz="1100" spc="480">
                <a:solidFill>
                  <a:srgbClr val="3F3F3F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425">
                <a:solidFill>
                  <a:srgbClr val="3F3F3F"/>
                </a:solidFill>
                <a:latin typeface="Lucida Sans Unicode"/>
                <a:cs typeface="Lucida Sans Unicode"/>
              </a:rPr>
              <a:t></a:t>
            </a:r>
            <a:r>
              <a:rPr dirty="0" sz="1100">
                <a:solidFill>
                  <a:srgbClr val="3F3F3F"/>
                </a:solidFill>
                <a:latin typeface="Lucida Sans Unicode"/>
                <a:cs typeface="Lucida Sans Unicode"/>
              </a:rPr>
              <a:t>	</a:t>
            </a:r>
            <a:r>
              <a:rPr dirty="0" sz="1100" spc="-425">
                <a:solidFill>
                  <a:srgbClr val="3F3F3F"/>
                </a:solidFill>
                <a:latin typeface="Lucida Sans Unicode"/>
                <a:cs typeface="Lucida Sans Unicode"/>
              </a:rPr>
              <a:t>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39" name="object 39" descr=""/>
          <p:cNvSpPr txBox="1"/>
          <p:nvPr/>
        </p:nvSpPr>
        <p:spPr>
          <a:xfrm>
            <a:off x="624395" y="2022206"/>
            <a:ext cx="646430" cy="19367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45415">
              <a:lnSpc>
                <a:spcPts val="665"/>
              </a:lnSpc>
              <a:spcBef>
                <a:spcPts val="90"/>
              </a:spcBef>
            </a:pPr>
            <a:r>
              <a:rPr dirty="0" sz="1100">
                <a:solidFill>
                  <a:srgbClr val="3F3F3F"/>
                </a:solidFill>
                <a:latin typeface="Calibri"/>
                <a:cs typeface="Calibri"/>
              </a:rPr>
              <a:t>˙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ts val="665"/>
              </a:lnSpc>
              <a:tabLst>
                <a:tab pos="541020" algn="l"/>
              </a:tabLst>
            </a:pPr>
            <a:r>
              <a:rPr dirty="0" sz="1100" spc="-375">
                <a:solidFill>
                  <a:srgbClr val="3F3F3F"/>
                </a:solidFill>
                <a:latin typeface="Lucida Sans Unicode"/>
                <a:cs typeface="Lucida Sans Unicode"/>
              </a:rPr>
              <a:t></a:t>
            </a:r>
            <a:r>
              <a:rPr dirty="0" sz="1100" spc="480">
                <a:solidFill>
                  <a:srgbClr val="3F3F3F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425">
                <a:solidFill>
                  <a:srgbClr val="3F3F3F"/>
                </a:solidFill>
                <a:latin typeface="Lucida Sans Unicode"/>
                <a:cs typeface="Lucida Sans Unicode"/>
              </a:rPr>
              <a:t></a:t>
            </a:r>
            <a:r>
              <a:rPr dirty="0" sz="1100">
                <a:solidFill>
                  <a:srgbClr val="3F3F3F"/>
                </a:solidFill>
                <a:latin typeface="Lucida Sans Unicode"/>
                <a:cs typeface="Lucida Sans Unicode"/>
              </a:rPr>
              <a:t>	</a:t>
            </a:r>
            <a:r>
              <a:rPr dirty="0" sz="1100" spc="-425">
                <a:solidFill>
                  <a:srgbClr val="3F3F3F"/>
                </a:solidFill>
                <a:latin typeface="Lucida Sans Unicode"/>
                <a:cs typeface="Lucida Sans Unicode"/>
              </a:rPr>
              <a:t>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40" name="object 40" descr=""/>
          <p:cNvSpPr txBox="1"/>
          <p:nvPr/>
        </p:nvSpPr>
        <p:spPr>
          <a:xfrm>
            <a:off x="1466392" y="2039656"/>
            <a:ext cx="8382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0" i="1">
                <a:solidFill>
                  <a:srgbClr val="3F3F3F"/>
                </a:solidFill>
                <a:latin typeface="Cambria"/>
                <a:cs typeface="Cambria"/>
              </a:rPr>
              <a:t>T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41" name="object 41" descr=""/>
          <p:cNvSpPr txBox="1"/>
          <p:nvPr/>
        </p:nvSpPr>
        <p:spPr>
          <a:xfrm>
            <a:off x="1501165" y="2211741"/>
            <a:ext cx="8382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0" i="1">
                <a:solidFill>
                  <a:srgbClr val="3F3F3F"/>
                </a:solidFill>
                <a:latin typeface="Cambria"/>
                <a:cs typeface="Cambria"/>
              </a:rPr>
              <a:t>T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42" name="object 42" descr=""/>
          <p:cNvSpPr txBox="1"/>
          <p:nvPr/>
        </p:nvSpPr>
        <p:spPr>
          <a:xfrm>
            <a:off x="732408" y="2055087"/>
            <a:ext cx="157289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32410" algn="l"/>
                <a:tab pos="560070" algn="l"/>
                <a:tab pos="976630" algn="l"/>
                <a:tab pos="1216660" algn="l"/>
                <a:tab pos="1452245" algn="l"/>
              </a:tabLst>
            </a:pPr>
            <a:r>
              <a:rPr dirty="0" sz="1100" spc="-25" i="1">
                <a:solidFill>
                  <a:srgbClr val="3F3F3F"/>
                </a:solidFill>
                <a:latin typeface="Calibri"/>
                <a:cs typeface="Calibri"/>
              </a:rPr>
              <a:t>η</a:t>
            </a:r>
            <a:r>
              <a:rPr dirty="0" sz="1100" spc="-25">
                <a:solidFill>
                  <a:srgbClr val="3F3F3F"/>
                </a:solidFill>
                <a:latin typeface="Calibri"/>
                <a:cs typeface="Calibri"/>
              </a:rPr>
              <a:t>˜</a:t>
            </a:r>
            <a:r>
              <a:rPr dirty="0" sz="1100">
                <a:solidFill>
                  <a:srgbClr val="3F3F3F"/>
                </a:solidFill>
                <a:latin typeface="Calibri"/>
                <a:cs typeface="Calibri"/>
              </a:rPr>
              <a:t>	</a:t>
            </a:r>
            <a:r>
              <a:rPr dirty="0" sz="1100" spc="295">
                <a:solidFill>
                  <a:srgbClr val="3F3F3F"/>
                </a:solidFill>
                <a:latin typeface="Calibri"/>
                <a:cs typeface="Calibri"/>
              </a:rPr>
              <a:t>=</a:t>
            </a:r>
            <a:r>
              <a:rPr dirty="0" sz="1100" spc="55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100" spc="30">
                <a:solidFill>
                  <a:srgbClr val="3F3F3F"/>
                </a:solidFill>
                <a:latin typeface="Calibri"/>
                <a:cs typeface="Calibri"/>
              </a:rPr>
              <a:t>(</a:t>
            </a:r>
            <a:r>
              <a:rPr dirty="0" sz="1100">
                <a:solidFill>
                  <a:srgbClr val="3F3F3F"/>
                </a:solidFill>
                <a:latin typeface="Calibri"/>
                <a:cs typeface="Calibri"/>
              </a:rPr>
              <a:t>	</a:t>
            </a:r>
            <a:r>
              <a:rPr dirty="0" sz="1100" spc="85">
                <a:solidFill>
                  <a:srgbClr val="3F3F3F"/>
                </a:solidFill>
                <a:latin typeface="Cambria"/>
                <a:cs typeface="Cambria"/>
              </a:rPr>
              <a:t>−</a:t>
            </a:r>
            <a:r>
              <a:rPr dirty="0" sz="1100" spc="85" i="1">
                <a:solidFill>
                  <a:srgbClr val="3F3F3F"/>
                </a:solidFill>
                <a:latin typeface="Cambria"/>
                <a:cs typeface="Cambria"/>
              </a:rPr>
              <a:t>E</a:t>
            </a:r>
            <a:r>
              <a:rPr dirty="0" sz="1100" i="1">
                <a:solidFill>
                  <a:srgbClr val="3F3F3F"/>
                </a:solidFill>
                <a:latin typeface="Cambria"/>
                <a:cs typeface="Cambria"/>
              </a:rPr>
              <a:t>	</a:t>
            </a:r>
            <a:r>
              <a:rPr dirty="0" sz="1100" spc="-50">
                <a:solidFill>
                  <a:srgbClr val="3F3F3F"/>
                </a:solidFill>
                <a:latin typeface="Arial MT"/>
                <a:cs typeface="Arial MT"/>
              </a:rPr>
              <a:t>0</a:t>
            </a:r>
            <a:r>
              <a:rPr dirty="0" sz="1100">
                <a:solidFill>
                  <a:srgbClr val="3F3F3F"/>
                </a:solidFill>
                <a:latin typeface="Arial MT"/>
                <a:cs typeface="Arial MT"/>
              </a:rPr>
              <a:t>	</a:t>
            </a:r>
            <a:r>
              <a:rPr dirty="0" sz="1100" spc="-50">
                <a:solidFill>
                  <a:srgbClr val="3F3F3F"/>
                </a:solidFill>
                <a:latin typeface="Arial MT"/>
                <a:cs typeface="Arial MT"/>
              </a:rPr>
              <a:t>0</a:t>
            </a:r>
            <a:r>
              <a:rPr dirty="0" sz="1100">
                <a:solidFill>
                  <a:srgbClr val="3F3F3F"/>
                </a:solidFill>
                <a:latin typeface="Arial MT"/>
                <a:cs typeface="Arial MT"/>
              </a:rPr>
              <a:t>	</a:t>
            </a:r>
            <a:r>
              <a:rPr dirty="0" sz="1100" spc="180">
                <a:solidFill>
                  <a:srgbClr val="3F3F3F"/>
                </a:solidFill>
                <a:latin typeface="Cambria"/>
                <a:cs typeface="Cambria"/>
              </a:rPr>
              <a:t>−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43" name="object 43" descr=""/>
          <p:cNvSpPr txBox="1"/>
          <p:nvPr/>
        </p:nvSpPr>
        <p:spPr>
          <a:xfrm>
            <a:off x="1875383" y="1774353"/>
            <a:ext cx="57848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  <a:tabLst>
                <a:tab pos="447675" algn="l"/>
              </a:tabLst>
            </a:pPr>
            <a:r>
              <a:rPr dirty="0" baseline="-42929" sz="1650" spc="-37">
                <a:solidFill>
                  <a:srgbClr val="3F3F3F"/>
                </a:solidFill>
                <a:latin typeface="Cambria"/>
                <a:cs typeface="Cambria"/>
              </a:rPr>
              <a:t>W</a:t>
            </a:r>
            <a:r>
              <a:rPr dirty="0" sz="1100" spc="-25">
                <a:solidFill>
                  <a:srgbClr val="3F3F3F"/>
                </a:solidFill>
                <a:latin typeface="Lucida Sans Unicode"/>
                <a:cs typeface="Lucida Sans Unicode"/>
              </a:rPr>
              <a:t></a:t>
            </a:r>
            <a:r>
              <a:rPr dirty="0" sz="1100">
                <a:solidFill>
                  <a:srgbClr val="3F3F3F"/>
                </a:solidFill>
                <a:latin typeface="Lucida Sans Unicode"/>
                <a:cs typeface="Lucida Sans Unicode"/>
              </a:rPr>
              <a:t>	</a:t>
            </a:r>
            <a:r>
              <a:rPr dirty="0" sz="1100" spc="-425">
                <a:solidFill>
                  <a:srgbClr val="3F3F3F"/>
                </a:solidFill>
                <a:latin typeface="Lucida Sans Unicode"/>
                <a:cs typeface="Lucida Sans Unicode"/>
              </a:rPr>
              <a:t>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44" name="object 44" descr=""/>
          <p:cNvSpPr txBox="1"/>
          <p:nvPr/>
        </p:nvSpPr>
        <p:spPr>
          <a:xfrm>
            <a:off x="2049017" y="2023743"/>
            <a:ext cx="37973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74320" algn="l"/>
              </a:tabLst>
            </a:pPr>
            <a:r>
              <a:rPr dirty="0" sz="1100" spc="-425">
                <a:solidFill>
                  <a:srgbClr val="3F3F3F"/>
                </a:solidFill>
                <a:latin typeface="Lucida Sans Unicode"/>
                <a:cs typeface="Lucida Sans Unicode"/>
              </a:rPr>
              <a:t></a:t>
            </a:r>
            <a:r>
              <a:rPr dirty="0" sz="1100">
                <a:solidFill>
                  <a:srgbClr val="3F3F3F"/>
                </a:solidFill>
                <a:latin typeface="Lucida Sans Unicode"/>
                <a:cs typeface="Lucida Sans Unicode"/>
              </a:rPr>
              <a:t>	</a:t>
            </a:r>
            <a:r>
              <a:rPr dirty="0" sz="1100" spc="-425">
                <a:solidFill>
                  <a:srgbClr val="3F3F3F"/>
                </a:solidFill>
                <a:latin typeface="Lucida Sans Unicode"/>
                <a:cs typeface="Lucida Sans Unicode"/>
              </a:rPr>
              <a:t>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45" name="object 45" descr=""/>
          <p:cNvSpPr txBox="1"/>
          <p:nvPr/>
        </p:nvSpPr>
        <p:spPr>
          <a:xfrm>
            <a:off x="732790" y="1880538"/>
            <a:ext cx="220980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648335" algn="l"/>
                <a:tab pos="975360" algn="l"/>
                <a:tab pos="1790064" algn="l"/>
                <a:tab pos="2119630" algn="l"/>
              </a:tabLst>
            </a:pPr>
            <a:r>
              <a:rPr dirty="0" sz="1100" spc="-25" i="1">
                <a:solidFill>
                  <a:srgbClr val="3F3F3F"/>
                </a:solidFill>
                <a:latin typeface="Cambria"/>
                <a:cs typeface="Cambria"/>
              </a:rPr>
              <a:t>p</a:t>
            </a:r>
            <a:r>
              <a:rPr dirty="0" baseline="2525" sz="1650" spc="-37">
                <a:solidFill>
                  <a:srgbClr val="3F3F3F"/>
                </a:solidFill>
                <a:latin typeface="Calibri"/>
                <a:cs typeface="Calibri"/>
              </a:rPr>
              <a:t>˙</a:t>
            </a:r>
            <a:r>
              <a:rPr dirty="0" baseline="2525" sz="1650">
                <a:solidFill>
                  <a:srgbClr val="3F3F3F"/>
                </a:solidFill>
                <a:latin typeface="Calibri"/>
                <a:cs typeface="Calibri"/>
              </a:rPr>
              <a:t>	</a:t>
            </a:r>
            <a:r>
              <a:rPr dirty="0" sz="1100" spc="-50">
                <a:solidFill>
                  <a:srgbClr val="3F3F3F"/>
                </a:solidFill>
                <a:latin typeface="Arial MT"/>
                <a:cs typeface="Arial MT"/>
              </a:rPr>
              <a:t>0</a:t>
            </a:r>
            <a:r>
              <a:rPr dirty="0" sz="1100">
                <a:solidFill>
                  <a:srgbClr val="3F3F3F"/>
                </a:solidFill>
                <a:latin typeface="Arial MT"/>
                <a:cs typeface="Arial MT"/>
              </a:rPr>
              <a:t>	</a:t>
            </a:r>
            <a:r>
              <a:rPr dirty="0" sz="1100" spc="-50" i="1">
                <a:solidFill>
                  <a:srgbClr val="3F3F3F"/>
                </a:solidFill>
                <a:latin typeface="Cambria"/>
                <a:cs typeface="Cambria"/>
              </a:rPr>
              <a:t>E</a:t>
            </a:r>
            <a:r>
              <a:rPr dirty="0" sz="1100" i="1">
                <a:solidFill>
                  <a:srgbClr val="3F3F3F"/>
                </a:solidFill>
                <a:latin typeface="Cambria"/>
                <a:cs typeface="Cambria"/>
              </a:rPr>
              <a:t>	</a:t>
            </a:r>
            <a:r>
              <a:rPr dirty="0" sz="1100" spc="-50">
                <a:solidFill>
                  <a:srgbClr val="3F3F3F"/>
                </a:solidFill>
                <a:latin typeface="Cambria"/>
                <a:cs typeface="Cambria"/>
              </a:rPr>
              <a:t>B</a:t>
            </a:r>
            <a:r>
              <a:rPr dirty="0" sz="1100">
                <a:solidFill>
                  <a:srgbClr val="3F3F3F"/>
                </a:solidFill>
                <a:latin typeface="Cambria"/>
                <a:cs typeface="Cambria"/>
              </a:rPr>
              <a:t>	</a:t>
            </a:r>
            <a:r>
              <a:rPr dirty="0" sz="1100" spc="-50">
                <a:solidFill>
                  <a:srgbClr val="3F3F3F"/>
                </a:solidFill>
                <a:latin typeface="Arial MT"/>
                <a:cs typeface="Arial MT"/>
              </a:rPr>
              <a:t>0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46" name="object 46" descr=""/>
          <p:cNvSpPr txBox="1"/>
          <p:nvPr/>
        </p:nvSpPr>
        <p:spPr>
          <a:xfrm>
            <a:off x="665949" y="2227159"/>
            <a:ext cx="250571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63500">
              <a:lnSpc>
                <a:spcPct val="100000"/>
              </a:lnSpc>
              <a:spcBef>
                <a:spcPts val="90"/>
              </a:spcBef>
              <a:tabLst>
                <a:tab pos="591820" algn="l"/>
                <a:tab pos="1042669" algn="l"/>
                <a:tab pos="1282700" algn="l"/>
                <a:tab pos="1749425" algn="l"/>
                <a:tab pos="2186940" algn="l"/>
              </a:tabLst>
            </a:pPr>
            <a:r>
              <a:rPr dirty="0" sz="1100" spc="-335" i="1">
                <a:solidFill>
                  <a:srgbClr val="3F3F3F"/>
                </a:solidFill>
                <a:latin typeface="Cambria"/>
                <a:cs typeface="Cambria"/>
              </a:rPr>
              <a:t>x</a:t>
            </a:r>
            <a:r>
              <a:rPr dirty="0" baseline="2525" sz="1650" spc="254">
                <a:solidFill>
                  <a:srgbClr val="3F3F3F"/>
                </a:solidFill>
                <a:latin typeface="Calibri"/>
                <a:cs typeface="Calibri"/>
              </a:rPr>
              <a:t>˙</a:t>
            </a:r>
            <a:r>
              <a:rPr dirty="0" baseline="-10416" sz="1200" spc="120" i="1">
                <a:solidFill>
                  <a:srgbClr val="3F3F3F"/>
                </a:solidFill>
                <a:latin typeface="Cambria"/>
                <a:cs typeface="Cambria"/>
              </a:rPr>
              <a:t>t</a:t>
            </a:r>
            <a:r>
              <a:rPr dirty="0" baseline="-10416" sz="1200" i="1">
                <a:solidFill>
                  <a:srgbClr val="3F3F3F"/>
                </a:solidFill>
                <a:latin typeface="Cambria"/>
                <a:cs typeface="Cambria"/>
              </a:rPr>
              <a:t>	</a:t>
            </a:r>
            <a:r>
              <a:rPr dirty="0" sz="1100" spc="120">
                <a:solidFill>
                  <a:srgbClr val="3F3F3F"/>
                </a:solidFill>
                <a:latin typeface="Cambria"/>
                <a:cs typeface="Cambria"/>
              </a:rPr>
              <a:t>−W</a:t>
            </a:r>
            <a:r>
              <a:rPr dirty="0" sz="1100">
                <a:solidFill>
                  <a:srgbClr val="3F3F3F"/>
                </a:solidFill>
                <a:latin typeface="Cambria"/>
                <a:cs typeface="Cambria"/>
              </a:rPr>
              <a:t>	</a:t>
            </a:r>
            <a:r>
              <a:rPr dirty="0" sz="1100" spc="-50">
                <a:solidFill>
                  <a:srgbClr val="3F3F3F"/>
                </a:solidFill>
                <a:latin typeface="Arial MT"/>
                <a:cs typeface="Arial MT"/>
              </a:rPr>
              <a:t>0</a:t>
            </a:r>
            <a:r>
              <a:rPr dirty="0" sz="1100">
                <a:solidFill>
                  <a:srgbClr val="3F3F3F"/>
                </a:solidFill>
                <a:latin typeface="Arial MT"/>
                <a:cs typeface="Arial MT"/>
              </a:rPr>
              <a:t>	</a:t>
            </a:r>
            <a:r>
              <a:rPr dirty="0" sz="1100" spc="-50">
                <a:solidFill>
                  <a:srgbClr val="3F3F3F"/>
                </a:solidFill>
                <a:latin typeface="Arial MT"/>
                <a:cs typeface="Arial MT"/>
              </a:rPr>
              <a:t>0</a:t>
            </a:r>
            <a:r>
              <a:rPr dirty="0" sz="1100">
                <a:solidFill>
                  <a:srgbClr val="3F3F3F"/>
                </a:solidFill>
                <a:latin typeface="Arial MT"/>
                <a:cs typeface="Arial MT"/>
              </a:rPr>
              <a:t>	</a:t>
            </a:r>
            <a:r>
              <a:rPr dirty="0" sz="1100" spc="135">
                <a:solidFill>
                  <a:srgbClr val="3F3F3F"/>
                </a:solidFill>
                <a:latin typeface="Cambria"/>
                <a:cs typeface="Cambria"/>
              </a:rPr>
              <a:t>−PB</a:t>
            </a:r>
            <a:r>
              <a:rPr dirty="0" sz="1100">
                <a:solidFill>
                  <a:srgbClr val="3F3F3F"/>
                </a:solidFill>
                <a:latin typeface="Cambria"/>
                <a:cs typeface="Cambria"/>
              </a:rPr>
              <a:t>	</a:t>
            </a:r>
            <a:r>
              <a:rPr dirty="0" sz="1100">
                <a:solidFill>
                  <a:srgbClr val="3F3F3F"/>
                </a:solidFill>
                <a:latin typeface="Arial MT"/>
                <a:cs typeface="Arial MT"/>
              </a:rPr>
              <a:t>0</a:t>
            </a:r>
            <a:r>
              <a:rPr dirty="0" sz="1100" spc="180">
                <a:solidFill>
                  <a:srgbClr val="3F3F3F"/>
                </a:solidFill>
                <a:latin typeface="Arial MT"/>
                <a:cs typeface="Arial MT"/>
              </a:rPr>
              <a:t>  </a:t>
            </a:r>
            <a:r>
              <a:rPr dirty="0" sz="1100" spc="-50">
                <a:solidFill>
                  <a:srgbClr val="3F3F3F"/>
                </a:solidFill>
                <a:latin typeface="Arial MT"/>
                <a:cs typeface="Arial MT"/>
              </a:rPr>
              <a:t>0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47" name="object 47" descr=""/>
          <p:cNvSpPr txBox="1"/>
          <p:nvPr/>
        </p:nvSpPr>
        <p:spPr>
          <a:xfrm>
            <a:off x="3018176" y="1774353"/>
            <a:ext cx="24574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baseline="-42929" sz="1650" spc="-104">
                <a:solidFill>
                  <a:srgbClr val="3F3F3F"/>
                </a:solidFill>
                <a:latin typeface="Arial MT"/>
                <a:cs typeface="Arial MT"/>
              </a:rPr>
              <a:t>0</a:t>
            </a:r>
            <a:r>
              <a:rPr dirty="0" sz="1100" spc="-70">
                <a:solidFill>
                  <a:srgbClr val="3F3F3F"/>
                </a:solidFill>
                <a:latin typeface="Lucida Sans Unicode"/>
                <a:cs typeface="Lucida Sans Unicode"/>
              </a:rPr>
              <a:t>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48" name="object 48" descr=""/>
          <p:cNvSpPr txBox="1"/>
          <p:nvPr/>
        </p:nvSpPr>
        <p:spPr>
          <a:xfrm>
            <a:off x="3120364" y="2023743"/>
            <a:ext cx="11811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25">
                <a:solidFill>
                  <a:srgbClr val="3F3F3F"/>
                </a:solidFill>
                <a:latin typeface="Lucida Sans Unicode"/>
                <a:cs typeface="Lucida Sans Unicode"/>
              </a:rPr>
              <a:t>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49" name="object 49" descr=""/>
          <p:cNvSpPr txBox="1"/>
          <p:nvPr/>
        </p:nvSpPr>
        <p:spPr>
          <a:xfrm>
            <a:off x="3804246" y="2039885"/>
            <a:ext cx="7175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0" i="1">
                <a:solidFill>
                  <a:srgbClr val="3F3F3F"/>
                </a:solidFill>
                <a:latin typeface="Cambria"/>
                <a:cs typeface="Cambria"/>
              </a:rPr>
              <a:t>e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50" name="object 50" descr=""/>
          <p:cNvSpPr txBox="1"/>
          <p:nvPr/>
        </p:nvSpPr>
        <p:spPr>
          <a:xfrm>
            <a:off x="4107205" y="2110941"/>
            <a:ext cx="17780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i="1">
                <a:solidFill>
                  <a:srgbClr val="3F3F3F"/>
                </a:solidFill>
                <a:latin typeface="Cambria"/>
                <a:cs typeface="Cambria"/>
              </a:rPr>
              <a:t>t</a:t>
            </a:r>
            <a:r>
              <a:rPr dirty="0" sz="800" spc="459" i="1">
                <a:solidFill>
                  <a:srgbClr val="3F3F3F"/>
                </a:solidFill>
                <a:latin typeface="Cambria"/>
                <a:cs typeface="Cambria"/>
              </a:rPr>
              <a:t> </a:t>
            </a:r>
            <a:r>
              <a:rPr dirty="0" sz="800" spc="-50" i="1">
                <a:solidFill>
                  <a:srgbClr val="3F3F3F"/>
                </a:solidFill>
                <a:latin typeface="Cambria"/>
                <a:cs typeface="Cambria"/>
              </a:rPr>
              <a:t>t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51" name="object 51" descr=""/>
          <p:cNvSpPr txBox="1"/>
          <p:nvPr/>
        </p:nvSpPr>
        <p:spPr>
          <a:xfrm>
            <a:off x="2520073" y="2052839"/>
            <a:ext cx="181102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332740" algn="l"/>
              </a:tabLst>
            </a:pPr>
            <a:r>
              <a:rPr dirty="0" sz="1100" spc="-50">
                <a:solidFill>
                  <a:srgbClr val="3F3F3F"/>
                </a:solidFill>
                <a:latin typeface="Arial MT"/>
                <a:cs typeface="Arial MT"/>
              </a:rPr>
              <a:t>0</a:t>
            </a:r>
            <a:r>
              <a:rPr dirty="0" sz="1100">
                <a:solidFill>
                  <a:srgbClr val="3F3F3F"/>
                </a:solidFill>
                <a:latin typeface="Arial MT"/>
                <a:cs typeface="Arial MT"/>
              </a:rPr>
              <a:t>	0</a:t>
            </a:r>
            <a:r>
              <a:rPr dirty="0" sz="1100" spc="185">
                <a:solidFill>
                  <a:srgbClr val="3F3F3F"/>
                </a:solidFill>
                <a:latin typeface="Arial MT"/>
                <a:cs typeface="Arial MT"/>
              </a:rPr>
              <a:t>  </a:t>
            </a:r>
            <a:r>
              <a:rPr dirty="0" sz="1100">
                <a:solidFill>
                  <a:srgbClr val="3F3F3F"/>
                </a:solidFill>
                <a:latin typeface="Arial MT"/>
                <a:cs typeface="Arial MT"/>
              </a:rPr>
              <a:t>0</a:t>
            </a:r>
            <a:r>
              <a:rPr dirty="0" sz="1100" spc="409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1100" spc="105">
                <a:solidFill>
                  <a:srgbClr val="3F3F3F"/>
                </a:solidFill>
                <a:latin typeface="Calibri"/>
                <a:cs typeface="Calibri"/>
              </a:rPr>
              <a:t>)</a:t>
            </a:r>
            <a:r>
              <a:rPr dirty="0" sz="1100" spc="105">
                <a:solidFill>
                  <a:srgbClr val="3F3F3F"/>
                </a:solidFill>
                <a:latin typeface="Cambria"/>
                <a:cs typeface="Cambria"/>
              </a:rPr>
              <a:t>∇</a:t>
            </a:r>
            <a:r>
              <a:rPr dirty="0" sz="1100" spc="105" i="1">
                <a:solidFill>
                  <a:srgbClr val="3F3F3F"/>
                </a:solidFill>
                <a:latin typeface="Cambria"/>
                <a:cs typeface="Cambria"/>
              </a:rPr>
              <a:t>H</a:t>
            </a:r>
            <a:r>
              <a:rPr dirty="0" sz="1100" spc="30" i="1">
                <a:solidFill>
                  <a:srgbClr val="3F3F3F"/>
                </a:solidFill>
                <a:latin typeface="Cambria"/>
                <a:cs typeface="Cambria"/>
              </a:rPr>
              <a:t> </a:t>
            </a:r>
            <a:r>
              <a:rPr dirty="0" sz="1100" spc="295">
                <a:solidFill>
                  <a:srgbClr val="3F3F3F"/>
                </a:solidFill>
                <a:latin typeface="Calibri"/>
                <a:cs typeface="Calibri"/>
              </a:rPr>
              <a:t>+</a:t>
            </a:r>
            <a:r>
              <a:rPr dirty="0" sz="1100" spc="-15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100" i="1">
                <a:solidFill>
                  <a:srgbClr val="3F3F3F"/>
                </a:solidFill>
                <a:latin typeface="Cambria"/>
                <a:cs typeface="Cambria"/>
              </a:rPr>
              <a:t>GF</a:t>
            </a:r>
            <a:r>
              <a:rPr dirty="0" sz="1100" spc="420" i="1">
                <a:solidFill>
                  <a:srgbClr val="3F3F3F"/>
                </a:solidFill>
                <a:latin typeface="Cambria"/>
                <a:cs typeface="Cambria"/>
              </a:rPr>
              <a:t> </a:t>
            </a:r>
            <a:r>
              <a:rPr dirty="0" sz="1100" spc="295">
                <a:solidFill>
                  <a:srgbClr val="3F3F3F"/>
                </a:solidFill>
                <a:latin typeface="Calibri"/>
                <a:cs typeface="Calibri"/>
              </a:rPr>
              <a:t>+</a:t>
            </a:r>
            <a:r>
              <a:rPr dirty="0" sz="1100" spc="-1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100" i="1">
                <a:solidFill>
                  <a:srgbClr val="3F3F3F"/>
                </a:solidFill>
                <a:latin typeface="Cambria"/>
                <a:cs typeface="Cambria"/>
              </a:rPr>
              <a:t>G</a:t>
            </a:r>
            <a:r>
              <a:rPr dirty="0" sz="1100" spc="90" i="1">
                <a:solidFill>
                  <a:srgbClr val="3F3F3F"/>
                </a:solidFill>
                <a:latin typeface="Cambria"/>
                <a:cs typeface="Cambria"/>
              </a:rPr>
              <a:t> </a:t>
            </a:r>
            <a:r>
              <a:rPr dirty="0" sz="1100" i="1">
                <a:solidFill>
                  <a:srgbClr val="3F3F3F"/>
                </a:solidFill>
                <a:latin typeface="Cambria"/>
                <a:cs typeface="Cambria"/>
              </a:rPr>
              <a:t>u</a:t>
            </a:r>
            <a:r>
              <a:rPr dirty="0" sz="1100" spc="95" i="1">
                <a:solidFill>
                  <a:srgbClr val="3F3F3F"/>
                </a:solidFill>
                <a:latin typeface="Cambria"/>
                <a:cs typeface="Cambria"/>
              </a:rPr>
              <a:t> </a:t>
            </a:r>
            <a:r>
              <a:rPr dirty="0" sz="1100" spc="-50" i="1">
                <a:solidFill>
                  <a:srgbClr val="3F3F3F"/>
                </a:solidFill>
                <a:latin typeface="Calibri"/>
                <a:cs typeface="Calibri"/>
              </a:rPr>
              <a:t>,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52" name="object 52" descr=""/>
          <p:cNvSpPr txBox="1"/>
          <p:nvPr/>
        </p:nvSpPr>
        <p:spPr>
          <a:xfrm>
            <a:off x="4796688" y="2039885"/>
            <a:ext cx="8382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0" i="1">
                <a:solidFill>
                  <a:srgbClr val="3F3F3F"/>
                </a:solidFill>
                <a:latin typeface="Cambria"/>
                <a:cs typeface="Cambria"/>
              </a:rPr>
              <a:t>T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53" name="object 53" descr=""/>
          <p:cNvSpPr txBox="1"/>
          <p:nvPr/>
        </p:nvSpPr>
        <p:spPr>
          <a:xfrm>
            <a:off x="4464418" y="2052839"/>
            <a:ext cx="63373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baseline="2525" sz="1650" spc="-359">
                <a:solidFill>
                  <a:srgbClr val="3F3F3F"/>
                </a:solidFill>
                <a:latin typeface="Calibri"/>
                <a:cs typeface="Calibri"/>
              </a:rPr>
              <a:t>˜</a:t>
            </a:r>
            <a:r>
              <a:rPr dirty="0" sz="1100" spc="-240" i="1">
                <a:solidFill>
                  <a:srgbClr val="3F3F3F"/>
                </a:solidFill>
                <a:latin typeface="Cambria"/>
                <a:cs typeface="Cambria"/>
              </a:rPr>
              <a:t>v</a:t>
            </a:r>
            <a:r>
              <a:rPr dirty="0" sz="1100" spc="60" i="1">
                <a:solidFill>
                  <a:srgbClr val="3F3F3F"/>
                </a:solidFill>
                <a:latin typeface="Cambria"/>
                <a:cs typeface="Cambria"/>
              </a:rPr>
              <a:t> </a:t>
            </a:r>
            <a:r>
              <a:rPr dirty="0" sz="1100" spc="295">
                <a:solidFill>
                  <a:srgbClr val="3F3F3F"/>
                </a:solidFill>
                <a:latin typeface="Calibri"/>
                <a:cs typeface="Calibri"/>
              </a:rPr>
              <a:t>=</a:t>
            </a:r>
            <a:r>
              <a:rPr dirty="0" sz="1100" spc="55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100" i="1">
                <a:solidFill>
                  <a:srgbClr val="3F3F3F"/>
                </a:solidFill>
                <a:latin typeface="Cambria"/>
                <a:cs typeface="Cambria"/>
              </a:rPr>
              <a:t>G</a:t>
            </a:r>
            <a:r>
              <a:rPr dirty="0" sz="1100" spc="280" i="1">
                <a:solidFill>
                  <a:srgbClr val="3F3F3F"/>
                </a:solidFill>
                <a:latin typeface="Cambria"/>
                <a:cs typeface="Cambria"/>
              </a:rPr>
              <a:t> </a:t>
            </a:r>
            <a:r>
              <a:rPr dirty="0" sz="1100" spc="90">
                <a:solidFill>
                  <a:srgbClr val="3F3F3F"/>
                </a:solidFill>
                <a:latin typeface="Cambria"/>
                <a:cs typeface="Cambria"/>
              </a:rPr>
              <a:t>∇</a:t>
            </a:r>
            <a:r>
              <a:rPr dirty="0" sz="1100" spc="90" i="1">
                <a:solidFill>
                  <a:srgbClr val="3F3F3F"/>
                </a:solidFill>
                <a:latin typeface="Cambria"/>
                <a:cs typeface="Cambria"/>
              </a:rPr>
              <a:t>H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54" name="object 54" descr=""/>
          <p:cNvSpPr txBox="1"/>
          <p:nvPr/>
        </p:nvSpPr>
        <p:spPr>
          <a:xfrm>
            <a:off x="460717" y="2416872"/>
            <a:ext cx="299720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77165" indent="-139065">
              <a:lnSpc>
                <a:spcPct val="100000"/>
              </a:lnSpc>
              <a:spcBef>
                <a:spcPts val="90"/>
              </a:spcBef>
              <a:buClr>
                <a:srgbClr val="812433"/>
              </a:buClr>
              <a:buFont typeface="Tahoma"/>
              <a:buChar char="•"/>
              <a:tabLst>
                <a:tab pos="177165" algn="l"/>
              </a:tabLst>
            </a:pPr>
            <a:r>
              <a:rPr dirty="0" sz="1100" spc="-10" b="1">
                <a:solidFill>
                  <a:srgbClr val="3F3F3F"/>
                </a:solidFill>
                <a:latin typeface="Calibri"/>
                <a:cs typeface="Calibri"/>
              </a:rPr>
              <a:t>Derivative:</a:t>
            </a:r>
            <a:r>
              <a:rPr dirty="0" sz="1100" spc="35" b="1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100" spc="-409" i="1">
                <a:solidFill>
                  <a:srgbClr val="3F3F3F"/>
                </a:solidFill>
                <a:latin typeface="Cambria"/>
                <a:cs typeface="Cambria"/>
              </a:rPr>
              <a:t>H</a:t>
            </a:r>
            <a:r>
              <a:rPr dirty="0" baseline="12626" sz="1650" spc="165">
                <a:solidFill>
                  <a:srgbClr val="3F3F3F"/>
                </a:solidFill>
                <a:latin typeface="Calibri"/>
                <a:cs typeface="Calibri"/>
              </a:rPr>
              <a:t>˙</a:t>
            </a:r>
            <a:r>
              <a:rPr dirty="0" baseline="12626" sz="1650" spc="442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100" spc="229">
                <a:solidFill>
                  <a:srgbClr val="3F3F3F"/>
                </a:solidFill>
                <a:latin typeface="Cambria"/>
                <a:cs typeface="Cambria"/>
              </a:rPr>
              <a:t>≤</a:t>
            </a:r>
            <a:r>
              <a:rPr dirty="0" sz="1100" spc="40">
                <a:solidFill>
                  <a:srgbClr val="3F3F3F"/>
                </a:solidFill>
                <a:latin typeface="Cambria"/>
                <a:cs typeface="Cambria"/>
              </a:rPr>
              <a:t> </a:t>
            </a:r>
            <a:r>
              <a:rPr dirty="0" baseline="2525" sz="1650" spc="-254">
                <a:solidFill>
                  <a:srgbClr val="3F3F3F"/>
                </a:solidFill>
                <a:latin typeface="Calibri"/>
                <a:cs typeface="Calibri"/>
              </a:rPr>
              <a:t>˜</a:t>
            </a:r>
            <a:r>
              <a:rPr dirty="0" sz="1100" spc="-170" i="1">
                <a:solidFill>
                  <a:srgbClr val="3F3F3F"/>
                </a:solidFill>
                <a:latin typeface="Cambria"/>
                <a:cs typeface="Cambria"/>
              </a:rPr>
              <a:t>v</a:t>
            </a:r>
            <a:r>
              <a:rPr dirty="0" baseline="27777" sz="1200" spc="-254" i="1">
                <a:solidFill>
                  <a:srgbClr val="3F3F3F"/>
                </a:solidFill>
                <a:latin typeface="Cambria"/>
                <a:cs typeface="Cambria"/>
              </a:rPr>
              <a:t>T</a:t>
            </a:r>
            <a:r>
              <a:rPr dirty="0" baseline="27777" sz="1200" spc="-150" i="1">
                <a:solidFill>
                  <a:srgbClr val="3F3F3F"/>
                </a:solidFill>
                <a:latin typeface="Cambria"/>
                <a:cs typeface="Cambria"/>
              </a:rPr>
              <a:t> </a:t>
            </a:r>
            <a:r>
              <a:rPr dirty="0" sz="1100" i="1">
                <a:solidFill>
                  <a:srgbClr val="3F3F3F"/>
                </a:solidFill>
                <a:latin typeface="Cambria"/>
                <a:cs typeface="Cambria"/>
              </a:rPr>
              <a:t>F</a:t>
            </a:r>
            <a:r>
              <a:rPr dirty="0" baseline="27777" sz="1200" i="1">
                <a:solidFill>
                  <a:srgbClr val="3F3F3F"/>
                </a:solidFill>
                <a:latin typeface="Cambria"/>
                <a:cs typeface="Cambria"/>
              </a:rPr>
              <a:t>e</a:t>
            </a:r>
            <a:r>
              <a:rPr dirty="0" baseline="27777" sz="1200" spc="172" i="1">
                <a:solidFill>
                  <a:srgbClr val="3F3F3F"/>
                </a:solidFill>
                <a:latin typeface="Cambria"/>
                <a:cs typeface="Cambria"/>
              </a:rPr>
              <a:t> </a:t>
            </a:r>
            <a:r>
              <a:rPr dirty="0" sz="1100" spc="295">
                <a:solidFill>
                  <a:srgbClr val="3F3F3F"/>
                </a:solidFill>
                <a:latin typeface="Calibri"/>
                <a:cs typeface="Calibri"/>
              </a:rPr>
              <a:t>+</a:t>
            </a:r>
            <a:r>
              <a:rPr dirty="0" sz="1100" spc="-1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100" i="1">
                <a:solidFill>
                  <a:srgbClr val="3F3F3F"/>
                </a:solidFill>
                <a:latin typeface="Calibri"/>
                <a:cs typeface="Calibri"/>
              </a:rPr>
              <a:t>ϵ</a:t>
            </a:r>
            <a:r>
              <a:rPr dirty="0" baseline="-13888" sz="1200" i="1">
                <a:solidFill>
                  <a:srgbClr val="3F3F3F"/>
                </a:solidFill>
                <a:latin typeface="Calibri"/>
                <a:cs typeface="Calibri"/>
              </a:rPr>
              <a:t>λ</a:t>
            </a:r>
            <a:r>
              <a:rPr dirty="0" baseline="-13888" sz="1200" spc="254" i="1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100" spc="130">
                <a:solidFill>
                  <a:srgbClr val="3F3F3F"/>
                </a:solidFill>
                <a:latin typeface="Cambria"/>
                <a:cs typeface="Cambria"/>
              </a:rPr>
              <a:t>⇒</a:t>
            </a:r>
            <a:r>
              <a:rPr dirty="0" sz="1100" spc="10">
                <a:solidFill>
                  <a:srgbClr val="3F3F3F"/>
                </a:solidFill>
                <a:latin typeface="Cambria"/>
                <a:cs typeface="Cambria"/>
              </a:rPr>
              <a:t> </a:t>
            </a:r>
            <a:r>
              <a:rPr dirty="0" sz="1100" spc="-45">
                <a:solidFill>
                  <a:srgbClr val="3F3F3F"/>
                </a:solidFill>
                <a:latin typeface="Tahoma"/>
                <a:cs typeface="Tahoma"/>
              </a:rPr>
              <a:t>passivity</a:t>
            </a:r>
            <a:r>
              <a:rPr dirty="0" sz="1100" spc="-95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10">
                <a:solidFill>
                  <a:srgbClr val="3F3F3F"/>
                </a:solidFill>
                <a:latin typeface="Tahoma"/>
                <a:cs typeface="Tahoma"/>
              </a:rPr>
              <a:t>preserved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55" name="object 55" descr=""/>
          <p:cNvSpPr txBox="1"/>
          <p:nvPr/>
        </p:nvSpPr>
        <p:spPr>
          <a:xfrm>
            <a:off x="460717" y="2588944"/>
            <a:ext cx="474472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77165" indent="-139065">
              <a:lnSpc>
                <a:spcPct val="100000"/>
              </a:lnSpc>
              <a:spcBef>
                <a:spcPts val="90"/>
              </a:spcBef>
              <a:buClr>
                <a:srgbClr val="812433"/>
              </a:buClr>
              <a:buFont typeface="Tahoma"/>
              <a:buChar char="•"/>
              <a:tabLst>
                <a:tab pos="177165" algn="l"/>
              </a:tabLst>
            </a:pPr>
            <a:r>
              <a:rPr dirty="0" sz="1100" b="1">
                <a:solidFill>
                  <a:srgbClr val="3F3F3F"/>
                </a:solidFill>
                <a:latin typeface="Calibri"/>
                <a:cs typeface="Calibri"/>
              </a:rPr>
              <a:t>Key</a:t>
            </a:r>
            <a:r>
              <a:rPr dirty="0" sz="1100" spc="10" b="1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3F3F3F"/>
                </a:solidFill>
                <a:latin typeface="Calibri"/>
                <a:cs typeface="Calibri"/>
              </a:rPr>
              <a:t>Point:</a:t>
            </a:r>
            <a:r>
              <a:rPr dirty="0" sz="1100" spc="60" b="1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100" spc="-50">
                <a:solidFill>
                  <a:srgbClr val="3F3F3F"/>
                </a:solidFill>
                <a:latin typeface="Tahoma"/>
                <a:cs typeface="Tahoma"/>
              </a:rPr>
              <a:t>tanks</a:t>
            </a:r>
            <a:r>
              <a:rPr dirty="0" sz="1100" spc="-8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50">
                <a:solidFill>
                  <a:srgbClr val="3F3F3F"/>
                </a:solidFill>
                <a:latin typeface="Tahoma"/>
                <a:cs typeface="Tahoma"/>
              </a:rPr>
              <a:t>compensate</a:t>
            </a:r>
            <a:r>
              <a:rPr dirty="0" sz="1100" spc="-8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50">
                <a:solidFill>
                  <a:srgbClr val="3F3F3F"/>
                </a:solidFill>
                <a:latin typeface="Tahoma"/>
                <a:cs typeface="Tahoma"/>
              </a:rPr>
              <a:t>syncrhonization</a:t>
            </a:r>
            <a:r>
              <a:rPr dirty="0" sz="1100" spc="-8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40">
                <a:solidFill>
                  <a:srgbClr val="3F3F3F"/>
                </a:solidFill>
                <a:latin typeface="Tahoma"/>
                <a:cs typeface="Tahoma"/>
              </a:rPr>
              <a:t>for</a:t>
            </a:r>
            <a:r>
              <a:rPr dirty="0" sz="1100" spc="-8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45">
                <a:solidFill>
                  <a:srgbClr val="3F3F3F"/>
                </a:solidFill>
                <a:latin typeface="Tahoma"/>
                <a:cs typeface="Tahoma"/>
              </a:rPr>
              <a:t>errors</a:t>
            </a:r>
            <a:r>
              <a:rPr dirty="0" sz="1100" spc="-85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50">
                <a:solidFill>
                  <a:srgbClr val="3F3F3F"/>
                </a:solidFill>
                <a:latin typeface="Tahoma"/>
                <a:cs typeface="Tahoma"/>
              </a:rPr>
              <a:t>due</a:t>
            </a:r>
            <a:r>
              <a:rPr dirty="0" sz="1100" spc="-8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30">
                <a:solidFill>
                  <a:srgbClr val="3F3F3F"/>
                </a:solidFill>
                <a:latin typeface="Tahoma"/>
                <a:cs typeface="Tahoma"/>
              </a:rPr>
              <a:t>to</a:t>
            </a:r>
            <a:r>
              <a:rPr dirty="0" sz="1100" spc="-8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35">
                <a:solidFill>
                  <a:srgbClr val="3F3F3F"/>
                </a:solidFill>
                <a:latin typeface="Tahoma"/>
                <a:cs typeface="Tahoma"/>
              </a:rPr>
              <a:t>the</a:t>
            </a:r>
            <a:r>
              <a:rPr dirty="0" sz="1100" spc="-8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50">
                <a:solidFill>
                  <a:srgbClr val="3F3F3F"/>
                </a:solidFill>
                <a:latin typeface="Tahoma"/>
                <a:cs typeface="Tahoma"/>
              </a:rPr>
              <a:t>use</a:t>
            </a:r>
            <a:r>
              <a:rPr dirty="0" sz="1100" spc="-8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30">
                <a:solidFill>
                  <a:srgbClr val="3F3F3F"/>
                </a:solidFill>
                <a:latin typeface="Tahoma"/>
                <a:cs typeface="Tahoma"/>
              </a:rPr>
              <a:t>of</a:t>
            </a:r>
            <a:r>
              <a:rPr dirty="0" sz="1100" spc="-8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35">
                <a:solidFill>
                  <a:srgbClr val="3F3F3F"/>
                </a:solidFill>
                <a:latin typeface="Tahoma"/>
                <a:cs typeface="Tahoma"/>
              </a:rPr>
              <a:t>local</a:t>
            </a:r>
            <a:r>
              <a:rPr dirty="0" sz="1100" spc="-8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35" i="1">
                <a:solidFill>
                  <a:srgbClr val="3F3F3F"/>
                </a:solidFill>
                <a:latin typeface="Calibri"/>
                <a:cs typeface="Calibri"/>
              </a:rPr>
              <a:t>λ</a:t>
            </a:r>
            <a:r>
              <a:rPr dirty="0" baseline="27777" sz="1200" spc="52" i="1">
                <a:solidFill>
                  <a:srgbClr val="3F3F3F"/>
                </a:solidFill>
                <a:latin typeface="Cambria"/>
                <a:cs typeface="Cambria"/>
              </a:rPr>
              <a:t>l</a:t>
            </a:r>
            <a:endParaRPr baseline="27777" sz="1200">
              <a:latin typeface="Cambria"/>
              <a:cs typeface="Cambria"/>
            </a:endParaRPr>
          </a:p>
        </p:txBody>
      </p:sp>
      <p:sp>
        <p:nvSpPr>
          <p:cNvPr id="56" name="object 56" descr=""/>
          <p:cNvSpPr txBox="1"/>
          <p:nvPr/>
        </p:nvSpPr>
        <p:spPr>
          <a:xfrm>
            <a:off x="5127599" y="2666274"/>
            <a:ext cx="8191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0">
                <a:solidFill>
                  <a:srgbClr val="3F3F3F"/>
                </a:solidFill>
                <a:latin typeface="Arial MT"/>
                <a:cs typeface="Arial MT"/>
              </a:rPr>
              <a:t>2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57" name="object 57" descr=""/>
          <p:cNvSpPr txBox="1"/>
          <p:nvPr/>
        </p:nvSpPr>
        <p:spPr>
          <a:xfrm>
            <a:off x="309194" y="2761016"/>
            <a:ext cx="5140960" cy="36385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28295" indent="-139065">
              <a:lnSpc>
                <a:spcPct val="100000"/>
              </a:lnSpc>
              <a:spcBef>
                <a:spcPts val="90"/>
              </a:spcBef>
              <a:buClr>
                <a:srgbClr val="812433"/>
              </a:buClr>
              <a:buChar char="•"/>
              <a:tabLst>
                <a:tab pos="328295" algn="l"/>
              </a:tabLst>
            </a:pPr>
            <a:r>
              <a:rPr dirty="0" sz="1100" spc="-50">
                <a:solidFill>
                  <a:srgbClr val="3F3F3F"/>
                </a:solidFill>
                <a:latin typeface="Tahoma"/>
                <a:cs typeface="Tahoma"/>
              </a:rPr>
              <a:t>Passivity</a:t>
            </a:r>
            <a:r>
              <a:rPr dirty="0" sz="1100" spc="-65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55">
                <a:solidFill>
                  <a:srgbClr val="3F3F3F"/>
                </a:solidFill>
                <a:latin typeface="Tahoma"/>
                <a:cs typeface="Tahoma"/>
              </a:rPr>
              <a:t>ensured</a:t>
            </a:r>
            <a:r>
              <a:rPr dirty="0" sz="1100" spc="-6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45">
                <a:solidFill>
                  <a:srgbClr val="3F3F3F"/>
                </a:solidFill>
                <a:latin typeface="Tahoma"/>
                <a:cs typeface="Tahoma"/>
              </a:rPr>
              <a:t>via</a:t>
            </a:r>
            <a:r>
              <a:rPr dirty="0" sz="1100" spc="-65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70">
                <a:solidFill>
                  <a:srgbClr val="3F3F3F"/>
                </a:solidFill>
                <a:latin typeface="Tahoma"/>
                <a:cs typeface="Tahoma"/>
              </a:rPr>
              <a:t>PH,</a:t>
            </a:r>
            <a:r>
              <a:rPr dirty="0" sz="1100" spc="-6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55">
                <a:solidFill>
                  <a:srgbClr val="3F3F3F"/>
                </a:solidFill>
                <a:latin typeface="Tahoma"/>
                <a:cs typeface="Tahoma"/>
              </a:rPr>
              <a:t>tank,</a:t>
            </a:r>
            <a:r>
              <a:rPr dirty="0" sz="1100" spc="-65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55">
                <a:solidFill>
                  <a:srgbClr val="3F3F3F"/>
                </a:solidFill>
                <a:latin typeface="Tahoma"/>
                <a:cs typeface="Tahoma"/>
              </a:rPr>
              <a:t>and</a:t>
            </a:r>
            <a:r>
              <a:rPr dirty="0" sz="1100" spc="-6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>
                <a:solidFill>
                  <a:srgbClr val="3F3F3F"/>
                </a:solidFill>
                <a:latin typeface="Tahoma"/>
                <a:cs typeface="Tahoma"/>
              </a:rPr>
              <a:t>M</a:t>
            </a:r>
            <a:r>
              <a:rPr dirty="0" baseline="27777" sz="1200">
                <a:solidFill>
                  <a:srgbClr val="3F3F3F"/>
                </a:solidFill>
                <a:latin typeface="Arial MT"/>
                <a:cs typeface="Arial MT"/>
              </a:rPr>
              <a:t>3</a:t>
            </a:r>
            <a:r>
              <a:rPr dirty="0" sz="1100">
                <a:solidFill>
                  <a:srgbClr val="3F3F3F"/>
                </a:solidFill>
                <a:latin typeface="Tahoma"/>
                <a:cs typeface="Tahoma"/>
              </a:rPr>
              <a:t>D</a:t>
            </a:r>
            <a:r>
              <a:rPr dirty="0" sz="1100" spc="-6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40">
                <a:solidFill>
                  <a:srgbClr val="3F3F3F"/>
                </a:solidFill>
                <a:latin typeface="Tahoma"/>
                <a:cs typeface="Tahoma"/>
              </a:rPr>
              <a:t>formulation,</a:t>
            </a:r>
            <a:r>
              <a:rPr dirty="0" sz="1100" spc="-65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75">
                <a:solidFill>
                  <a:srgbClr val="3F3F3F"/>
                </a:solidFill>
                <a:latin typeface="Tahoma"/>
                <a:cs typeface="Tahoma"/>
              </a:rPr>
              <a:t>System</a:t>
            </a:r>
            <a:r>
              <a:rPr dirty="0" sz="1100" spc="-6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40">
                <a:solidFill>
                  <a:srgbClr val="3F3F3F"/>
                </a:solidFill>
                <a:latin typeface="Tahoma"/>
                <a:cs typeface="Tahoma"/>
              </a:rPr>
              <a:t>remains</a:t>
            </a:r>
            <a:r>
              <a:rPr dirty="0" sz="1100" spc="-65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55">
                <a:solidFill>
                  <a:srgbClr val="3F3F3F"/>
                </a:solidFill>
                <a:latin typeface="Tahoma"/>
                <a:cs typeface="Tahoma"/>
              </a:rPr>
              <a:t>passive</a:t>
            </a:r>
            <a:r>
              <a:rPr dirty="0" sz="1100" spc="-6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45">
                <a:solidFill>
                  <a:srgbClr val="3F3F3F"/>
                </a:solidFill>
                <a:latin typeface="Tahoma"/>
                <a:cs typeface="Tahoma"/>
              </a:rPr>
              <a:t>at</a:t>
            </a:r>
            <a:r>
              <a:rPr dirty="0" sz="1100" spc="-6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20">
                <a:solidFill>
                  <a:srgbClr val="3F3F3F"/>
                </a:solidFill>
                <a:latin typeface="Tahoma"/>
                <a:cs typeface="Tahoma"/>
              </a:rPr>
              <a:t>each</a:t>
            </a:r>
            <a:endParaRPr sz="1100">
              <a:latin typeface="Tahoma"/>
              <a:cs typeface="Tahoma"/>
            </a:endParaRPr>
          </a:p>
          <a:p>
            <a:pPr marL="50800">
              <a:lnSpc>
                <a:spcPct val="100000"/>
              </a:lnSpc>
              <a:spcBef>
                <a:spcPts val="35"/>
              </a:spcBef>
            </a:pPr>
            <a:r>
              <a:rPr dirty="0" baseline="-27777" sz="1200" spc="-44">
                <a:solidFill>
                  <a:srgbClr val="3F3F3F"/>
                </a:solidFill>
                <a:latin typeface="Tahoma"/>
                <a:cs typeface="Tahoma"/>
              </a:rPr>
              <a:t>14/25</a:t>
            </a:r>
            <a:r>
              <a:rPr dirty="0" baseline="-27777" sz="1200" spc="157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50">
                <a:solidFill>
                  <a:srgbClr val="3F3F3F"/>
                </a:solidFill>
                <a:latin typeface="Tahoma"/>
                <a:cs typeface="Tahoma"/>
              </a:rPr>
              <a:t>switching</a:t>
            </a:r>
            <a:r>
              <a:rPr dirty="0" sz="1100" spc="-10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10">
                <a:solidFill>
                  <a:srgbClr val="3F3F3F"/>
                </a:solidFill>
                <a:latin typeface="Tahoma"/>
                <a:cs typeface="Tahoma"/>
              </a:rPr>
              <a:t>instant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5760085" cy="3240405"/>
          </a:xfrm>
          <a:custGeom>
            <a:avLst/>
            <a:gdLst/>
            <a:ahLst/>
            <a:cxnLst/>
            <a:rect l="l" t="t" r="r" b="b"/>
            <a:pathLst>
              <a:path w="5760085" h="3240405">
                <a:moveTo>
                  <a:pt x="5759996" y="0"/>
                </a:moveTo>
                <a:lnTo>
                  <a:pt x="0" y="0"/>
                </a:lnTo>
                <a:lnTo>
                  <a:pt x="0" y="3239998"/>
                </a:lnTo>
                <a:lnTo>
                  <a:pt x="5759996" y="3239998"/>
                </a:lnTo>
                <a:lnTo>
                  <a:pt x="5759996" y="0"/>
                </a:lnTo>
                <a:close/>
              </a:path>
            </a:pathLst>
          </a:custGeom>
          <a:solidFill>
            <a:srgbClr val="81243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5579" y="3"/>
            <a:ext cx="518378" cy="61705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ts val="1639"/>
              </a:lnSpc>
              <a:spcBef>
                <a:spcPts val="135"/>
              </a:spcBef>
            </a:pPr>
            <a:r>
              <a:rPr dirty="0"/>
              <a:t>Table</a:t>
            </a:r>
            <a:r>
              <a:rPr dirty="0" spc="5"/>
              <a:t> </a:t>
            </a:r>
            <a:r>
              <a:rPr dirty="0"/>
              <a:t>of</a:t>
            </a:r>
            <a:r>
              <a:rPr dirty="0" spc="5"/>
              <a:t> </a:t>
            </a:r>
            <a:r>
              <a:rPr dirty="0" spc="-10"/>
              <a:t>Contents</a:t>
            </a:r>
          </a:p>
          <a:p>
            <a:pPr marL="12700">
              <a:lnSpc>
                <a:spcPts val="1040"/>
              </a:lnSpc>
            </a:pPr>
            <a:r>
              <a:rPr dirty="0" sz="900" b="0">
                <a:latin typeface="Tahoma"/>
                <a:cs typeface="Tahoma"/>
              </a:rPr>
              <a:t>5</a:t>
            </a:r>
            <a:r>
              <a:rPr dirty="0" sz="900" spc="130" b="0">
                <a:latin typeface="Tahoma"/>
                <a:cs typeface="Tahoma"/>
              </a:rPr>
              <a:t> </a:t>
            </a:r>
            <a:r>
              <a:rPr dirty="0" sz="900" b="0">
                <a:latin typeface="Tahoma"/>
                <a:cs typeface="Tahoma"/>
              </a:rPr>
              <a:t>Multi</a:t>
            </a:r>
            <a:r>
              <a:rPr dirty="0" sz="900" spc="-45" b="0">
                <a:latin typeface="Tahoma"/>
                <a:cs typeface="Tahoma"/>
              </a:rPr>
              <a:t> </a:t>
            </a:r>
            <a:r>
              <a:rPr dirty="0" sz="900" spc="-35" b="0">
                <a:latin typeface="Tahoma"/>
                <a:cs typeface="Tahoma"/>
              </a:rPr>
              <a:t>mode</a:t>
            </a:r>
            <a:r>
              <a:rPr dirty="0" sz="900" spc="-40" b="0">
                <a:latin typeface="Tahoma"/>
                <a:cs typeface="Tahoma"/>
              </a:rPr>
              <a:t> </a:t>
            </a:r>
            <a:r>
              <a:rPr dirty="0" sz="900" spc="-30" b="0">
                <a:latin typeface="Tahoma"/>
                <a:cs typeface="Tahoma"/>
              </a:rPr>
              <a:t>multi-</a:t>
            </a:r>
            <a:r>
              <a:rPr dirty="0" sz="900" spc="-35" b="0">
                <a:latin typeface="Tahoma"/>
                <a:cs typeface="Tahoma"/>
              </a:rPr>
              <a:t>dimensional</a:t>
            </a:r>
            <a:r>
              <a:rPr dirty="0" sz="900" spc="-45" b="0">
                <a:latin typeface="Tahoma"/>
                <a:cs typeface="Tahoma"/>
              </a:rPr>
              <a:t> </a:t>
            </a:r>
            <a:r>
              <a:rPr dirty="0" sz="900" spc="-35" b="0">
                <a:latin typeface="Tahoma"/>
                <a:cs typeface="Tahoma"/>
              </a:rPr>
              <a:t>switched</a:t>
            </a:r>
            <a:r>
              <a:rPr dirty="0" sz="900" spc="-45" b="0">
                <a:latin typeface="Tahoma"/>
                <a:cs typeface="Tahoma"/>
              </a:rPr>
              <a:t> </a:t>
            </a:r>
            <a:r>
              <a:rPr dirty="0" sz="900" spc="-25" b="0">
                <a:latin typeface="Tahoma"/>
                <a:cs typeface="Tahoma"/>
              </a:rPr>
              <a:t>system</a:t>
            </a:r>
            <a:endParaRPr sz="900">
              <a:latin typeface="Tahoma"/>
              <a:cs typeface="Tahoma"/>
            </a:endParaRP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7465">
              <a:lnSpc>
                <a:spcPct val="100000"/>
              </a:lnSpc>
              <a:spcBef>
                <a:spcPts val="105"/>
              </a:spcBef>
            </a:pPr>
            <a:r>
              <a:rPr dirty="0" spc="-20"/>
              <a:t>15</a:t>
            </a:r>
            <a:r>
              <a:rPr dirty="0" spc="-20"/>
              <a:t>/25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99695" rIns="0" bIns="0" rtlCol="0" vert="horz">
            <a:spAutoFit/>
          </a:bodyPr>
          <a:lstStyle/>
          <a:p>
            <a:pPr marL="151130" indent="-138430">
              <a:lnSpc>
                <a:spcPct val="100000"/>
              </a:lnSpc>
              <a:spcBef>
                <a:spcPts val="785"/>
              </a:spcBef>
              <a:buClr>
                <a:srgbClr val="9A4F5B"/>
              </a:buClr>
              <a:buFont typeface="Lucida Sans Unicode"/>
              <a:buChar char="►"/>
              <a:tabLst>
                <a:tab pos="151130" algn="l"/>
              </a:tabLst>
            </a:pPr>
            <a:r>
              <a:rPr dirty="0" spc="-10">
                <a:hlinkClick r:id="rId3" action="ppaction://hlinksldjump"/>
              </a:rPr>
              <a:t>Introduction</a:t>
            </a:r>
          </a:p>
          <a:p>
            <a:pPr marL="151130" indent="-138430">
              <a:lnSpc>
                <a:spcPct val="100000"/>
              </a:lnSpc>
              <a:spcBef>
                <a:spcPts val="685"/>
              </a:spcBef>
              <a:buFont typeface="Lucida Sans Unicode"/>
              <a:buChar char="►"/>
              <a:tabLst>
                <a:tab pos="151130" algn="l"/>
              </a:tabLst>
            </a:pPr>
            <a:r>
              <a:rPr dirty="0" spc="-10">
                <a:hlinkClick r:id="rId4" action="ppaction://hlinksldjump"/>
              </a:rPr>
              <a:t>Preliminaries</a:t>
            </a:r>
          </a:p>
          <a:p>
            <a:pPr marL="151130" indent="-138430">
              <a:lnSpc>
                <a:spcPct val="100000"/>
              </a:lnSpc>
              <a:spcBef>
                <a:spcPts val="685"/>
              </a:spcBef>
              <a:buFont typeface="Lucida Sans Unicode"/>
              <a:buChar char="►"/>
              <a:tabLst>
                <a:tab pos="151130" algn="l"/>
              </a:tabLst>
            </a:pPr>
            <a:r>
              <a:rPr dirty="0" spc="-45">
                <a:hlinkClick r:id="rId5" action="ppaction://hlinksldjump"/>
              </a:rPr>
              <a:t>Generalized</a:t>
            </a:r>
            <a:r>
              <a:rPr dirty="0" spc="-25">
                <a:hlinkClick r:id="rId5" action="ppaction://hlinksldjump"/>
              </a:rPr>
              <a:t> </a:t>
            </a:r>
            <a:r>
              <a:rPr dirty="0" spc="-10">
                <a:hlinkClick r:id="rId5" action="ppaction://hlinksldjump"/>
              </a:rPr>
              <a:t>connectivity</a:t>
            </a:r>
          </a:p>
          <a:p>
            <a:pPr marL="151130" indent="-138430">
              <a:lnSpc>
                <a:spcPct val="100000"/>
              </a:lnSpc>
              <a:spcBef>
                <a:spcPts val="685"/>
              </a:spcBef>
              <a:buFont typeface="Lucida Sans Unicode"/>
              <a:buChar char="►"/>
              <a:tabLst>
                <a:tab pos="151130" algn="l"/>
              </a:tabLst>
            </a:pPr>
            <a:r>
              <a:rPr dirty="0" spc="-45">
                <a:hlinkClick r:id="rId6" action="ppaction://hlinksldjump"/>
              </a:rPr>
              <a:t>Generalized</a:t>
            </a:r>
            <a:r>
              <a:rPr dirty="0" spc="-20">
                <a:hlinkClick r:id="rId6" action="ppaction://hlinksldjump"/>
              </a:rPr>
              <a:t> </a:t>
            </a:r>
            <a:r>
              <a:rPr dirty="0" spc="-40">
                <a:hlinkClick r:id="rId6" action="ppaction://hlinksldjump"/>
              </a:rPr>
              <a:t>biconnectivity</a:t>
            </a:r>
            <a:r>
              <a:rPr dirty="0" spc="-20">
                <a:hlinkClick r:id="rId6" action="ppaction://hlinksldjump"/>
              </a:rPr>
              <a:t> </a:t>
            </a:r>
            <a:r>
              <a:rPr dirty="0" spc="-40">
                <a:hlinkClick r:id="rId6" action="ppaction://hlinksldjump"/>
              </a:rPr>
              <a:t>for</a:t>
            </a:r>
            <a:r>
              <a:rPr dirty="0" spc="-15">
                <a:hlinkClick r:id="rId6" action="ppaction://hlinksldjump"/>
              </a:rPr>
              <a:t> </a:t>
            </a:r>
            <a:r>
              <a:rPr dirty="0" spc="-20">
                <a:hlinkClick r:id="rId6" action="ppaction://hlinksldjump"/>
              </a:rPr>
              <a:t>OMRS</a:t>
            </a:r>
          </a:p>
          <a:p>
            <a:pPr marL="151130" indent="-138430">
              <a:lnSpc>
                <a:spcPct val="100000"/>
              </a:lnSpc>
              <a:spcBef>
                <a:spcPts val="685"/>
              </a:spcBef>
              <a:buFont typeface="Lucida Sans Unicode"/>
              <a:buChar char="►"/>
              <a:tabLst>
                <a:tab pos="151130" algn="l"/>
              </a:tabLst>
            </a:pPr>
            <a:r>
              <a:rPr dirty="0">
                <a:solidFill>
                  <a:srgbClr val="FFFFFF"/>
                </a:solidFill>
                <a:hlinkClick r:id="rId7" action="ppaction://hlinksldjump"/>
              </a:rPr>
              <a:t>Multi</a:t>
            </a:r>
            <a:r>
              <a:rPr dirty="0" spc="-40">
                <a:solidFill>
                  <a:srgbClr val="FFFFFF"/>
                </a:solidFill>
                <a:hlinkClick r:id="rId7" action="ppaction://hlinksldjump"/>
              </a:rPr>
              <a:t> </a:t>
            </a:r>
            <a:r>
              <a:rPr dirty="0" spc="-50">
                <a:solidFill>
                  <a:srgbClr val="FFFFFF"/>
                </a:solidFill>
                <a:hlinkClick r:id="rId7" action="ppaction://hlinksldjump"/>
              </a:rPr>
              <a:t>mode</a:t>
            </a:r>
            <a:r>
              <a:rPr dirty="0" spc="-40">
                <a:solidFill>
                  <a:srgbClr val="FFFFFF"/>
                </a:solidFill>
                <a:hlinkClick r:id="rId7" action="ppaction://hlinksldjump"/>
              </a:rPr>
              <a:t> </a:t>
            </a:r>
            <a:r>
              <a:rPr dirty="0" spc="-35">
                <a:solidFill>
                  <a:srgbClr val="FFFFFF"/>
                </a:solidFill>
                <a:hlinkClick r:id="rId7" action="ppaction://hlinksldjump"/>
              </a:rPr>
              <a:t>multi-</a:t>
            </a:r>
            <a:r>
              <a:rPr dirty="0" spc="-40">
                <a:solidFill>
                  <a:srgbClr val="FFFFFF"/>
                </a:solidFill>
                <a:hlinkClick r:id="rId7" action="ppaction://hlinksldjump"/>
              </a:rPr>
              <a:t>dimensional </a:t>
            </a:r>
            <a:r>
              <a:rPr dirty="0" spc="-45">
                <a:solidFill>
                  <a:srgbClr val="FFFFFF"/>
                </a:solidFill>
                <a:hlinkClick r:id="rId7" action="ppaction://hlinksldjump"/>
              </a:rPr>
              <a:t>switched</a:t>
            </a:r>
            <a:r>
              <a:rPr dirty="0" spc="-40">
                <a:solidFill>
                  <a:srgbClr val="FFFFFF"/>
                </a:solidFill>
                <a:hlinkClick r:id="rId7" action="ppaction://hlinksldjump"/>
              </a:rPr>
              <a:t> system</a:t>
            </a:r>
          </a:p>
          <a:p>
            <a:pPr marL="151130" indent="-138430">
              <a:lnSpc>
                <a:spcPct val="100000"/>
              </a:lnSpc>
              <a:spcBef>
                <a:spcPts val="685"/>
              </a:spcBef>
              <a:buFont typeface="Lucida Sans Unicode"/>
              <a:buChar char="►"/>
              <a:tabLst>
                <a:tab pos="151130" algn="l"/>
              </a:tabLst>
            </a:pPr>
            <a:r>
              <a:rPr dirty="0" spc="-40">
                <a:hlinkClick r:id="rId8" action="ppaction://hlinksldjump"/>
              </a:rPr>
              <a:t>Numerical</a:t>
            </a:r>
            <a:r>
              <a:rPr dirty="0" spc="-50">
                <a:hlinkClick r:id="rId8" action="ppaction://hlinksldjump"/>
              </a:rPr>
              <a:t> </a:t>
            </a:r>
            <a:r>
              <a:rPr dirty="0" spc="-10">
                <a:hlinkClick r:id="rId8" action="ppaction://hlinksldjump"/>
              </a:rPr>
              <a:t>example</a:t>
            </a:r>
          </a:p>
          <a:p>
            <a:pPr marL="151130" indent="-138430">
              <a:lnSpc>
                <a:spcPct val="100000"/>
              </a:lnSpc>
              <a:spcBef>
                <a:spcPts val="685"/>
              </a:spcBef>
              <a:buFont typeface="Lucida Sans Unicode"/>
              <a:buChar char="►"/>
              <a:tabLst>
                <a:tab pos="151130" algn="l"/>
              </a:tabLst>
            </a:pPr>
            <a:r>
              <a:rPr dirty="0" spc="-45">
                <a:hlinkClick r:id="rId9" action="ppaction://hlinksldjump"/>
              </a:rPr>
              <a:t>Conclusion</a:t>
            </a:r>
            <a:r>
              <a:rPr dirty="0" spc="-50">
                <a:hlinkClick r:id="rId9" action="ppaction://hlinksldjump"/>
              </a:rPr>
              <a:t> </a:t>
            </a:r>
            <a:r>
              <a:rPr dirty="0" spc="-55">
                <a:hlinkClick r:id="rId9" action="ppaction://hlinksldjump"/>
              </a:rPr>
              <a:t>and</a:t>
            </a:r>
            <a:r>
              <a:rPr dirty="0" spc="-50">
                <a:hlinkClick r:id="rId9" action="ppaction://hlinksldjump"/>
              </a:rPr>
              <a:t> </a:t>
            </a:r>
            <a:r>
              <a:rPr dirty="0" spc="-35">
                <a:hlinkClick r:id="rId9" action="ppaction://hlinksldjump"/>
              </a:rPr>
              <a:t>future</a:t>
            </a:r>
            <a:r>
              <a:rPr dirty="0" spc="-50">
                <a:hlinkClick r:id="rId9" action="ppaction://hlinksldjump"/>
              </a:rPr>
              <a:t> </a:t>
            </a:r>
            <a:r>
              <a:rPr dirty="0" spc="-10">
                <a:hlinkClick r:id="rId9" action="ppaction://hlinksldjump"/>
              </a:rPr>
              <a:t>works</a:t>
            </a:r>
          </a:p>
          <a:p>
            <a:pPr marL="151130" indent="-138430">
              <a:lnSpc>
                <a:spcPct val="100000"/>
              </a:lnSpc>
              <a:spcBef>
                <a:spcPts val="685"/>
              </a:spcBef>
              <a:buFont typeface="Lucida Sans Unicode"/>
              <a:buChar char="►"/>
              <a:tabLst>
                <a:tab pos="151130" algn="l"/>
              </a:tabLst>
            </a:pPr>
            <a:r>
              <a:rPr dirty="0" spc="-10">
                <a:hlinkClick r:id="rId10" action="ppaction://hlinksldjump"/>
              </a:rPr>
              <a:t>References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7295" y="252930"/>
            <a:ext cx="132080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>
                <a:solidFill>
                  <a:srgbClr val="812433"/>
                </a:solidFill>
              </a:rPr>
              <a:t>System</a:t>
            </a:r>
            <a:r>
              <a:rPr dirty="0" spc="10">
                <a:solidFill>
                  <a:srgbClr val="812433"/>
                </a:solidFill>
              </a:rPr>
              <a:t> </a:t>
            </a:r>
            <a:r>
              <a:rPr dirty="0" spc="-10">
                <a:solidFill>
                  <a:srgbClr val="812433"/>
                </a:solidFill>
              </a:rPr>
              <a:t>dynamics</a:t>
            </a:r>
          </a:p>
        </p:txBody>
      </p:sp>
      <p:sp>
        <p:nvSpPr>
          <p:cNvPr id="22" name="object 22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7465">
              <a:lnSpc>
                <a:spcPct val="100000"/>
              </a:lnSpc>
              <a:spcBef>
                <a:spcPts val="105"/>
              </a:spcBef>
            </a:pPr>
            <a:r>
              <a:rPr dirty="0" spc="-20"/>
              <a:t>16</a:t>
            </a:r>
            <a:r>
              <a:rPr dirty="0" spc="-20"/>
              <a:t>/25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473417" y="419487"/>
            <a:ext cx="3807460" cy="1067435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marL="606425">
              <a:lnSpc>
                <a:spcPct val="100000"/>
              </a:lnSpc>
              <a:spcBef>
                <a:spcPts val="420"/>
              </a:spcBef>
            </a:pPr>
            <a:r>
              <a:rPr dirty="0" sz="900">
                <a:solidFill>
                  <a:srgbClr val="812433"/>
                </a:solidFill>
                <a:latin typeface="Tahoma"/>
                <a:cs typeface="Tahoma"/>
              </a:rPr>
              <a:t>5</a:t>
            </a:r>
            <a:r>
              <a:rPr dirty="0" sz="900" spc="130">
                <a:solidFill>
                  <a:srgbClr val="812433"/>
                </a:solidFill>
                <a:latin typeface="Tahoma"/>
                <a:cs typeface="Tahoma"/>
              </a:rPr>
              <a:t> </a:t>
            </a:r>
            <a:r>
              <a:rPr dirty="0" sz="900">
                <a:solidFill>
                  <a:srgbClr val="812433"/>
                </a:solidFill>
                <a:latin typeface="Tahoma"/>
                <a:cs typeface="Tahoma"/>
              </a:rPr>
              <a:t>Multi</a:t>
            </a:r>
            <a:r>
              <a:rPr dirty="0" sz="900" spc="-45">
                <a:solidFill>
                  <a:srgbClr val="812433"/>
                </a:solidFill>
                <a:latin typeface="Tahoma"/>
                <a:cs typeface="Tahoma"/>
              </a:rPr>
              <a:t> </a:t>
            </a:r>
            <a:r>
              <a:rPr dirty="0" sz="900" spc="-35">
                <a:solidFill>
                  <a:srgbClr val="812433"/>
                </a:solidFill>
                <a:latin typeface="Tahoma"/>
                <a:cs typeface="Tahoma"/>
              </a:rPr>
              <a:t>mode</a:t>
            </a:r>
            <a:r>
              <a:rPr dirty="0" sz="900" spc="-40">
                <a:solidFill>
                  <a:srgbClr val="812433"/>
                </a:solidFill>
                <a:latin typeface="Tahoma"/>
                <a:cs typeface="Tahoma"/>
              </a:rPr>
              <a:t> </a:t>
            </a:r>
            <a:r>
              <a:rPr dirty="0" sz="900" spc="-30">
                <a:solidFill>
                  <a:srgbClr val="812433"/>
                </a:solidFill>
                <a:latin typeface="Tahoma"/>
                <a:cs typeface="Tahoma"/>
              </a:rPr>
              <a:t>multi-</a:t>
            </a:r>
            <a:r>
              <a:rPr dirty="0" sz="900" spc="-35">
                <a:solidFill>
                  <a:srgbClr val="812433"/>
                </a:solidFill>
                <a:latin typeface="Tahoma"/>
                <a:cs typeface="Tahoma"/>
              </a:rPr>
              <a:t>dimensional</a:t>
            </a:r>
            <a:r>
              <a:rPr dirty="0" sz="900" spc="-45">
                <a:solidFill>
                  <a:srgbClr val="812433"/>
                </a:solidFill>
                <a:latin typeface="Tahoma"/>
                <a:cs typeface="Tahoma"/>
              </a:rPr>
              <a:t> </a:t>
            </a:r>
            <a:r>
              <a:rPr dirty="0" sz="900" spc="-35">
                <a:solidFill>
                  <a:srgbClr val="812433"/>
                </a:solidFill>
                <a:latin typeface="Tahoma"/>
                <a:cs typeface="Tahoma"/>
              </a:rPr>
              <a:t>switched</a:t>
            </a:r>
            <a:r>
              <a:rPr dirty="0" sz="900" spc="-45">
                <a:solidFill>
                  <a:srgbClr val="812433"/>
                </a:solidFill>
                <a:latin typeface="Tahoma"/>
                <a:cs typeface="Tahoma"/>
              </a:rPr>
              <a:t> </a:t>
            </a:r>
            <a:r>
              <a:rPr dirty="0" sz="900" spc="-10">
                <a:solidFill>
                  <a:srgbClr val="812433"/>
                </a:solidFill>
                <a:latin typeface="Tahoma"/>
                <a:cs typeface="Tahoma"/>
              </a:rPr>
              <a:t>system</a:t>
            </a:r>
            <a:endParaRPr sz="900">
              <a:latin typeface="Tahoma"/>
              <a:cs typeface="Tahoma"/>
            </a:endParaRPr>
          </a:p>
          <a:p>
            <a:pPr marL="164465" indent="-139065">
              <a:lnSpc>
                <a:spcPts val="1310"/>
              </a:lnSpc>
              <a:spcBef>
                <a:spcPts val="380"/>
              </a:spcBef>
              <a:buClr>
                <a:srgbClr val="812433"/>
              </a:buClr>
              <a:buFont typeface="Tahoma"/>
              <a:buChar char="•"/>
              <a:tabLst>
                <a:tab pos="164465" algn="l"/>
              </a:tabLst>
            </a:pPr>
            <a:r>
              <a:rPr dirty="0" sz="1100" b="1">
                <a:solidFill>
                  <a:srgbClr val="3F3F3F"/>
                </a:solidFill>
                <a:latin typeface="Calibri"/>
                <a:cs typeface="Calibri"/>
              </a:rPr>
              <a:t>M3D</a:t>
            </a:r>
            <a:r>
              <a:rPr dirty="0" sz="1100" spc="-50" b="1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100" spc="-10" b="1">
                <a:solidFill>
                  <a:srgbClr val="3F3F3F"/>
                </a:solidFill>
                <a:latin typeface="Calibri"/>
                <a:cs typeface="Calibri"/>
              </a:rPr>
              <a:t>system</a:t>
            </a:r>
            <a:r>
              <a:rPr dirty="0" sz="1100" spc="-50" b="1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100" spc="-10" b="1">
                <a:solidFill>
                  <a:srgbClr val="3F3F3F"/>
                </a:solidFill>
                <a:latin typeface="Calibri"/>
                <a:cs typeface="Calibri"/>
              </a:rPr>
              <a:t>dynamics:</a:t>
            </a:r>
            <a:endParaRPr sz="1100">
              <a:latin typeface="Calibri"/>
              <a:cs typeface="Calibri"/>
            </a:endParaRPr>
          </a:p>
          <a:p>
            <a:pPr lvl="1" marL="440055" indent="-183515">
              <a:lnSpc>
                <a:spcPts val="1185"/>
              </a:lnSpc>
              <a:buClr>
                <a:srgbClr val="812433"/>
              </a:buClr>
              <a:buChar char="—"/>
              <a:tabLst>
                <a:tab pos="440055" algn="l"/>
              </a:tabLst>
            </a:pPr>
            <a:r>
              <a:rPr dirty="0" sz="1000" spc="-35">
                <a:solidFill>
                  <a:srgbClr val="3F3F3F"/>
                </a:solidFill>
                <a:latin typeface="Tahoma"/>
                <a:cs typeface="Tahoma"/>
              </a:rPr>
              <a:t>Nonlinear:</a:t>
            </a:r>
            <a:r>
              <a:rPr dirty="0" sz="1000" spc="-15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000" i="1">
                <a:solidFill>
                  <a:srgbClr val="3F3F3F"/>
                </a:solidFill>
                <a:latin typeface="Cambria"/>
                <a:cs typeface="Cambria"/>
              </a:rPr>
              <a:t>x</a:t>
            </a:r>
            <a:r>
              <a:rPr dirty="0" baseline="2777" sz="1500">
                <a:solidFill>
                  <a:srgbClr val="3F3F3F"/>
                </a:solidFill>
                <a:latin typeface="Calibri"/>
                <a:cs typeface="Calibri"/>
              </a:rPr>
              <a:t>˙</a:t>
            </a:r>
            <a:r>
              <a:rPr dirty="0" baseline="-15873" sz="1050" i="1">
                <a:solidFill>
                  <a:srgbClr val="3F3F3F"/>
                </a:solidFill>
                <a:latin typeface="Calibri"/>
                <a:cs typeface="Calibri"/>
              </a:rPr>
              <a:t>σ</a:t>
            </a:r>
            <a:r>
              <a:rPr dirty="0" baseline="-15873" sz="1050">
                <a:solidFill>
                  <a:srgbClr val="3F3F3F"/>
                </a:solidFill>
                <a:latin typeface="Verdana"/>
                <a:cs typeface="Verdana"/>
              </a:rPr>
              <a:t>(</a:t>
            </a:r>
            <a:r>
              <a:rPr dirty="0" baseline="-15873" sz="1050" i="1">
                <a:solidFill>
                  <a:srgbClr val="3F3F3F"/>
                </a:solidFill>
                <a:latin typeface="Cambria"/>
                <a:cs typeface="Cambria"/>
              </a:rPr>
              <a:t>t</a:t>
            </a:r>
            <a:r>
              <a:rPr dirty="0" baseline="-15873" sz="1050">
                <a:solidFill>
                  <a:srgbClr val="3F3F3F"/>
                </a:solidFill>
                <a:latin typeface="Verdana"/>
                <a:cs typeface="Verdana"/>
              </a:rPr>
              <a:t>)</a:t>
            </a:r>
            <a:r>
              <a:rPr dirty="0" sz="1000">
                <a:solidFill>
                  <a:srgbClr val="3F3F3F"/>
                </a:solidFill>
                <a:latin typeface="Calibri"/>
                <a:cs typeface="Calibri"/>
              </a:rPr>
              <a:t>(</a:t>
            </a:r>
            <a:r>
              <a:rPr dirty="0" sz="1000" i="1">
                <a:solidFill>
                  <a:srgbClr val="3F3F3F"/>
                </a:solidFill>
                <a:latin typeface="Cambria"/>
                <a:cs typeface="Cambria"/>
              </a:rPr>
              <a:t>t</a:t>
            </a:r>
            <a:r>
              <a:rPr dirty="0" sz="1000">
                <a:solidFill>
                  <a:srgbClr val="3F3F3F"/>
                </a:solidFill>
                <a:latin typeface="Calibri"/>
                <a:cs typeface="Calibri"/>
              </a:rPr>
              <a:t>)</a:t>
            </a:r>
            <a:r>
              <a:rPr dirty="0" sz="1000" spc="10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000" spc="270">
                <a:solidFill>
                  <a:srgbClr val="3F3F3F"/>
                </a:solidFill>
                <a:latin typeface="Calibri"/>
                <a:cs typeface="Calibri"/>
              </a:rPr>
              <a:t>=</a:t>
            </a:r>
            <a:r>
              <a:rPr dirty="0" sz="1000" spc="10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000" spc="35" i="1">
                <a:solidFill>
                  <a:srgbClr val="3F3F3F"/>
                </a:solidFill>
                <a:latin typeface="Cambria"/>
                <a:cs typeface="Cambria"/>
              </a:rPr>
              <a:t>f</a:t>
            </a:r>
            <a:r>
              <a:rPr dirty="0" baseline="-15873" sz="1050" spc="52" i="1">
                <a:solidFill>
                  <a:srgbClr val="3F3F3F"/>
                </a:solidFill>
                <a:latin typeface="Calibri"/>
                <a:cs typeface="Calibri"/>
              </a:rPr>
              <a:t>σ</a:t>
            </a:r>
            <a:r>
              <a:rPr dirty="0" baseline="-15873" sz="1050" spc="52">
                <a:solidFill>
                  <a:srgbClr val="3F3F3F"/>
                </a:solidFill>
                <a:latin typeface="Verdana"/>
                <a:cs typeface="Verdana"/>
              </a:rPr>
              <a:t>(</a:t>
            </a:r>
            <a:r>
              <a:rPr dirty="0" baseline="-15873" sz="1050" spc="52" i="1">
                <a:solidFill>
                  <a:srgbClr val="3F3F3F"/>
                </a:solidFill>
                <a:latin typeface="Cambria"/>
                <a:cs typeface="Cambria"/>
              </a:rPr>
              <a:t>t</a:t>
            </a:r>
            <a:r>
              <a:rPr dirty="0" baseline="-15873" sz="1050" spc="52">
                <a:solidFill>
                  <a:srgbClr val="3F3F3F"/>
                </a:solidFill>
                <a:latin typeface="Verdana"/>
                <a:cs typeface="Verdana"/>
              </a:rPr>
              <a:t>)</a:t>
            </a:r>
            <a:r>
              <a:rPr dirty="0" sz="1000" spc="35">
                <a:solidFill>
                  <a:srgbClr val="3F3F3F"/>
                </a:solidFill>
                <a:latin typeface="Calibri"/>
                <a:cs typeface="Calibri"/>
              </a:rPr>
              <a:t>(</a:t>
            </a:r>
            <a:r>
              <a:rPr dirty="0" sz="1000" spc="35" i="1">
                <a:solidFill>
                  <a:srgbClr val="3F3F3F"/>
                </a:solidFill>
                <a:latin typeface="Cambria"/>
                <a:cs typeface="Cambria"/>
              </a:rPr>
              <a:t>x</a:t>
            </a:r>
            <a:r>
              <a:rPr dirty="0" baseline="-15873" sz="1050" spc="52" i="1">
                <a:solidFill>
                  <a:srgbClr val="3F3F3F"/>
                </a:solidFill>
                <a:latin typeface="Calibri"/>
                <a:cs typeface="Calibri"/>
              </a:rPr>
              <a:t>σ</a:t>
            </a:r>
            <a:r>
              <a:rPr dirty="0" baseline="-15873" sz="1050" spc="52">
                <a:solidFill>
                  <a:srgbClr val="3F3F3F"/>
                </a:solidFill>
                <a:latin typeface="Verdana"/>
                <a:cs typeface="Verdana"/>
              </a:rPr>
              <a:t>(</a:t>
            </a:r>
            <a:r>
              <a:rPr dirty="0" baseline="-15873" sz="1050" spc="52" i="1">
                <a:solidFill>
                  <a:srgbClr val="3F3F3F"/>
                </a:solidFill>
                <a:latin typeface="Cambria"/>
                <a:cs typeface="Cambria"/>
              </a:rPr>
              <a:t>t</a:t>
            </a:r>
            <a:r>
              <a:rPr dirty="0" baseline="-15873" sz="1050" spc="52">
                <a:solidFill>
                  <a:srgbClr val="3F3F3F"/>
                </a:solidFill>
                <a:latin typeface="Verdana"/>
                <a:cs typeface="Verdana"/>
              </a:rPr>
              <a:t>)</a:t>
            </a:r>
            <a:r>
              <a:rPr dirty="0" sz="1000" spc="35">
                <a:solidFill>
                  <a:srgbClr val="3F3F3F"/>
                </a:solidFill>
                <a:latin typeface="Calibri"/>
                <a:cs typeface="Calibri"/>
              </a:rPr>
              <a:t>(</a:t>
            </a:r>
            <a:r>
              <a:rPr dirty="0" sz="1000" spc="35" i="1">
                <a:solidFill>
                  <a:srgbClr val="3F3F3F"/>
                </a:solidFill>
                <a:latin typeface="Cambria"/>
                <a:cs typeface="Cambria"/>
              </a:rPr>
              <a:t>t</a:t>
            </a:r>
            <a:r>
              <a:rPr dirty="0" sz="1000" spc="35">
                <a:solidFill>
                  <a:srgbClr val="3F3F3F"/>
                </a:solidFill>
                <a:latin typeface="Calibri"/>
                <a:cs typeface="Calibri"/>
              </a:rPr>
              <a:t>))</a:t>
            </a:r>
            <a:endParaRPr sz="1000">
              <a:latin typeface="Calibri"/>
              <a:cs typeface="Calibri"/>
            </a:endParaRPr>
          </a:p>
          <a:p>
            <a:pPr lvl="1" marL="440055" indent="-183515">
              <a:lnSpc>
                <a:spcPts val="1200"/>
              </a:lnSpc>
              <a:buClr>
                <a:srgbClr val="812433"/>
              </a:buClr>
              <a:buChar char="—"/>
              <a:tabLst>
                <a:tab pos="440055" algn="l"/>
              </a:tabLst>
            </a:pPr>
            <a:r>
              <a:rPr dirty="0" sz="1000" spc="-50">
                <a:solidFill>
                  <a:srgbClr val="3F3F3F"/>
                </a:solidFill>
                <a:latin typeface="Tahoma"/>
                <a:cs typeface="Tahoma"/>
              </a:rPr>
              <a:t>Linear:</a:t>
            </a:r>
            <a:r>
              <a:rPr dirty="0" sz="1000" spc="15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000" i="1">
                <a:solidFill>
                  <a:srgbClr val="3F3F3F"/>
                </a:solidFill>
                <a:latin typeface="Cambria"/>
                <a:cs typeface="Cambria"/>
              </a:rPr>
              <a:t>x</a:t>
            </a:r>
            <a:r>
              <a:rPr dirty="0" baseline="2777" sz="1500">
                <a:solidFill>
                  <a:srgbClr val="3F3F3F"/>
                </a:solidFill>
                <a:latin typeface="Calibri"/>
                <a:cs typeface="Calibri"/>
              </a:rPr>
              <a:t>˙</a:t>
            </a:r>
            <a:r>
              <a:rPr dirty="0" baseline="-15873" sz="1050" i="1">
                <a:solidFill>
                  <a:srgbClr val="3F3F3F"/>
                </a:solidFill>
                <a:latin typeface="Calibri"/>
                <a:cs typeface="Calibri"/>
              </a:rPr>
              <a:t>σ</a:t>
            </a:r>
            <a:r>
              <a:rPr dirty="0" baseline="-15873" sz="1050">
                <a:solidFill>
                  <a:srgbClr val="3F3F3F"/>
                </a:solidFill>
                <a:latin typeface="Verdana"/>
                <a:cs typeface="Verdana"/>
              </a:rPr>
              <a:t>(</a:t>
            </a:r>
            <a:r>
              <a:rPr dirty="0" baseline="-15873" sz="1050" i="1">
                <a:solidFill>
                  <a:srgbClr val="3F3F3F"/>
                </a:solidFill>
                <a:latin typeface="Cambria"/>
                <a:cs typeface="Cambria"/>
              </a:rPr>
              <a:t>t</a:t>
            </a:r>
            <a:r>
              <a:rPr dirty="0" baseline="-15873" sz="1050">
                <a:solidFill>
                  <a:srgbClr val="3F3F3F"/>
                </a:solidFill>
                <a:latin typeface="Verdana"/>
                <a:cs typeface="Verdana"/>
              </a:rPr>
              <a:t>)</a:t>
            </a:r>
            <a:r>
              <a:rPr dirty="0" sz="1000">
                <a:solidFill>
                  <a:srgbClr val="3F3F3F"/>
                </a:solidFill>
                <a:latin typeface="Calibri"/>
                <a:cs typeface="Calibri"/>
              </a:rPr>
              <a:t>(</a:t>
            </a:r>
            <a:r>
              <a:rPr dirty="0" sz="1000" i="1">
                <a:solidFill>
                  <a:srgbClr val="3F3F3F"/>
                </a:solidFill>
                <a:latin typeface="Cambria"/>
                <a:cs typeface="Cambria"/>
              </a:rPr>
              <a:t>t</a:t>
            </a:r>
            <a:r>
              <a:rPr dirty="0" sz="1000">
                <a:solidFill>
                  <a:srgbClr val="3F3F3F"/>
                </a:solidFill>
                <a:latin typeface="Calibri"/>
                <a:cs typeface="Calibri"/>
              </a:rPr>
              <a:t>)</a:t>
            </a:r>
            <a:r>
              <a:rPr dirty="0" sz="1000" spc="125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000" spc="270">
                <a:solidFill>
                  <a:srgbClr val="3F3F3F"/>
                </a:solidFill>
                <a:latin typeface="Calibri"/>
                <a:cs typeface="Calibri"/>
              </a:rPr>
              <a:t>=</a:t>
            </a:r>
            <a:r>
              <a:rPr dirty="0" sz="1000" spc="125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3F3F3F"/>
                </a:solidFill>
                <a:latin typeface="Calibri"/>
                <a:cs typeface="Calibri"/>
              </a:rPr>
              <a:t>(</a:t>
            </a:r>
            <a:r>
              <a:rPr dirty="0" sz="1000" i="1">
                <a:solidFill>
                  <a:srgbClr val="3F3F3F"/>
                </a:solidFill>
                <a:latin typeface="Cambria"/>
                <a:cs typeface="Cambria"/>
              </a:rPr>
              <a:t>A</a:t>
            </a:r>
            <a:r>
              <a:rPr dirty="0" baseline="-15873" sz="1050" i="1">
                <a:solidFill>
                  <a:srgbClr val="3F3F3F"/>
                </a:solidFill>
                <a:latin typeface="Calibri"/>
                <a:cs typeface="Calibri"/>
              </a:rPr>
              <a:t>σ</a:t>
            </a:r>
            <a:r>
              <a:rPr dirty="0" baseline="-15873" sz="1050">
                <a:solidFill>
                  <a:srgbClr val="3F3F3F"/>
                </a:solidFill>
                <a:latin typeface="Verdana"/>
                <a:cs typeface="Verdana"/>
              </a:rPr>
              <a:t>(</a:t>
            </a:r>
            <a:r>
              <a:rPr dirty="0" baseline="-15873" sz="1050" i="1">
                <a:solidFill>
                  <a:srgbClr val="3F3F3F"/>
                </a:solidFill>
                <a:latin typeface="Cambria"/>
                <a:cs typeface="Cambria"/>
              </a:rPr>
              <a:t>t</a:t>
            </a:r>
            <a:r>
              <a:rPr dirty="0" baseline="-15873" sz="1050">
                <a:solidFill>
                  <a:srgbClr val="3F3F3F"/>
                </a:solidFill>
                <a:latin typeface="Verdana"/>
                <a:cs typeface="Verdana"/>
              </a:rPr>
              <a:t>)</a:t>
            </a:r>
            <a:r>
              <a:rPr dirty="0" baseline="-15873" sz="1050" spc="150">
                <a:solidFill>
                  <a:srgbClr val="3F3F3F"/>
                </a:solidFill>
                <a:latin typeface="Verdana"/>
                <a:cs typeface="Verdana"/>
              </a:rPr>
              <a:t> </a:t>
            </a:r>
            <a:r>
              <a:rPr dirty="0" sz="1000" spc="270">
                <a:solidFill>
                  <a:srgbClr val="3F3F3F"/>
                </a:solidFill>
                <a:latin typeface="Calibri"/>
                <a:cs typeface="Calibri"/>
              </a:rPr>
              <a:t>+</a:t>
            </a:r>
            <a:r>
              <a:rPr dirty="0" sz="1000" spc="55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000" spc="-10" i="1">
                <a:solidFill>
                  <a:srgbClr val="3F3F3F"/>
                </a:solidFill>
                <a:latin typeface="Cambria"/>
                <a:cs typeface="Cambria"/>
              </a:rPr>
              <a:t>B</a:t>
            </a:r>
            <a:r>
              <a:rPr dirty="0" baseline="-15873" sz="1050" spc="-15" i="1">
                <a:solidFill>
                  <a:srgbClr val="3F3F3F"/>
                </a:solidFill>
                <a:latin typeface="Calibri"/>
                <a:cs typeface="Calibri"/>
              </a:rPr>
              <a:t>σ</a:t>
            </a:r>
            <a:r>
              <a:rPr dirty="0" baseline="-15873" sz="1050" spc="-15">
                <a:solidFill>
                  <a:srgbClr val="3F3F3F"/>
                </a:solidFill>
                <a:latin typeface="Verdana"/>
                <a:cs typeface="Verdana"/>
              </a:rPr>
              <a:t>(</a:t>
            </a:r>
            <a:r>
              <a:rPr dirty="0" baseline="-15873" sz="1050" spc="-15" i="1">
                <a:solidFill>
                  <a:srgbClr val="3F3F3F"/>
                </a:solidFill>
                <a:latin typeface="Cambria"/>
                <a:cs typeface="Cambria"/>
              </a:rPr>
              <a:t>t</a:t>
            </a:r>
            <a:r>
              <a:rPr dirty="0" baseline="-15873" sz="1050" spc="-15">
                <a:solidFill>
                  <a:srgbClr val="3F3F3F"/>
                </a:solidFill>
                <a:latin typeface="Verdana"/>
                <a:cs typeface="Verdana"/>
              </a:rPr>
              <a:t>)</a:t>
            </a:r>
            <a:r>
              <a:rPr dirty="0" sz="1000" spc="-10" i="1">
                <a:solidFill>
                  <a:srgbClr val="3F3F3F"/>
                </a:solidFill>
                <a:latin typeface="Cambria"/>
                <a:cs typeface="Cambria"/>
              </a:rPr>
              <a:t>K</a:t>
            </a:r>
            <a:r>
              <a:rPr dirty="0" baseline="-15873" sz="1050" spc="-15" i="1">
                <a:solidFill>
                  <a:srgbClr val="3F3F3F"/>
                </a:solidFill>
                <a:latin typeface="Calibri"/>
                <a:cs typeface="Calibri"/>
              </a:rPr>
              <a:t>σ</a:t>
            </a:r>
            <a:r>
              <a:rPr dirty="0" baseline="-15873" sz="1050" spc="-15">
                <a:solidFill>
                  <a:srgbClr val="3F3F3F"/>
                </a:solidFill>
                <a:latin typeface="Verdana"/>
                <a:cs typeface="Verdana"/>
              </a:rPr>
              <a:t>(</a:t>
            </a:r>
            <a:r>
              <a:rPr dirty="0" baseline="-15873" sz="1050" spc="-15" i="1">
                <a:solidFill>
                  <a:srgbClr val="3F3F3F"/>
                </a:solidFill>
                <a:latin typeface="Cambria"/>
                <a:cs typeface="Cambria"/>
              </a:rPr>
              <a:t>t</a:t>
            </a:r>
            <a:r>
              <a:rPr dirty="0" baseline="-15873" sz="1050" spc="-15">
                <a:solidFill>
                  <a:srgbClr val="3F3F3F"/>
                </a:solidFill>
                <a:latin typeface="Verdana"/>
                <a:cs typeface="Verdana"/>
              </a:rPr>
              <a:t>)</a:t>
            </a:r>
            <a:r>
              <a:rPr dirty="0" sz="1000" spc="-10">
                <a:solidFill>
                  <a:srgbClr val="3F3F3F"/>
                </a:solidFill>
                <a:latin typeface="Calibri"/>
                <a:cs typeface="Calibri"/>
              </a:rPr>
              <a:t>)</a:t>
            </a:r>
            <a:r>
              <a:rPr dirty="0" sz="1000" spc="-10" i="1">
                <a:solidFill>
                  <a:srgbClr val="3F3F3F"/>
                </a:solidFill>
                <a:latin typeface="Cambria"/>
                <a:cs typeface="Cambria"/>
              </a:rPr>
              <a:t>x</a:t>
            </a:r>
            <a:r>
              <a:rPr dirty="0" baseline="-15873" sz="1050" spc="-15" i="1">
                <a:solidFill>
                  <a:srgbClr val="3F3F3F"/>
                </a:solidFill>
                <a:latin typeface="Calibri"/>
                <a:cs typeface="Calibri"/>
              </a:rPr>
              <a:t>σ</a:t>
            </a:r>
            <a:r>
              <a:rPr dirty="0" baseline="-15873" sz="1050" spc="-15">
                <a:solidFill>
                  <a:srgbClr val="3F3F3F"/>
                </a:solidFill>
                <a:latin typeface="Verdana"/>
                <a:cs typeface="Verdana"/>
              </a:rPr>
              <a:t>(</a:t>
            </a:r>
            <a:r>
              <a:rPr dirty="0" baseline="-15873" sz="1050" spc="-15" i="1">
                <a:solidFill>
                  <a:srgbClr val="3F3F3F"/>
                </a:solidFill>
                <a:latin typeface="Cambria"/>
                <a:cs typeface="Cambria"/>
              </a:rPr>
              <a:t>t</a:t>
            </a:r>
            <a:r>
              <a:rPr dirty="0" baseline="-15873" sz="1050" spc="-15">
                <a:solidFill>
                  <a:srgbClr val="3F3F3F"/>
                </a:solidFill>
                <a:latin typeface="Verdana"/>
                <a:cs typeface="Verdana"/>
              </a:rPr>
              <a:t>)</a:t>
            </a:r>
            <a:r>
              <a:rPr dirty="0" sz="1000" spc="-10">
                <a:solidFill>
                  <a:srgbClr val="3F3F3F"/>
                </a:solidFill>
                <a:latin typeface="Calibri"/>
                <a:cs typeface="Calibri"/>
              </a:rPr>
              <a:t>(</a:t>
            </a:r>
            <a:r>
              <a:rPr dirty="0" sz="1000" spc="-10" i="1">
                <a:solidFill>
                  <a:srgbClr val="3F3F3F"/>
                </a:solidFill>
                <a:latin typeface="Cambria"/>
                <a:cs typeface="Cambria"/>
              </a:rPr>
              <a:t>t</a:t>
            </a:r>
            <a:r>
              <a:rPr dirty="0" sz="1000" spc="-10">
                <a:solidFill>
                  <a:srgbClr val="3F3F3F"/>
                </a:solidFill>
                <a:latin typeface="Calibri"/>
                <a:cs typeface="Calibri"/>
              </a:rPr>
              <a:t>)</a:t>
            </a:r>
            <a:endParaRPr sz="1000">
              <a:latin typeface="Calibri"/>
              <a:cs typeface="Calibri"/>
            </a:endParaRPr>
          </a:p>
          <a:p>
            <a:pPr marL="164465" indent="-139065">
              <a:lnSpc>
                <a:spcPct val="100000"/>
              </a:lnSpc>
              <a:spcBef>
                <a:spcPts val="55"/>
              </a:spcBef>
              <a:buClr>
                <a:srgbClr val="812433"/>
              </a:buClr>
              <a:buFont typeface="Tahoma"/>
              <a:buChar char="•"/>
              <a:tabLst>
                <a:tab pos="164465" algn="l"/>
              </a:tabLst>
            </a:pPr>
            <a:r>
              <a:rPr dirty="0" sz="1100" i="1">
                <a:solidFill>
                  <a:srgbClr val="3F3F3F"/>
                </a:solidFill>
                <a:latin typeface="Cambria"/>
                <a:cs typeface="Cambria"/>
              </a:rPr>
              <a:t>x</a:t>
            </a:r>
            <a:r>
              <a:rPr dirty="0" baseline="-13888" sz="1200" i="1">
                <a:solidFill>
                  <a:srgbClr val="3F3F3F"/>
                </a:solidFill>
                <a:latin typeface="Calibri"/>
                <a:cs typeface="Calibri"/>
              </a:rPr>
              <a:t>σ</a:t>
            </a:r>
            <a:r>
              <a:rPr dirty="0" baseline="-13888" sz="1200">
                <a:solidFill>
                  <a:srgbClr val="3F3F3F"/>
                </a:solidFill>
                <a:latin typeface="Verdana"/>
                <a:cs typeface="Verdana"/>
              </a:rPr>
              <a:t>(</a:t>
            </a:r>
            <a:r>
              <a:rPr dirty="0" baseline="-13888" sz="1200" i="1">
                <a:solidFill>
                  <a:srgbClr val="3F3F3F"/>
                </a:solidFill>
                <a:latin typeface="Cambria"/>
                <a:cs typeface="Cambria"/>
              </a:rPr>
              <a:t>t</a:t>
            </a:r>
            <a:r>
              <a:rPr dirty="0" baseline="-13888" sz="1200">
                <a:solidFill>
                  <a:srgbClr val="3F3F3F"/>
                </a:solidFill>
                <a:latin typeface="Verdana"/>
                <a:cs typeface="Verdana"/>
              </a:rPr>
              <a:t>)</a:t>
            </a:r>
            <a:r>
              <a:rPr dirty="0" sz="1100">
                <a:solidFill>
                  <a:srgbClr val="3F3F3F"/>
                </a:solidFill>
                <a:latin typeface="Calibri"/>
                <a:cs typeface="Calibri"/>
              </a:rPr>
              <a:t>(</a:t>
            </a:r>
            <a:r>
              <a:rPr dirty="0" sz="1100" i="1">
                <a:solidFill>
                  <a:srgbClr val="3F3F3F"/>
                </a:solidFill>
                <a:latin typeface="Cambria"/>
                <a:cs typeface="Cambria"/>
              </a:rPr>
              <a:t>t</a:t>
            </a:r>
            <a:r>
              <a:rPr dirty="0" sz="1100">
                <a:solidFill>
                  <a:srgbClr val="3F3F3F"/>
                </a:solidFill>
                <a:latin typeface="Calibri"/>
                <a:cs typeface="Calibri"/>
              </a:rPr>
              <a:t>)</a:t>
            </a:r>
            <a:r>
              <a:rPr dirty="0" sz="1100" spc="15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F3F3F"/>
                </a:solidFill>
                <a:latin typeface="Cambria"/>
                <a:cs typeface="Cambria"/>
              </a:rPr>
              <a:t>∈</a:t>
            </a:r>
            <a:r>
              <a:rPr dirty="0" sz="1100" spc="155">
                <a:solidFill>
                  <a:srgbClr val="3F3F3F"/>
                </a:solidFill>
                <a:latin typeface="Cambria"/>
                <a:cs typeface="Cambria"/>
              </a:rPr>
              <a:t> </a:t>
            </a:r>
            <a:r>
              <a:rPr dirty="0" sz="1100">
                <a:solidFill>
                  <a:srgbClr val="3F3F3F"/>
                </a:solidFill>
                <a:latin typeface="Arial MT"/>
                <a:cs typeface="Arial MT"/>
              </a:rPr>
              <a:t>R</a:t>
            </a:r>
            <a:r>
              <a:rPr dirty="0" baseline="31250" sz="1200" i="1">
                <a:solidFill>
                  <a:srgbClr val="3F3F3F"/>
                </a:solidFill>
                <a:latin typeface="Cambria"/>
                <a:cs typeface="Cambria"/>
              </a:rPr>
              <a:t>n</a:t>
            </a:r>
            <a:r>
              <a:rPr dirty="0" baseline="23148" sz="900" i="1">
                <a:solidFill>
                  <a:srgbClr val="3F3F3F"/>
                </a:solidFill>
                <a:latin typeface="Calibri"/>
                <a:cs typeface="Calibri"/>
              </a:rPr>
              <a:t>σ</a:t>
            </a:r>
            <a:r>
              <a:rPr dirty="0" baseline="23148" sz="900">
                <a:solidFill>
                  <a:srgbClr val="3F3F3F"/>
                </a:solidFill>
                <a:latin typeface="Verdana"/>
                <a:cs typeface="Verdana"/>
              </a:rPr>
              <a:t>(</a:t>
            </a:r>
            <a:r>
              <a:rPr dirty="0" baseline="23148" sz="900" i="1">
                <a:solidFill>
                  <a:srgbClr val="3F3F3F"/>
                </a:solidFill>
                <a:latin typeface="Cambria"/>
                <a:cs typeface="Cambria"/>
              </a:rPr>
              <a:t>t</a:t>
            </a:r>
            <a:r>
              <a:rPr dirty="0" baseline="23148" sz="900">
                <a:solidFill>
                  <a:srgbClr val="3F3F3F"/>
                </a:solidFill>
                <a:latin typeface="Verdana"/>
                <a:cs typeface="Verdana"/>
              </a:rPr>
              <a:t>)</a:t>
            </a:r>
            <a:r>
              <a:rPr dirty="0" baseline="23148" sz="900" spc="-127">
                <a:solidFill>
                  <a:srgbClr val="3F3F3F"/>
                </a:solidFill>
                <a:latin typeface="Verdana"/>
                <a:cs typeface="Verdana"/>
              </a:rPr>
              <a:t> </a:t>
            </a:r>
            <a:r>
              <a:rPr dirty="0" sz="1100" spc="-75">
                <a:solidFill>
                  <a:srgbClr val="3F3F3F"/>
                </a:solidFill>
                <a:latin typeface="Tahoma"/>
                <a:cs typeface="Tahoma"/>
              </a:rPr>
              <a:t>,</a:t>
            </a:r>
            <a:r>
              <a:rPr dirty="0" sz="1100" spc="-25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40">
                <a:solidFill>
                  <a:srgbClr val="3F3F3F"/>
                </a:solidFill>
                <a:latin typeface="Tahoma"/>
                <a:cs typeface="Tahoma"/>
              </a:rPr>
              <a:t>dimension</a:t>
            </a:r>
            <a:r>
              <a:rPr dirty="0" sz="1100" spc="-2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50">
                <a:solidFill>
                  <a:srgbClr val="3F3F3F"/>
                </a:solidFill>
                <a:latin typeface="Tahoma"/>
                <a:cs typeface="Tahoma"/>
              </a:rPr>
              <a:t>varies</a:t>
            </a:r>
            <a:r>
              <a:rPr dirty="0" sz="1100" spc="-2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30">
                <a:solidFill>
                  <a:srgbClr val="3F3F3F"/>
                </a:solidFill>
                <a:latin typeface="Tahoma"/>
                <a:cs typeface="Tahoma"/>
              </a:rPr>
              <a:t>with</a:t>
            </a:r>
            <a:r>
              <a:rPr dirty="0" sz="1100" spc="-2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45">
                <a:solidFill>
                  <a:srgbClr val="3F3F3F"/>
                </a:solidFill>
                <a:latin typeface="Tahoma"/>
                <a:cs typeface="Tahoma"/>
              </a:rPr>
              <a:t>commutation</a:t>
            </a:r>
            <a:r>
              <a:rPr dirty="0" sz="1100" spc="-25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55">
                <a:solidFill>
                  <a:srgbClr val="3F3F3F"/>
                </a:solidFill>
                <a:latin typeface="Tahoma"/>
                <a:cs typeface="Tahoma"/>
              </a:rPr>
              <a:t>signal</a:t>
            </a:r>
            <a:r>
              <a:rPr dirty="0" sz="1100" spc="-2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40" i="1">
                <a:solidFill>
                  <a:srgbClr val="3F3F3F"/>
                </a:solidFill>
                <a:latin typeface="Calibri"/>
                <a:cs typeface="Calibri"/>
              </a:rPr>
              <a:t>σ</a:t>
            </a:r>
            <a:r>
              <a:rPr dirty="0" sz="1100" spc="40">
                <a:solidFill>
                  <a:srgbClr val="3F3F3F"/>
                </a:solidFill>
                <a:latin typeface="Calibri"/>
                <a:cs typeface="Calibri"/>
              </a:rPr>
              <a:t>(</a:t>
            </a:r>
            <a:r>
              <a:rPr dirty="0" sz="1100" spc="40" i="1">
                <a:solidFill>
                  <a:srgbClr val="3F3F3F"/>
                </a:solidFill>
                <a:latin typeface="Cambria"/>
                <a:cs typeface="Cambria"/>
              </a:rPr>
              <a:t>t</a:t>
            </a:r>
            <a:r>
              <a:rPr dirty="0" sz="1100" spc="40">
                <a:solidFill>
                  <a:srgbClr val="3F3F3F"/>
                </a:solidFill>
                <a:latin typeface="Calibri"/>
                <a:cs typeface="Calibri"/>
              </a:rPr>
              <a:t>)</a:t>
            </a:r>
            <a:endParaRPr sz="1100">
              <a:latin typeface="Calibri"/>
              <a:cs typeface="Calibri"/>
            </a:endParaRPr>
          </a:p>
          <a:p>
            <a:pPr marL="164465" indent="-139065">
              <a:lnSpc>
                <a:spcPct val="100000"/>
              </a:lnSpc>
              <a:spcBef>
                <a:spcPts val="35"/>
              </a:spcBef>
              <a:buClr>
                <a:srgbClr val="812433"/>
              </a:buClr>
              <a:buChar char="•"/>
              <a:tabLst>
                <a:tab pos="164465" algn="l"/>
              </a:tabLst>
            </a:pPr>
            <a:r>
              <a:rPr dirty="0" sz="1100" spc="-60">
                <a:solidFill>
                  <a:srgbClr val="3F3F3F"/>
                </a:solidFill>
                <a:latin typeface="Tahoma"/>
                <a:cs typeface="Tahoma"/>
              </a:rPr>
              <a:t>State</a:t>
            </a:r>
            <a:r>
              <a:rPr dirty="0" sz="1100" spc="-55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75">
                <a:solidFill>
                  <a:srgbClr val="3F3F3F"/>
                </a:solidFill>
                <a:latin typeface="Tahoma"/>
                <a:cs typeface="Tahoma"/>
              </a:rPr>
              <a:t>may</a:t>
            </a:r>
            <a:r>
              <a:rPr dirty="0" sz="1100" spc="-55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50">
                <a:solidFill>
                  <a:srgbClr val="3F3F3F"/>
                </a:solidFill>
                <a:latin typeface="Tahoma"/>
                <a:cs typeface="Tahoma"/>
              </a:rPr>
              <a:t>be </a:t>
            </a:r>
            <a:r>
              <a:rPr dirty="0" sz="1100" spc="-45">
                <a:solidFill>
                  <a:srgbClr val="3F3F3F"/>
                </a:solidFill>
                <a:latin typeface="Tahoma"/>
                <a:cs typeface="Tahoma"/>
              </a:rPr>
              <a:t>discontinuous</a:t>
            </a:r>
            <a:r>
              <a:rPr dirty="0" sz="1100" spc="-55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40">
                <a:solidFill>
                  <a:srgbClr val="3F3F3F"/>
                </a:solidFill>
                <a:latin typeface="Tahoma"/>
                <a:cs typeface="Tahoma"/>
              </a:rPr>
              <a:t>at</a:t>
            </a:r>
            <a:r>
              <a:rPr dirty="0" sz="1100" spc="-50">
                <a:solidFill>
                  <a:srgbClr val="3F3F3F"/>
                </a:solidFill>
                <a:latin typeface="Tahoma"/>
                <a:cs typeface="Tahoma"/>
              </a:rPr>
              <a:t> switching</a:t>
            </a:r>
            <a:r>
              <a:rPr dirty="0" sz="1100" spc="-55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40">
                <a:solidFill>
                  <a:srgbClr val="3F3F3F"/>
                </a:solidFill>
                <a:latin typeface="Tahoma"/>
                <a:cs typeface="Tahoma"/>
              </a:rPr>
              <a:t>instant</a:t>
            </a:r>
            <a:r>
              <a:rPr dirty="0" sz="1100" spc="-55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25" i="1">
                <a:solidFill>
                  <a:srgbClr val="3F3F3F"/>
                </a:solidFill>
                <a:latin typeface="Cambria"/>
                <a:cs typeface="Cambria"/>
              </a:rPr>
              <a:t>t</a:t>
            </a:r>
            <a:r>
              <a:rPr dirty="0" baseline="-13888" sz="1200" spc="-37" i="1">
                <a:solidFill>
                  <a:srgbClr val="3F3F3F"/>
                </a:solidFill>
                <a:latin typeface="Cambria"/>
                <a:cs typeface="Cambria"/>
              </a:rPr>
              <a:t>k</a:t>
            </a:r>
            <a:r>
              <a:rPr dirty="0" sz="1100" spc="-25">
                <a:solidFill>
                  <a:srgbClr val="3F3F3F"/>
                </a:solidFill>
                <a:latin typeface="Tahoma"/>
                <a:cs typeface="Tahoma"/>
              </a:rPr>
              <a:t>: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710762" y="1509114"/>
            <a:ext cx="10922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90">
                <a:solidFill>
                  <a:srgbClr val="3F3F3F"/>
                </a:solidFill>
                <a:latin typeface="Cambria"/>
                <a:cs typeface="Cambria"/>
              </a:rPr>
              <a:t>—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855152" y="1613571"/>
            <a:ext cx="196723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  <a:tabLst>
                <a:tab pos="843915" algn="l"/>
              </a:tabLst>
            </a:pPr>
            <a:r>
              <a:rPr dirty="0" sz="800" i="1">
                <a:solidFill>
                  <a:srgbClr val="3F3F3F"/>
                </a:solidFill>
                <a:latin typeface="Calibri"/>
                <a:cs typeface="Calibri"/>
              </a:rPr>
              <a:t>σ</a:t>
            </a:r>
            <a:r>
              <a:rPr dirty="0" sz="800">
                <a:solidFill>
                  <a:srgbClr val="3F3F3F"/>
                </a:solidFill>
                <a:latin typeface="Verdana"/>
                <a:cs typeface="Verdana"/>
              </a:rPr>
              <a:t>(</a:t>
            </a:r>
            <a:r>
              <a:rPr dirty="0" sz="800" i="1">
                <a:solidFill>
                  <a:srgbClr val="3F3F3F"/>
                </a:solidFill>
                <a:latin typeface="Cambria"/>
                <a:cs typeface="Cambria"/>
              </a:rPr>
              <a:t>t</a:t>
            </a:r>
            <a:r>
              <a:rPr dirty="0" baseline="-27777" sz="900" i="1">
                <a:solidFill>
                  <a:srgbClr val="3F3F3F"/>
                </a:solidFill>
                <a:latin typeface="Cambria"/>
                <a:cs typeface="Cambria"/>
              </a:rPr>
              <a:t>k</a:t>
            </a:r>
            <a:r>
              <a:rPr dirty="0" baseline="-27777" sz="900" spc="292" i="1">
                <a:solidFill>
                  <a:srgbClr val="3F3F3F"/>
                </a:solidFill>
                <a:latin typeface="Cambria"/>
                <a:cs typeface="Cambria"/>
              </a:rPr>
              <a:t> </a:t>
            </a:r>
            <a:r>
              <a:rPr dirty="0" sz="800">
                <a:solidFill>
                  <a:srgbClr val="3F3F3F"/>
                </a:solidFill>
                <a:latin typeface="Verdana"/>
                <a:cs typeface="Verdana"/>
              </a:rPr>
              <a:t>)</a:t>
            </a:r>
            <a:r>
              <a:rPr dirty="0" sz="800" spc="145">
                <a:solidFill>
                  <a:srgbClr val="3F3F3F"/>
                </a:solidFill>
                <a:latin typeface="Verdana"/>
                <a:cs typeface="Verdana"/>
              </a:rPr>
              <a:t>  </a:t>
            </a:r>
            <a:r>
              <a:rPr dirty="0" sz="800" spc="-50" i="1">
                <a:solidFill>
                  <a:srgbClr val="3F3F3F"/>
                </a:solidFill>
                <a:latin typeface="Cambria"/>
                <a:cs typeface="Cambria"/>
              </a:rPr>
              <a:t>k</a:t>
            </a:r>
            <a:r>
              <a:rPr dirty="0" sz="800" i="1">
                <a:solidFill>
                  <a:srgbClr val="3F3F3F"/>
                </a:solidFill>
                <a:latin typeface="Cambria"/>
                <a:cs typeface="Cambria"/>
              </a:rPr>
              <a:t>	</a:t>
            </a:r>
            <a:r>
              <a:rPr dirty="0" sz="800" i="1">
                <a:solidFill>
                  <a:srgbClr val="3F3F3F"/>
                </a:solidFill>
                <a:latin typeface="Calibri"/>
                <a:cs typeface="Calibri"/>
              </a:rPr>
              <a:t>σ</a:t>
            </a:r>
            <a:r>
              <a:rPr dirty="0" sz="800">
                <a:solidFill>
                  <a:srgbClr val="3F3F3F"/>
                </a:solidFill>
                <a:latin typeface="Verdana"/>
                <a:cs typeface="Verdana"/>
              </a:rPr>
              <a:t>(</a:t>
            </a:r>
            <a:r>
              <a:rPr dirty="0" sz="800" i="1">
                <a:solidFill>
                  <a:srgbClr val="3F3F3F"/>
                </a:solidFill>
                <a:latin typeface="Cambria"/>
                <a:cs typeface="Cambria"/>
              </a:rPr>
              <a:t>t</a:t>
            </a:r>
            <a:r>
              <a:rPr dirty="0" baseline="-27777" sz="900" i="1">
                <a:solidFill>
                  <a:srgbClr val="3F3F3F"/>
                </a:solidFill>
                <a:latin typeface="Cambria"/>
                <a:cs typeface="Cambria"/>
              </a:rPr>
              <a:t>k</a:t>
            </a:r>
            <a:r>
              <a:rPr dirty="0" baseline="-27777" sz="900" spc="300" i="1">
                <a:solidFill>
                  <a:srgbClr val="3F3F3F"/>
                </a:solidFill>
                <a:latin typeface="Cambria"/>
                <a:cs typeface="Cambria"/>
              </a:rPr>
              <a:t> </a:t>
            </a:r>
            <a:r>
              <a:rPr dirty="0" sz="800">
                <a:solidFill>
                  <a:srgbClr val="3F3F3F"/>
                </a:solidFill>
                <a:latin typeface="Verdana"/>
                <a:cs typeface="Verdana"/>
              </a:rPr>
              <a:t>)</a:t>
            </a:r>
            <a:r>
              <a:rPr dirty="0" sz="800" i="1">
                <a:solidFill>
                  <a:srgbClr val="3F3F3F"/>
                </a:solidFill>
                <a:latin typeface="Calibri"/>
                <a:cs typeface="Calibri"/>
              </a:rPr>
              <a:t>,σ</a:t>
            </a:r>
            <a:r>
              <a:rPr dirty="0" sz="800">
                <a:solidFill>
                  <a:srgbClr val="3F3F3F"/>
                </a:solidFill>
                <a:latin typeface="Verdana"/>
                <a:cs typeface="Verdana"/>
              </a:rPr>
              <a:t>(</a:t>
            </a:r>
            <a:r>
              <a:rPr dirty="0" sz="800" i="1">
                <a:solidFill>
                  <a:srgbClr val="3F3F3F"/>
                </a:solidFill>
                <a:latin typeface="Cambria"/>
                <a:cs typeface="Cambria"/>
              </a:rPr>
              <a:t>t</a:t>
            </a:r>
            <a:r>
              <a:rPr dirty="0" baseline="-27777" sz="900" i="1">
                <a:solidFill>
                  <a:srgbClr val="3F3F3F"/>
                </a:solidFill>
                <a:latin typeface="Cambria"/>
                <a:cs typeface="Cambria"/>
              </a:rPr>
              <a:t>k</a:t>
            </a:r>
            <a:r>
              <a:rPr dirty="0" baseline="-27777" sz="900" spc="330" i="1">
                <a:solidFill>
                  <a:srgbClr val="3F3F3F"/>
                </a:solidFill>
                <a:latin typeface="Cambria"/>
                <a:cs typeface="Cambria"/>
              </a:rPr>
              <a:t> </a:t>
            </a:r>
            <a:r>
              <a:rPr dirty="0" sz="800">
                <a:solidFill>
                  <a:srgbClr val="3F3F3F"/>
                </a:solidFill>
                <a:latin typeface="Verdana"/>
                <a:cs typeface="Verdana"/>
              </a:rPr>
              <a:t>)</a:t>
            </a:r>
            <a:r>
              <a:rPr dirty="0" sz="800" spc="459">
                <a:solidFill>
                  <a:srgbClr val="3F3F3F"/>
                </a:solidFill>
                <a:latin typeface="Verdana"/>
                <a:cs typeface="Verdana"/>
              </a:rPr>
              <a:t> </a:t>
            </a:r>
            <a:r>
              <a:rPr dirty="0" sz="800" i="1">
                <a:solidFill>
                  <a:srgbClr val="3F3F3F"/>
                </a:solidFill>
                <a:latin typeface="Calibri"/>
                <a:cs typeface="Calibri"/>
              </a:rPr>
              <a:t>σ</a:t>
            </a:r>
            <a:r>
              <a:rPr dirty="0" sz="800">
                <a:solidFill>
                  <a:srgbClr val="3F3F3F"/>
                </a:solidFill>
                <a:latin typeface="Verdana"/>
                <a:cs typeface="Verdana"/>
              </a:rPr>
              <a:t>(</a:t>
            </a:r>
            <a:r>
              <a:rPr dirty="0" sz="800" i="1">
                <a:solidFill>
                  <a:srgbClr val="3F3F3F"/>
                </a:solidFill>
                <a:latin typeface="Cambria"/>
                <a:cs typeface="Cambria"/>
              </a:rPr>
              <a:t>t</a:t>
            </a:r>
            <a:r>
              <a:rPr dirty="0" baseline="-27777" sz="900" i="1">
                <a:solidFill>
                  <a:srgbClr val="3F3F3F"/>
                </a:solidFill>
                <a:latin typeface="Cambria"/>
                <a:cs typeface="Cambria"/>
              </a:rPr>
              <a:t>k</a:t>
            </a:r>
            <a:r>
              <a:rPr dirty="0" baseline="-27777" sz="900" spc="330" i="1">
                <a:solidFill>
                  <a:srgbClr val="3F3F3F"/>
                </a:solidFill>
                <a:latin typeface="Cambria"/>
                <a:cs typeface="Cambria"/>
              </a:rPr>
              <a:t> </a:t>
            </a:r>
            <a:r>
              <a:rPr dirty="0" sz="800">
                <a:solidFill>
                  <a:srgbClr val="3F3F3F"/>
                </a:solidFill>
                <a:latin typeface="Verdana"/>
                <a:cs typeface="Verdana"/>
              </a:rPr>
              <a:t>)</a:t>
            </a:r>
            <a:r>
              <a:rPr dirty="0" sz="800" spc="150">
                <a:solidFill>
                  <a:srgbClr val="3F3F3F"/>
                </a:solidFill>
                <a:latin typeface="Verdana"/>
                <a:cs typeface="Verdana"/>
              </a:rPr>
              <a:t>  </a:t>
            </a:r>
            <a:r>
              <a:rPr dirty="0" sz="800" spc="-50" i="1">
                <a:solidFill>
                  <a:srgbClr val="3F3F3F"/>
                </a:solidFill>
                <a:latin typeface="Cambria"/>
                <a:cs typeface="Cambria"/>
              </a:rPr>
              <a:t>k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780247" y="1530831"/>
            <a:ext cx="239458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63500">
              <a:lnSpc>
                <a:spcPct val="100000"/>
              </a:lnSpc>
              <a:spcBef>
                <a:spcPts val="90"/>
              </a:spcBef>
              <a:tabLst>
                <a:tab pos="268605" algn="l"/>
                <a:tab pos="1062355" algn="l"/>
                <a:tab pos="1355090" algn="l"/>
                <a:tab pos="1711325" algn="l"/>
              </a:tabLst>
            </a:pPr>
            <a:r>
              <a:rPr dirty="0" sz="1100" spc="-50" i="1">
                <a:solidFill>
                  <a:srgbClr val="3F3F3F"/>
                </a:solidFill>
                <a:latin typeface="Cambria"/>
                <a:cs typeface="Cambria"/>
              </a:rPr>
              <a:t>x</a:t>
            </a:r>
            <a:r>
              <a:rPr dirty="0" sz="1100" i="1">
                <a:solidFill>
                  <a:srgbClr val="3F3F3F"/>
                </a:solidFill>
                <a:latin typeface="Cambria"/>
                <a:cs typeface="Cambria"/>
              </a:rPr>
              <a:t>	</a:t>
            </a:r>
            <a:r>
              <a:rPr dirty="0" sz="600" spc="65">
                <a:solidFill>
                  <a:srgbClr val="3F3F3F"/>
                </a:solidFill>
                <a:latin typeface="Verdana"/>
                <a:cs typeface="Verdana"/>
              </a:rPr>
              <a:t>+</a:t>
            </a:r>
            <a:r>
              <a:rPr dirty="0" sz="600" spc="215">
                <a:solidFill>
                  <a:srgbClr val="3F3F3F"/>
                </a:solidFill>
                <a:latin typeface="Verdana"/>
                <a:cs typeface="Verdana"/>
              </a:rPr>
              <a:t> </a:t>
            </a:r>
            <a:r>
              <a:rPr dirty="0" sz="1100" spc="60">
                <a:solidFill>
                  <a:srgbClr val="3F3F3F"/>
                </a:solidFill>
                <a:latin typeface="Calibri"/>
                <a:cs typeface="Calibri"/>
              </a:rPr>
              <a:t>(</a:t>
            </a:r>
            <a:r>
              <a:rPr dirty="0" sz="1100" spc="60" i="1">
                <a:solidFill>
                  <a:srgbClr val="3F3F3F"/>
                </a:solidFill>
                <a:latin typeface="Cambria"/>
                <a:cs typeface="Cambria"/>
              </a:rPr>
              <a:t>t</a:t>
            </a:r>
            <a:r>
              <a:rPr dirty="0" baseline="31250" sz="1200" spc="89">
                <a:solidFill>
                  <a:srgbClr val="3F3F3F"/>
                </a:solidFill>
                <a:latin typeface="Verdana"/>
                <a:cs typeface="Verdana"/>
              </a:rPr>
              <a:t>+</a:t>
            </a:r>
            <a:r>
              <a:rPr dirty="0" sz="1100" spc="60">
                <a:solidFill>
                  <a:srgbClr val="3F3F3F"/>
                </a:solidFill>
                <a:latin typeface="Calibri"/>
                <a:cs typeface="Calibri"/>
              </a:rPr>
              <a:t>)</a:t>
            </a:r>
            <a:r>
              <a:rPr dirty="0" sz="1100" spc="55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100" spc="295">
                <a:solidFill>
                  <a:srgbClr val="3F3F3F"/>
                </a:solidFill>
                <a:latin typeface="Calibri"/>
                <a:cs typeface="Calibri"/>
              </a:rPr>
              <a:t>=</a:t>
            </a:r>
            <a:r>
              <a:rPr dirty="0" sz="1100" spc="6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100" spc="135">
                <a:solidFill>
                  <a:srgbClr val="3F3F3F"/>
                </a:solidFill>
                <a:latin typeface="Calibri"/>
                <a:cs typeface="Calibri"/>
              </a:rPr>
              <a:t>Ξ</a:t>
            </a:r>
            <a:r>
              <a:rPr dirty="0" sz="1100">
                <a:solidFill>
                  <a:srgbClr val="3F3F3F"/>
                </a:solidFill>
                <a:latin typeface="Calibri"/>
                <a:cs typeface="Calibri"/>
              </a:rPr>
              <a:t>	</a:t>
            </a:r>
            <a:r>
              <a:rPr dirty="0" sz="600" spc="15">
                <a:solidFill>
                  <a:srgbClr val="3F3F3F"/>
                </a:solidFill>
                <a:latin typeface="Verdana"/>
                <a:cs typeface="Verdana"/>
              </a:rPr>
              <a:t>+</a:t>
            </a:r>
            <a:r>
              <a:rPr dirty="0" sz="600">
                <a:solidFill>
                  <a:srgbClr val="3F3F3F"/>
                </a:solidFill>
                <a:latin typeface="Verdana"/>
                <a:cs typeface="Verdana"/>
              </a:rPr>
              <a:t>	</a:t>
            </a:r>
            <a:r>
              <a:rPr dirty="0" sz="600" spc="95">
                <a:solidFill>
                  <a:srgbClr val="3F3F3F"/>
                </a:solidFill>
                <a:latin typeface="Lucida Sans Unicode"/>
                <a:cs typeface="Lucida Sans Unicode"/>
              </a:rPr>
              <a:t>−</a:t>
            </a:r>
            <a:r>
              <a:rPr dirty="0" sz="600" spc="415">
                <a:solidFill>
                  <a:srgbClr val="3F3F3F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50" i="1">
                <a:solidFill>
                  <a:srgbClr val="3F3F3F"/>
                </a:solidFill>
                <a:latin typeface="Cambria"/>
                <a:cs typeface="Cambria"/>
              </a:rPr>
              <a:t>x</a:t>
            </a:r>
            <a:r>
              <a:rPr dirty="0" sz="1100" i="1">
                <a:solidFill>
                  <a:srgbClr val="3F3F3F"/>
                </a:solidFill>
                <a:latin typeface="Cambria"/>
                <a:cs typeface="Cambria"/>
              </a:rPr>
              <a:t>	</a:t>
            </a:r>
            <a:r>
              <a:rPr dirty="0" sz="600" spc="95">
                <a:solidFill>
                  <a:srgbClr val="3F3F3F"/>
                </a:solidFill>
                <a:latin typeface="Lucida Sans Unicode"/>
                <a:cs typeface="Lucida Sans Unicode"/>
              </a:rPr>
              <a:t>−</a:t>
            </a:r>
            <a:r>
              <a:rPr dirty="0" sz="600" spc="250">
                <a:solidFill>
                  <a:srgbClr val="3F3F3F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3F3F3F"/>
                </a:solidFill>
                <a:latin typeface="Calibri"/>
                <a:cs typeface="Calibri"/>
              </a:rPr>
              <a:t>(</a:t>
            </a:r>
            <a:r>
              <a:rPr dirty="0" sz="1100" i="1">
                <a:solidFill>
                  <a:srgbClr val="3F3F3F"/>
                </a:solidFill>
                <a:latin typeface="Cambria"/>
                <a:cs typeface="Cambria"/>
              </a:rPr>
              <a:t>t</a:t>
            </a:r>
            <a:r>
              <a:rPr dirty="0" sz="1100" spc="135" i="1">
                <a:solidFill>
                  <a:srgbClr val="3F3F3F"/>
                </a:solidFill>
                <a:latin typeface="Cambria"/>
                <a:cs typeface="Cambria"/>
              </a:rPr>
              <a:t>  </a:t>
            </a:r>
            <a:r>
              <a:rPr dirty="0" sz="1100" spc="80">
                <a:solidFill>
                  <a:srgbClr val="3F3F3F"/>
                </a:solidFill>
                <a:latin typeface="Calibri"/>
                <a:cs typeface="Calibri"/>
              </a:rPr>
              <a:t>)</a:t>
            </a:r>
            <a:r>
              <a:rPr dirty="0" sz="1100" spc="1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100" spc="295">
                <a:solidFill>
                  <a:srgbClr val="3F3F3F"/>
                </a:solidFill>
                <a:latin typeface="Calibri"/>
                <a:cs typeface="Calibri"/>
              </a:rPr>
              <a:t>+</a:t>
            </a:r>
            <a:r>
              <a:rPr dirty="0" sz="1100" spc="5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100" spc="-50">
                <a:solidFill>
                  <a:srgbClr val="3F3F3F"/>
                </a:solidFill>
                <a:latin typeface="Calibri"/>
                <a:cs typeface="Calibri"/>
              </a:rPr>
              <a:t>Φ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4124007" y="1590864"/>
            <a:ext cx="7620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0" i="1">
                <a:solidFill>
                  <a:srgbClr val="3F3F3F"/>
                </a:solidFill>
                <a:latin typeface="Cambria"/>
                <a:cs typeface="Cambria"/>
              </a:rPr>
              <a:t>k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960437" y="1986600"/>
            <a:ext cx="59817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700" i="1">
                <a:solidFill>
                  <a:srgbClr val="3F3F3F"/>
                </a:solidFill>
                <a:latin typeface="Calibri"/>
                <a:cs typeface="Calibri"/>
              </a:rPr>
              <a:t>σ</a:t>
            </a:r>
            <a:r>
              <a:rPr dirty="0" sz="700">
                <a:solidFill>
                  <a:srgbClr val="3F3F3F"/>
                </a:solidFill>
                <a:latin typeface="Verdana"/>
                <a:cs typeface="Verdana"/>
              </a:rPr>
              <a:t>(</a:t>
            </a:r>
            <a:r>
              <a:rPr dirty="0" sz="700" i="1">
                <a:solidFill>
                  <a:srgbClr val="3F3F3F"/>
                </a:solidFill>
                <a:latin typeface="Cambria"/>
                <a:cs typeface="Cambria"/>
              </a:rPr>
              <a:t>t</a:t>
            </a:r>
            <a:r>
              <a:rPr dirty="0" baseline="-27777" sz="750" i="1">
                <a:solidFill>
                  <a:srgbClr val="3F3F3F"/>
                </a:solidFill>
                <a:latin typeface="Cambria"/>
                <a:cs typeface="Cambria"/>
              </a:rPr>
              <a:t>k</a:t>
            </a:r>
            <a:r>
              <a:rPr dirty="0" baseline="-27777" sz="750" spc="517" i="1">
                <a:solidFill>
                  <a:srgbClr val="3F3F3F"/>
                </a:solidFill>
                <a:latin typeface="Cambria"/>
                <a:cs typeface="Cambria"/>
              </a:rPr>
              <a:t> </a:t>
            </a:r>
            <a:r>
              <a:rPr dirty="0" sz="700">
                <a:solidFill>
                  <a:srgbClr val="3F3F3F"/>
                </a:solidFill>
                <a:latin typeface="Verdana"/>
                <a:cs typeface="Verdana"/>
              </a:rPr>
              <a:t>)</a:t>
            </a:r>
            <a:r>
              <a:rPr dirty="0" sz="700" i="1">
                <a:solidFill>
                  <a:srgbClr val="3F3F3F"/>
                </a:solidFill>
                <a:latin typeface="Calibri"/>
                <a:cs typeface="Calibri"/>
              </a:rPr>
              <a:t>,σ</a:t>
            </a:r>
            <a:r>
              <a:rPr dirty="0" sz="700">
                <a:solidFill>
                  <a:srgbClr val="3F3F3F"/>
                </a:solidFill>
                <a:latin typeface="Verdana"/>
                <a:cs typeface="Verdana"/>
              </a:rPr>
              <a:t>(</a:t>
            </a:r>
            <a:r>
              <a:rPr dirty="0" sz="700" i="1">
                <a:solidFill>
                  <a:srgbClr val="3F3F3F"/>
                </a:solidFill>
                <a:latin typeface="Cambria"/>
                <a:cs typeface="Cambria"/>
              </a:rPr>
              <a:t>t</a:t>
            </a:r>
            <a:r>
              <a:rPr dirty="0" baseline="-27777" sz="750" i="1">
                <a:solidFill>
                  <a:srgbClr val="3F3F3F"/>
                </a:solidFill>
                <a:latin typeface="Cambria"/>
                <a:cs typeface="Cambria"/>
              </a:rPr>
              <a:t>k</a:t>
            </a:r>
            <a:r>
              <a:rPr dirty="0" baseline="-27777" sz="750" spc="577" i="1">
                <a:solidFill>
                  <a:srgbClr val="3F3F3F"/>
                </a:solidFill>
                <a:latin typeface="Cambria"/>
                <a:cs typeface="Cambria"/>
              </a:rPr>
              <a:t> </a:t>
            </a:r>
            <a:r>
              <a:rPr dirty="0" sz="700" spc="-50">
                <a:solidFill>
                  <a:srgbClr val="3F3F3F"/>
                </a:solidFill>
                <a:latin typeface="Verdana"/>
                <a:cs typeface="Verdana"/>
              </a:rPr>
              <a:t>)</a:t>
            </a:r>
            <a:endParaRPr sz="700">
              <a:latin typeface="Verdana"/>
              <a:cs typeface="Verdana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991728" y="1853986"/>
            <a:ext cx="73025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50" i="1">
                <a:solidFill>
                  <a:srgbClr val="3F3F3F"/>
                </a:solidFill>
                <a:latin typeface="Cambria"/>
                <a:cs typeface="Cambria"/>
              </a:rPr>
              <a:t>n</a:t>
            </a:r>
            <a:endParaRPr sz="700">
              <a:latin typeface="Cambria"/>
              <a:cs typeface="Cambria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692264" y="1908992"/>
            <a:ext cx="161417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439420" algn="l"/>
                <a:tab pos="713740" algn="l"/>
              </a:tabLst>
            </a:pPr>
            <a:r>
              <a:rPr dirty="0" sz="1000">
                <a:solidFill>
                  <a:srgbClr val="812433"/>
                </a:solidFill>
                <a:latin typeface="Tahoma"/>
                <a:cs typeface="Tahoma"/>
              </a:rPr>
              <a:t>—</a:t>
            </a:r>
            <a:r>
              <a:rPr dirty="0" sz="1000" spc="210">
                <a:solidFill>
                  <a:srgbClr val="812433"/>
                </a:solidFill>
                <a:latin typeface="Tahoma"/>
                <a:cs typeface="Tahoma"/>
              </a:rPr>
              <a:t> </a:t>
            </a:r>
            <a:r>
              <a:rPr dirty="0" sz="1000" spc="125">
                <a:solidFill>
                  <a:srgbClr val="3F3F3F"/>
                </a:solidFill>
                <a:latin typeface="Calibri"/>
                <a:cs typeface="Calibri"/>
              </a:rPr>
              <a:t>Ξ</a:t>
            </a:r>
            <a:r>
              <a:rPr dirty="0" sz="1000">
                <a:solidFill>
                  <a:srgbClr val="3F3F3F"/>
                </a:solidFill>
                <a:latin typeface="Calibri"/>
                <a:cs typeface="Calibri"/>
              </a:rPr>
              <a:t>	</a:t>
            </a:r>
            <a:r>
              <a:rPr dirty="0" sz="500" spc="35">
                <a:solidFill>
                  <a:srgbClr val="3F3F3F"/>
                </a:solidFill>
                <a:latin typeface="Verdana"/>
                <a:cs typeface="Verdana"/>
              </a:rPr>
              <a:t>+</a:t>
            </a:r>
            <a:r>
              <a:rPr dirty="0" sz="500">
                <a:solidFill>
                  <a:srgbClr val="3F3F3F"/>
                </a:solidFill>
                <a:latin typeface="Verdana"/>
                <a:cs typeface="Verdana"/>
              </a:rPr>
              <a:t>	</a:t>
            </a:r>
            <a:r>
              <a:rPr dirty="0" sz="500" spc="250" i="1">
                <a:solidFill>
                  <a:srgbClr val="3F3F3F"/>
                </a:solidFill>
                <a:latin typeface="Arial"/>
                <a:cs typeface="Arial"/>
              </a:rPr>
              <a:t>−</a:t>
            </a:r>
            <a:r>
              <a:rPr dirty="0" sz="500" spc="260" i="1">
                <a:solidFill>
                  <a:srgbClr val="3F3F3F"/>
                </a:solidFill>
                <a:latin typeface="Arial"/>
                <a:cs typeface="Arial"/>
              </a:rPr>
              <a:t>  </a:t>
            </a:r>
            <a:r>
              <a:rPr dirty="0" sz="1000">
                <a:solidFill>
                  <a:srgbClr val="3F3F3F"/>
                </a:solidFill>
                <a:latin typeface="Cambria"/>
                <a:cs typeface="Cambria"/>
              </a:rPr>
              <a:t>∈</a:t>
            </a:r>
            <a:r>
              <a:rPr dirty="0" sz="1000" spc="105">
                <a:solidFill>
                  <a:srgbClr val="3F3F3F"/>
                </a:solidFill>
                <a:latin typeface="Cambria"/>
                <a:cs typeface="Cambria"/>
              </a:rPr>
              <a:t> </a:t>
            </a:r>
            <a:r>
              <a:rPr dirty="0" sz="1000">
                <a:solidFill>
                  <a:srgbClr val="3F3F3F"/>
                </a:solidFill>
                <a:latin typeface="Cambria"/>
                <a:cs typeface="Cambria"/>
              </a:rPr>
              <a:t>{</a:t>
            </a:r>
            <a:r>
              <a:rPr dirty="0" sz="1000">
                <a:solidFill>
                  <a:srgbClr val="3F3F3F"/>
                </a:solidFill>
                <a:latin typeface="Arial MT"/>
                <a:cs typeface="Arial MT"/>
              </a:rPr>
              <a:t>0</a:t>
            </a:r>
            <a:r>
              <a:rPr dirty="0" sz="1000" i="1">
                <a:solidFill>
                  <a:srgbClr val="3F3F3F"/>
                </a:solidFill>
                <a:latin typeface="Calibri"/>
                <a:cs typeface="Calibri"/>
              </a:rPr>
              <a:t>,</a:t>
            </a:r>
            <a:r>
              <a:rPr dirty="0" sz="1000" spc="-30" i="1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000" spc="50">
                <a:solidFill>
                  <a:srgbClr val="3F3F3F"/>
                </a:solidFill>
                <a:latin typeface="Arial MT"/>
                <a:cs typeface="Arial MT"/>
              </a:rPr>
              <a:t>1</a:t>
            </a:r>
            <a:r>
              <a:rPr dirty="0" sz="1000" spc="50">
                <a:solidFill>
                  <a:srgbClr val="3F3F3F"/>
                </a:solidFill>
                <a:latin typeface="Cambria"/>
                <a:cs typeface="Cambria"/>
              </a:rPr>
              <a:t>}</a:t>
            </a:r>
            <a:r>
              <a:rPr dirty="0" sz="1000" spc="225">
                <a:solidFill>
                  <a:srgbClr val="3F3F3F"/>
                </a:solidFill>
                <a:latin typeface="Cambria"/>
                <a:cs typeface="Cambria"/>
              </a:rPr>
              <a:t> </a:t>
            </a:r>
            <a:r>
              <a:rPr dirty="0" baseline="44444" sz="750" i="1">
                <a:solidFill>
                  <a:srgbClr val="3F3F3F"/>
                </a:solidFill>
                <a:latin typeface="Arial"/>
                <a:cs typeface="Arial"/>
              </a:rPr>
              <a:t>σ</a:t>
            </a:r>
            <a:r>
              <a:rPr dirty="0" baseline="44444" sz="750">
                <a:solidFill>
                  <a:srgbClr val="3F3F3F"/>
                </a:solidFill>
                <a:latin typeface="Verdana"/>
                <a:cs typeface="Verdana"/>
              </a:rPr>
              <a:t>(</a:t>
            </a:r>
            <a:r>
              <a:rPr dirty="0" baseline="44444" sz="750" i="1">
                <a:solidFill>
                  <a:srgbClr val="3F3F3F"/>
                </a:solidFill>
                <a:latin typeface="Cambria"/>
                <a:cs typeface="Cambria"/>
              </a:rPr>
              <a:t>t</a:t>
            </a:r>
            <a:r>
              <a:rPr dirty="0" baseline="11111" sz="750" i="1">
                <a:solidFill>
                  <a:srgbClr val="3F3F3F"/>
                </a:solidFill>
                <a:latin typeface="Cambria"/>
                <a:cs typeface="Cambria"/>
              </a:rPr>
              <a:t>k</a:t>
            </a:r>
            <a:r>
              <a:rPr dirty="0" baseline="11111" sz="750" spc="405" i="1">
                <a:solidFill>
                  <a:srgbClr val="3F3F3F"/>
                </a:solidFill>
                <a:latin typeface="Cambria"/>
                <a:cs typeface="Cambria"/>
              </a:rPr>
              <a:t> </a:t>
            </a:r>
            <a:r>
              <a:rPr dirty="0" baseline="44444" sz="750" spc="-75">
                <a:solidFill>
                  <a:srgbClr val="3F3F3F"/>
                </a:solidFill>
                <a:latin typeface="Verdana"/>
                <a:cs typeface="Verdana"/>
              </a:rPr>
              <a:t>)</a:t>
            </a:r>
            <a:endParaRPr baseline="44444" sz="750">
              <a:latin typeface="Verdana"/>
              <a:cs typeface="Verdana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2124659" y="1865645"/>
            <a:ext cx="494665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500" spc="95">
                <a:solidFill>
                  <a:srgbClr val="3F3F3F"/>
                </a:solidFill>
                <a:latin typeface="Verdana"/>
                <a:cs typeface="Verdana"/>
              </a:rPr>
              <a:t>+</a:t>
            </a:r>
            <a:r>
              <a:rPr dirty="0" sz="500" spc="190">
                <a:solidFill>
                  <a:srgbClr val="3F3F3F"/>
                </a:solidFill>
                <a:latin typeface="Verdana"/>
                <a:cs typeface="Verdana"/>
              </a:rPr>
              <a:t> </a:t>
            </a:r>
            <a:r>
              <a:rPr dirty="0" baseline="7936" sz="1050" spc="165">
                <a:solidFill>
                  <a:srgbClr val="3F3F3F"/>
                </a:solidFill>
                <a:latin typeface="Cambria"/>
                <a:cs typeface="Cambria"/>
              </a:rPr>
              <a:t>×</a:t>
            </a:r>
            <a:r>
              <a:rPr dirty="0" baseline="7936" sz="1050" spc="165" i="1">
                <a:solidFill>
                  <a:srgbClr val="3F3F3F"/>
                </a:solidFill>
                <a:latin typeface="Cambria"/>
                <a:cs typeface="Cambria"/>
              </a:rPr>
              <a:t>n</a:t>
            </a:r>
            <a:r>
              <a:rPr dirty="0" baseline="7936" sz="1050" spc="412" i="1">
                <a:solidFill>
                  <a:srgbClr val="3F3F3F"/>
                </a:solidFill>
                <a:latin typeface="Cambria"/>
                <a:cs typeface="Cambria"/>
              </a:rPr>
              <a:t>  </a:t>
            </a:r>
            <a:r>
              <a:rPr dirty="0" sz="500" spc="200" i="1">
                <a:solidFill>
                  <a:srgbClr val="3F3F3F"/>
                </a:solidFill>
                <a:latin typeface="Arial"/>
                <a:cs typeface="Arial"/>
              </a:rPr>
              <a:t>−</a:t>
            </a:r>
            <a:endParaRPr sz="500">
              <a:latin typeface="Arial"/>
              <a:cs typeface="Arial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2498394" y="1958298"/>
            <a:ext cx="57150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" spc="-50" i="1">
                <a:solidFill>
                  <a:srgbClr val="3F3F3F"/>
                </a:solidFill>
                <a:latin typeface="Cambria"/>
                <a:cs typeface="Cambria"/>
              </a:rPr>
              <a:t>k</a:t>
            </a:r>
            <a:endParaRPr sz="500">
              <a:latin typeface="Cambria"/>
              <a:cs typeface="Cambria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2388463" y="1923284"/>
            <a:ext cx="245745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" spc="50" i="1">
                <a:solidFill>
                  <a:srgbClr val="3F3F3F"/>
                </a:solidFill>
                <a:latin typeface="Arial"/>
                <a:cs typeface="Arial"/>
              </a:rPr>
              <a:t>σ</a:t>
            </a:r>
            <a:r>
              <a:rPr dirty="0" sz="500" spc="50">
                <a:solidFill>
                  <a:srgbClr val="3F3F3F"/>
                </a:solidFill>
                <a:latin typeface="Verdana"/>
                <a:cs typeface="Verdana"/>
              </a:rPr>
              <a:t>(</a:t>
            </a:r>
            <a:r>
              <a:rPr dirty="0" sz="500" spc="50" i="1">
                <a:solidFill>
                  <a:srgbClr val="3F3F3F"/>
                </a:solidFill>
                <a:latin typeface="Cambria"/>
                <a:cs typeface="Cambria"/>
              </a:rPr>
              <a:t>t</a:t>
            </a:r>
            <a:r>
              <a:rPr dirty="0" sz="500" spc="195" i="1">
                <a:solidFill>
                  <a:srgbClr val="3F3F3F"/>
                </a:solidFill>
                <a:latin typeface="Cambria"/>
                <a:cs typeface="Cambria"/>
              </a:rPr>
              <a:t>  </a:t>
            </a:r>
            <a:r>
              <a:rPr dirty="0" sz="500" spc="-50">
                <a:solidFill>
                  <a:srgbClr val="3F3F3F"/>
                </a:solidFill>
                <a:latin typeface="Verdana"/>
                <a:cs typeface="Verdana"/>
              </a:rPr>
              <a:t>)</a:t>
            </a:r>
            <a:endParaRPr sz="500">
              <a:latin typeface="Verdana"/>
              <a:cs typeface="Verdana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2621191" y="1908992"/>
            <a:ext cx="268160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90">
                <a:solidFill>
                  <a:srgbClr val="3F3F3F"/>
                </a:solidFill>
                <a:latin typeface="Tahoma"/>
                <a:cs typeface="Tahoma"/>
              </a:rPr>
              <a:t>:</a:t>
            </a:r>
            <a:r>
              <a:rPr dirty="0" sz="1000" spc="-5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000" spc="-40">
                <a:solidFill>
                  <a:srgbClr val="3F3F3F"/>
                </a:solidFill>
                <a:latin typeface="Tahoma"/>
                <a:cs typeface="Tahoma"/>
              </a:rPr>
              <a:t>indicates</a:t>
            </a:r>
            <a:r>
              <a:rPr dirty="0" sz="1000" spc="-5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000" spc="-35">
                <a:solidFill>
                  <a:srgbClr val="3F3F3F"/>
                </a:solidFill>
                <a:latin typeface="Tahoma"/>
                <a:cs typeface="Tahoma"/>
              </a:rPr>
              <a:t>dimension</a:t>
            </a:r>
            <a:r>
              <a:rPr dirty="0" sz="1000" spc="-45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000" spc="-60">
                <a:solidFill>
                  <a:srgbClr val="3F3F3F"/>
                </a:solidFill>
                <a:latin typeface="Tahoma"/>
                <a:cs typeface="Tahoma"/>
              </a:rPr>
              <a:t>change</a:t>
            </a:r>
            <a:r>
              <a:rPr dirty="0" sz="1000" spc="-5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000" spc="-35">
                <a:solidFill>
                  <a:srgbClr val="3F3F3F"/>
                </a:solidFill>
                <a:latin typeface="Tahoma"/>
                <a:cs typeface="Tahoma"/>
              </a:rPr>
              <a:t>(reduction/expansion)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992860" y="2184694"/>
            <a:ext cx="6985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50" i="1">
                <a:solidFill>
                  <a:srgbClr val="3F3F3F"/>
                </a:solidFill>
                <a:latin typeface="Cambria"/>
                <a:cs typeface="Cambria"/>
              </a:rPr>
              <a:t>k</a:t>
            </a:r>
            <a:endParaRPr sz="700">
              <a:latin typeface="Cambria"/>
              <a:cs typeface="Cambria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1263827" y="2084415"/>
            <a:ext cx="29972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baseline="7936" sz="1050" i="1">
                <a:solidFill>
                  <a:srgbClr val="3F3F3F"/>
                </a:solidFill>
                <a:latin typeface="Cambria"/>
                <a:cs typeface="Cambria"/>
              </a:rPr>
              <a:t>n</a:t>
            </a:r>
            <a:r>
              <a:rPr dirty="0" baseline="7936" sz="1050" spc="405" i="1">
                <a:solidFill>
                  <a:srgbClr val="3F3F3F"/>
                </a:solidFill>
                <a:latin typeface="Cambria"/>
                <a:cs typeface="Cambria"/>
              </a:rPr>
              <a:t>  </a:t>
            </a:r>
            <a:r>
              <a:rPr dirty="0" sz="500" spc="45">
                <a:solidFill>
                  <a:srgbClr val="3F3F3F"/>
                </a:solidFill>
                <a:latin typeface="Verdana"/>
                <a:cs typeface="Verdana"/>
              </a:rPr>
              <a:t>+</a:t>
            </a:r>
            <a:endParaRPr sz="500">
              <a:latin typeface="Verdana"/>
              <a:cs typeface="Verdana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1446542" y="2177055"/>
            <a:ext cx="57150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" spc="-50" i="1">
                <a:solidFill>
                  <a:srgbClr val="3F3F3F"/>
                </a:solidFill>
                <a:latin typeface="Cambria"/>
                <a:cs typeface="Cambria"/>
              </a:rPr>
              <a:t>k</a:t>
            </a:r>
            <a:endParaRPr sz="500">
              <a:latin typeface="Cambria"/>
              <a:cs typeface="Cambria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1336611" y="2142054"/>
            <a:ext cx="241935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" spc="50" i="1">
                <a:solidFill>
                  <a:srgbClr val="3F3F3F"/>
                </a:solidFill>
                <a:latin typeface="Arial"/>
                <a:cs typeface="Arial"/>
              </a:rPr>
              <a:t>σ</a:t>
            </a:r>
            <a:r>
              <a:rPr dirty="0" sz="500" spc="50">
                <a:solidFill>
                  <a:srgbClr val="3F3F3F"/>
                </a:solidFill>
                <a:latin typeface="Verdana"/>
                <a:cs typeface="Verdana"/>
              </a:rPr>
              <a:t>(</a:t>
            </a:r>
            <a:r>
              <a:rPr dirty="0" sz="500" spc="50" i="1">
                <a:solidFill>
                  <a:srgbClr val="3F3F3F"/>
                </a:solidFill>
                <a:latin typeface="Cambria"/>
                <a:cs typeface="Cambria"/>
              </a:rPr>
              <a:t>t</a:t>
            </a:r>
            <a:r>
              <a:rPr dirty="0" sz="500" spc="470" i="1">
                <a:solidFill>
                  <a:srgbClr val="3F3F3F"/>
                </a:solidFill>
                <a:latin typeface="Cambria"/>
                <a:cs typeface="Cambria"/>
              </a:rPr>
              <a:t> </a:t>
            </a:r>
            <a:r>
              <a:rPr dirty="0" sz="500" spc="-50">
                <a:solidFill>
                  <a:srgbClr val="3F3F3F"/>
                </a:solidFill>
                <a:latin typeface="Verdana"/>
                <a:cs typeface="Verdana"/>
              </a:rPr>
              <a:t>)</a:t>
            </a:r>
            <a:endParaRPr sz="500">
              <a:latin typeface="Verdana"/>
              <a:cs typeface="Verdana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717664" y="2127763"/>
            <a:ext cx="148653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860425" algn="l"/>
              </a:tabLst>
            </a:pPr>
            <a:r>
              <a:rPr dirty="0" sz="1000">
                <a:solidFill>
                  <a:srgbClr val="812433"/>
                </a:solidFill>
                <a:latin typeface="Tahoma"/>
                <a:cs typeface="Tahoma"/>
              </a:rPr>
              <a:t>—</a:t>
            </a:r>
            <a:r>
              <a:rPr dirty="0" sz="1000" spc="220">
                <a:solidFill>
                  <a:srgbClr val="812433"/>
                </a:solidFill>
                <a:latin typeface="Tahoma"/>
                <a:cs typeface="Tahoma"/>
              </a:rPr>
              <a:t> </a:t>
            </a:r>
            <a:r>
              <a:rPr dirty="0" sz="1000">
                <a:solidFill>
                  <a:srgbClr val="3F3F3F"/>
                </a:solidFill>
                <a:latin typeface="Calibri"/>
                <a:cs typeface="Calibri"/>
              </a:rPr>
              <a:t>Φ</a:t>
            </a:r>
            <a:r>
              <a:rPr dirty="0" sz="1000" spc="43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3F3F3F"/>
                </a:solidFill>
                <a:latin typeface="Cambria"/>
                <a:cs typeface="Cambria"/>
              </a:rPr>
              <a:t>∈</a:t>
            </a:r>
            <a:r>
              <a:rPr dirty="0" sz="1000" spc="50">
                <a:solidFill>
                  <a:srgbClr val="3F3F3F"/>
                </a:solidFill>
                <a:latin typeface="Cambria"/>
                <a:cs typeface="Cambria"/>
              </a:rPr>
              <a:t> </a:t>
            </a:r>
            <a:r>
              <a:rPr dirty="0" sz="1000" spc="-50">
                <a:solidFill>
                  <a:srgbClr val="3F3F3F"/>
                </a:solidFill>
                <a:latin typeface="Arial MT"/>
                <a:cs typeface="Arial MT"/>
              </a:rPr>
              <a:t>R</a:t>
            </a:r>
            <a:r>
              <a:rPr dirty="0" sz="1000">
                <a:solidFill>
                  <a:srgbClr val="3F3F3F"/>
                </a:solidFill>
                <a:latin typeface="Arial MT"/>
                <a:cs typeface="Arial MT"/>
              </a:rPr>
              <a:t>	</a:t>
            </a:r>
            <a:r>
              <a:rPr dirty="0" sz="1000" spc="-90">
                <a:solidFill>
                  <a:srgbClr val="3F3F3F"/>
                </a:solidFill>
                <a:latin typeface="Tahoma"/>
                <a:cs typeface="Tahoma"/>
              </a:rPr>
              <a:t>:</a:t>
            </a:r>
            <a:r>
              <a:rPr dirty="0" sz="1000" spc="-3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000" spc="-50">
                <a:solidFill>
                  <a:srgbClr val="3F3F3F"/>
                </a:solidFill>
                <a:latin typeface="Tahoma"/>
                <a:cs typeface="Tahoma"/>
              </a:rPr>
              <a:t>state</a:t>
            </a:r>
            <a:r>
              <a:rPr dirty="0" sz="1000" spc="-7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000" spc="-25">
                <a:solidFill>
                  <a:srgbClr val="3F3F3F"/>
                </a:solidFill>
                <a:latin typeface="Tahoma"/>
                <a:cs typeface="Tahoma"/>
              </a:rPr>
              <a:t>jump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2670860" y="2869192"/>
            <a:ext cx="57150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" spc="-50" i="1">
                <a:solidFill>
                  <a:srgbClr val="3F3F3F"/>
                </a:solidFill>
                <a:latin typeface="Cambria"/>
                <a:cs typeface="Cambria"/>
              </a:rPr>
              <a:t>k</a:t>
            </a:r>
            <a:endParaRPr sz="500">
              <a:latin typeface="Cambria"/>
              <a:cs typeface="Cambria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435317" y="2267570"/>
            <a:ext cx="4899660" cy="64516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202565" indent="-139065">
              <a:lnSpc>
                <a:spcPts val="1310"/>
              </a:lnSpc>
              <a:spcBef>
                <a:spcPts val="90"/>
              </a:spcBef>
              <a:buClr>
                <a:srgbClr val="812433"/>
              </a:buClr>
              <a:buChar char="•"/>
              <a:tabLst>
                <a:tab pos="202565" algn="l"/>
              </a:tabLst>
            </a:pPr>
            <a:r>
              <a:rPr dirty="0" sz="1100" spc="-85">
                <a:solidFill>
                  <a:srgbClr val="3F3F3F"/>
                </a:solidFill>
                <a:latin typeface="Tahoma"/>
                <a:cs typeface="Tahoma"/>
              </a:rPr>
              <a:t>Two</a:t>
            </a:r>
            <a:r>
              <a:rPr dirty="0" sz="1100" spc="-7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50">
                <a:solidFill>
                  <a:srgbClr val="3F3F3F"/>
                </a:solidFill>
                <a:latin typeface="Tahoma"/>
                <a:cs typeface="Tahoma"/>
              </a:rPr>
              <a:t>types</a:t>
            </a:r>
            <a:r>
              <a:rPr dirty="0" sz="1100" spc="-7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30">
                <a:solidFill>
                  <a:srgbClr val="3F3F3F"/>
                </a:solidFill>
                <a:latin typeface="Tahoma"/>
                <a:cs typeface="Tahoma"/>
              </a:rPr>
              <a:t>of</a:t>
            </a:r>
            <a:r>
              <a:rPr dirty="0" sz="1100" spc="-65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45">
                <a:solidFill>
                  <a:srgbClr val="3F3F3F"/>
                </a:solidFill>
                <a:latin typeface="Tahoma"/>
                <a:cs typeface="Tahoma"/>
              </a:rPr>
              <a:t>impulse</a:t>
            </a:r>
            <a:r>
              <a:rPr dirty="0" sz="1100" spc="-7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25">
                <a:solidFill>
                  <a:srgbClr val="3F3F3F"/>
                </a:solidFill>
                <a:latin typeface="Calibri"/>
                <a:cs typeface="Calibri"/>
              </a:rPr>
              <a:t>Φ</a:t>
            </a:r>
            <a:r>
              <a:rPr dirty="0" baseline="-13888" sz="1200" spc="-37" i="1">
                <a:solidFill>
                  <a:srgbClr val="3F3F3F"/>
                </a:solidFill>
                <a:latin typeface="Cambria"/>
                <a:cs typeface="Cambria"/>
              </a:rPr>
              <a:t>k</a:t>
            </a:r>
            <a:r>
              <a:rPr dirty="0" sz="1100" spc="-25">
                <a:solidFill>
                  <a:srgbClr val="3F3F3F"/>
                </a:solidFill>
                <a:latin typeface="Tahoma"/>
                <a:cs typeface="Tahoma"/>
              </a:rPr>
              <a:t>:</a:t>
            </a:r>
            <a:endParaRPr sz="1100">
              <a:latin typeface="Tahoma"/>
              <a:cs typeface="Tahoma"/>
            </a:endParaRPr>
          </a:p>
          <a:p>
            <a:pPr lvl="1" marL="478790" marR="55880" indent="-184150">
              <a:lnSpc>
                <a:spcPts val="1200"/>
              </a:lnSpc>
              <a:spcBef>
                <a:spcPts val="25"/>
              </a:spcBef>
              <a:buClr>
                <a:srgbClr val="812433"/>
              </a:buClr>
              <a:buFont typeface="Tahoma"/>
              <a:buChar char="—"/>
              <a:tabLst>
                <a:tab pos="478790" algn="l"/>
              </a:tabLst>
            </a:pPr>
            <a:r>
              <a:rPr dirty="0" sz="1000" spc="-20" b="1">
                <a:solidFill>
                  <a:srgbClr val="3F3F3F"/>
                </a:solidFill>
                <a:latin typeface="Calibri"/>
                <a:cs typeface="Calibri"/>
              </a:rPr>
              <a:t>State-independent</a:t>
            </a:r>
            <a:r>
              <a:rPr dirty="0" sz="1000" spc="-20">
                <a:solidFill>
                  <a:srgbClr val="3F3F3F"/>
                </a:solidFill>
                <a:latin typeface="Tahoma"/>
                <a:cs typeface="Tahoma"/>
              </a:rPr>
              <a:t>:</a:t>
            </a:r>
            <a:r>
              <a:rPr dirty="0" sz="1000" spc="15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000" spc="-45">
                <a:solidFill>
                  <a:srgbClr val="3F3F3F"/>
                </a:solidFill>
                <a:latin typeface="Tahoma"/>
                <a:cs typeface="Tahoma"/>
              </a:rPr>
              <a:t>depends</a:t>
            </a:r>
            <a:r>
              <a:rPr dirty="0" sz="1000" spc="-3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000" spc="-35">
                <a:solidFill>
                  <a:srgbClr val="3F3F3F"/>
                </a:solidFill>
                <a:latin typeface="Tahoma"/>
                <a:cs typeface="Tahoma"/>
              </a:rPr>
              <a:t>only on</a:t>
            </a:r>
            <a:r>
              <a:rPr dirty="0" sz="1000" spc="-3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000" spc="-10" i="1">
                <a:solidFill>
                  <a:srgbClr val="3F3F3F"/>
                </a:solidFill>
                <a:latin typeface="Cambria"/>
                <a:cs typeface="Cambria"/>
              </a:rPr>
              <a:t>t</a:t>
            </a:r>
            <a:r>
              <a:rPr dirty="0" baseline="-11904" sz="1050" spc="-15" i="1">
                <a:solidFill>
                  <a:srgbClr val="3F3F3F"/>
                </a:solidFill>
                <a:latin typeface="Cambria"/>
                <a:cs typeface="Cambria"/>
              </a:rPr>
              <a:t>k</a:t>
            </a:r>
            <a:r>
              <a:rPr dirty="0" sz="1000" spc="-10">
                <a:solidFill>
                  <a:srgbClr val="3F3F3F"/>
                </a:solidFill>
                <a:latin typeface="Tahoma"/>
                <a:cs typeface="Tahoma"/>
              </a:rPr>
              <a:t>,</a:t>
            </a:r>
            <a:r>
              <a:rPr dirty="0" sz="1000" spc="-3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000" spc="-50">
                <a:solidFill>
                  <a:srgbClr val="3F3F3F"/>
                </a:solidFill>
                <a:latin typeface="Tahoma"/>
                <a:cs typeface="Tahoma"/>
              </a:rPr>
              <a:t>non-vanishing,</a:t>
            </a:r>
            <a:r>
              <a:rPr dirty="0" sz="1000" spc="-35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000" spc="-45">
                <a:solidFill>
                  <a:srgbClr val="3F3F3F"/>
                </a:solidFill>
                <a:latin typeface="Tahoma"/>
                <a:cs typeface="Tahoma"/>
              </a:rPr>
              <a:t>prevents</a:t>
            </a:r>
            <a:r>
              <a:rPr dirty="0" sz="1000" spc="-3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000" spc="-45">
                <a:solidFill>
                  <a:srgbClr val="3F3F3F"/>
                </a:solidFill>
                <a:latin typeface="Tahoma"/>
                <a:cs typeface="Tahoma"/>
              </a:rPr>
              <a:t>asymptotic</a:t>
            </a:r>
            <a:r>
              <a:rPr dirty="0" sz="1000" spc="-3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000" spc="-20">
                <a:solidFill>
                  <a:srgbClr val="3F3F3F"/>
                </a:solidFill>
                <a:latin typeface="Tahoma"/>
                <a:cs typeface="Tahoma"/>
              </a:rPr>
              <a:t>stability, </a:t>
            </a:r>
            <a:r>
              <a:rPr dirty="0" sz="1000" spc="-55">
                <a:solidFill>
                  <a:srgbClr val="3F3F3F"/>
                </a:solidFill>
                <a:latin typeface="Tahoma"/>
                <a:cs typeface="Tahoma"/>
              </a:rPr>
              <a:t>guarantees</a:t>
            </a:r>
            <a:r>
              <a:rPr dirty="0" sz="1000" spc="-5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000" spc="-20">
                <a:solidFill>
                  <a:srgbClr val="3F3F3F"/>
                </a:solidFill>
                <a:latin typeface="Tahoma"/>
                <a:cs typeface="Tahoma"/>
              </a:rPr>
              <a:t>GUPS</a:t>
            </a:r>
            <a:endParaRPr sz="1000">
              <a:latin typeface="Tahoma"/>
              <a:cs typeface="Tahoma"/>
            </a:endParaRPr>
          </a:p>
          <a:p>
            <a:pPr lvl="1" marL="478155" indent="-183515">
              <a:lnSpc>
                <a:spcPts val="1150"/>
              </a:lnSpc>
              <a:buClr>
                <a:srgbClr val="812433"/>
              </a:buClr>
              <a:buFont typeface="Tahoma"/>
              <a:buChar char="—"/>
              <a:tabLst>
                <a:tab pos="478155" algn="l"/>
              </a:tabLst>
            </a:pPr>
            <a:r>
              <a:rPr dirty="0" sz="1000" spc="-20" b="1">
                <a:solidFill>
                  <a:srgbClr val="3F3F3F"/>
                </a:solidFill>
                <a:latin typeface="Calibri"/>
                <a:cs typeface="Calibri"/>
              </a:rPr>
              <a:t>State-dependent</a:t>
            </a:r>
            <a:r>
              <a:rPr dirty="0" sz="1000" spc="-20">
                <a:solidFill>
                  <a:srgbClr val="3F3F3F"/>
                </a:solidFill>
                <a:latin typeface="Tahoma"/>
                <a:cs typeface="Tahoma"/>
              </a:rPr>
              <a:t>:</a:t>
            </a:r>
            <a:r>
              <a:rPr dirty="0" sz="1000" spc="-5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000" spc="-45">
                <a:solidFill>
                  <a:srgbClr val="3F3F3F"/>
                </a:solidFill>
                <a:latin typeface="Tahoma"/>
                <a:cs typeface="Tahoma"/>
              </a:rPr>
              <a:t>depends</a:t>
            </a:r>
            <a:r>
              <a:rPr dirty="0" sz="1000" spc="-5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000" spc="-35">
                <a:solidFill>
                  <a:srgbClr val="3F3F3F"/>
                </a:solidFill>
                <a:latin typeface="Tahoma"/>
                <a:cs typeface="Tahoma"/>
              </a:rPr>
              <a:t>on</a:t>
            </a:r>
            <a:r>
              <a:rPr dirty="0" sz="1000" spc="-5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000" spc="55" i="1">
                <a:solidFill>
                  <a:srgbClr val="3F3F3F"/>
                </a:solidFill>
                <a:latin typeface="Cambria"/>
                <a:cs typeface="Cambria"/>
              </a:rPr>
              <a:t>x</a:t>
            </a:r>
            <a:r>
              <a:rPr dirty="0" baseline="-23809" sz="1050" spc="82" i="1">
                <a:solidFill>
                  <a:srgbClr val="3F3F3F"/>
                </a:solidFill>
                <a:latin typeface="Calibri"/>
                <a:cs typeface="Calibri"/>
              </a:rPr>
              <a:t>σ</a:t>
            </a:r>
            <a:r>
              <a:rPr dirty="0" baseline="-23809" sz="1050" spc="82">
                <a:solidFill>
                  <a:srgbClr val="3F3F3F"/>
                </a:solidFill>
                <a:latin typeface="Verdana"/>
                <a:cs typeface="Verdana"/>
              </a:rPr>
              <a:t>(</a:t>
            </a:r>
            <a:r>
              <a:rPr dirty="0" baseline="-23809" sz="1050" spc="82" i="1">
                <a:solidFill>
                  <a:srgbClr val="3F3F3F"/>
                </a:solidFill>
                <a:latin typeface="Cambria"/>
                <a:cs typeface="Cambria"/>
              </a:rPr>
              <a:t>t</a:t>
            </a:r>
            <a:r>
              <a:rPr dirty="0" sz="500" spc="55" i="1">
                <a:solidFill>
                  <a:srgbClr val="3F3F3F"/>
                </a:solidFill>
                <a:latin typeface="Arial"/>
                <a:cs typeface="Arial"/>
              </a:rPr>
              <a:t>−</a:t>
            </a:r>
            <a:r>
              <a:rPr dirty="0" baseline="-23809" sz="1050" spc="82">
                <a:solidFill>
                  <a:srgbClr val="3F3F3F"/>
                </a:solidFill>
                <a:latin typeface="Verdana"/>
                <a:cs typeface="Verdana"/>
              </a:rPr>
              <a:t>)</a:t>
            </a:r>
            <a:r>
              <a:rPr dirty="0" sz="1000" spc="55">
                <a:solidFill>
                  <a:srgbClr val="3F3F3F"/>
                </a:solidFill>
                <a:latin typeface="Tahoma"/>
                <a:cs typeface="Tahoma"/>
              </a:rPr>
              <a:t>,</a:t>
            </a:r>
            <a:r>
              <a:rPr dirty="0" sz="1000" spc="-5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000" spc="-40">
                <a:solidFill>
                  <a:srgbClr val="3F3F3F"/>
                </a:solidFill>
                <a:latin typeface="Tahoma"/>
                <a:cs typeface="Tahoma"/>
              </a:rPr>
              <a:t>small</a:t>
            </a:r>
            <a:r>
              <a:rPr dirty="0" sz="1000" spc="-50">
                <a:solidFill>
                  <a:srgbClr val="3F3F3F"/>
                </a:solidFill>
                <a:latin typeface="Tahoma"/>
                <a:cs typeface="Tahoma"/>
              </a:rPr>
              <a:t> state</a:t>
            </a:r>
            <a:r>
              <a:rPr dirty="0" sz="1000" spc="-55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000" spc="55">
                <a:solidFill>
                  <a:srgbClr val="3F3F3F"/>
                </a:solidFill>
                <a:latin typeface="Lucida Sans Unicode"/>
                <a:cs typeface="Lucida Sans Unicode"/>
              </a:rPr>
              <a:t>→</a:t>
            </a:r>
            <a:r>
              <a:rPr dirty="0" sz="1000" spc="-50">
                <a:solidFill>
                  <a:srgbClr val="3F3F3F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-40">
                <a:solidFill>
                  <a:srgbClr val="3F3F3F"/>
                </a:solidFill>
                <a:latin typeface="Tahoma"/>
                <a:cs typeface="Tahoma"/>
              </a:rPr>
              <a:t>small</a:t>
            </a:r>
            <a:r>
              <a:rPr dirty="0" sz="1000" spc="-5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000" spc="-10">
                <a:solidFill>
                  <a:srgbClr val="3F3F3F"/>
                </a:solidFill>
                <a:latin typeface="Tahoma"/>
                <a:cs typeface="Tahoma"/>
              </a:rPr>
              <a:t>impulse</a:t>
            </a:r>
            <a:endParaRPr sz="10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ts val="1639"/>
              </a:lnSpc>
              <a:spcBef>
                <a:spcPts val="135"/>
              </a:spcBef>
            </a:pPr>
            <a:r>
              <a:rPr dirty="0">
                <a:solidFill>
                  <a:srgbClr val="812433"/>
                </a:solidFill>
              </a:rPr>
              <a:t>Impulse</a:t>
            </a:r>
            <a:r>
              <a:rPr dirty="0" spc="70">
                <a:solidFill>
                  <a:srgbClr val="812433"/>
                </a:solidFill>
              </a:rPr>
              <a:t> </a:t>
            </a:r>
            <a:r>
              <a:rPr dirty="0">
                <a:solidFill>
                  <a:srgbClr val="812433"/>
                </a:solidFill>
              </a:rPr>
              <a:t>and</a:t>
            </a:r>
            <a:r>
              <a:rPr dirty="0" spc="75">
                <a:solidFill>
                  <a:srgbClr val="812433"/>
                </a:solidFill>
              </a:rPr>
              <a:t> </a:t>
            </a:r>
            <a:r>
              <a:rPr dirty="0" spc="-10">
                <a:solidFill>
                  <a:srgbClr val="812433"/>
                </a:solidFill>
              </a:rPr>
              <a:t>stability</a:t>
            </a:r>
          </a:p>
          <a:p>
            <a:pPr marL="12700">
              <a:lnSpc>
                <a:spcPts val="1040"/>
              </a:lnSpc>
            </a:pPr>
            <a:r>
              <a:rPr dirty="0" sz="900" b="0">
                <a:solidFill>
                  <a:srgbClr val="812433"/>
                </a:solidFill>
                <a:latin typeface="Tahoma"/>
                <a:cs typeface="Tahoma"/>
              </a:rPr>
              <a:t>5</a:t>
            </a:r>
            <a:r>
              <a:rPr dirty="0" sz="900" spc="130" b="0">
                <a:solidFill>
                  <a:srgbClr val="812433"/>
                </a:solidFill>
                <a:latin typeface="Tahoma"/>
                <a:cs typeface="Tahoma"/>
              </a:rPr>
              <a:t> </a:t>
            </a:r>
            <a:r>
              <a:rPr dirty="0" sz="900" b="0">
                <a:solidFill>
                  <a:srgbClr val="812433"/>
                </a:solidFill>
                <a:latin typeface="Tahoma"/>
                <a:cs typeface="Tahoma"/>
              </a:rPr>
              <a:t>Multi</a:t>
            </a:r>
            <a:r>
              <a:rPr dirty="0" sz="900" spc="-45" b="0">
                <a:solidFill>
                  <a:srgbClr val="812433"/>
                </a:solidFill>
                <a:latin typeface="Tahoma"/>
                <a:cs typeface="Tahoma"/>
              </a:rPr>
              <a:t> </a:t>
            </a:r>
            <a:r>
              <a:rPr dirty="0" sz="900" spc="-35" b="0">
                <a:solidFill>
                  <a:srgbClr val="812433"/>
                </a:solidFill>
                <a:latin typeface="Tahoma"/>
                <a:cs typeface="Tahoma"/>
              </a:rPr>
              <a:t>mode</a:t>
            </a:r>
            <a:r>
              <a:rPr dirty="0" sz="900" spc="-40" b="0">
                <a:solidFill>
                  <a:srgbClr val="812433"/>
                </a:solidFill>
                <a:latin typeface="Tahoma"/>
                <a:cs typeface="Tahoma"/>
              </a:rPr>
              <a:t> </a:t>
            </a:r>
            <a:r>
              <a:rPr dirty="0" sz="900" spc="-30" b="0">
                <a:solidFill>
                  <a:srgbClr val="812433"/>
                </a:solidFill>
                <a:latin typeface="Tahoma"/>
                <a:cs typeface="Tahoma"/>
              </a:rPr>
              <a:t>multi-</a:t>
            </a:r>
            <a:r>
              <a:rPr dirty="0" sz="900" spc="-35" b="0">
                <a:solidFill>
                  <a:srgbClr val="812433"/>
                </a:solidFill>
                <a:latin typeface="Tahoma"/>
                <a:cs typeface="Tahoma"/>
              </a:rPr>
              <a:t>dimensional</a:t>
            </a:r>
            <a:r>
              <a:rPr dirty="0" sz="900" spc="-45" b="0">
                <a:solidFill>
                  <a:srgbClr val="812433"/>
                </a:solidFill>
                <a:latin typeface="Tahoma"/>
                <a:cs typeface="Tahoma"/>
              </a:rPr>
              <a:t> </a:t>
            </a:r>
            <a:r>
              <a:rPr dirty="0" sz="900" spc="-35" b="0">
                <a:solidFill>
                  <a:srgbClr val="812433"/>
                </a:solidFill>
                <a:latin typeface="Tahoma"/>
                <a:cs typeface="Tahoma"/>
              </a:rPr>
              <a:t>switched</a:t>
            </a:r>
            <a:r>
              <a:rPr dirty="0" sz="900" spc="-45" b="0">
                <a:solidFill>
                  <a:srgbClr val="812433"/>
                </a:solidFill>
                <a:latin typeface="Tahoma"/>
                <a:cs typeface="Tahoma"/>
              </a:rPr>
              <a:t> </a:t>
            </a:r>
            <a:r>
              <a:rPr dirty="0" sz="900" spc="-25" b="0">
                <a:solidFill>
                  <a:srgbClr val="812433"/>
                </a:solidFill>
                <a:latin typeface="Tahoma"/>
                <a:cs typeface="Tahoma"/>
              </a:rPr>
              <a:t>system</a:t>
            </a:r>
            <a:endParaRPr sz="900">
              <a:latin typeface="Tahoma"/>
              <a:cs typeface="Tahoma"/>
            </a:endParaRP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7465">
              <a:lnSpc>
                <a:spcPct val="100000"/>
              </a:lnSpc>
              <a:spcBef>
                <a:spcPts val="105"/>
              </a:spcBef>
            </a:pPr>
            <a:r>
              <a:rPr dirty="0" spc="-20"/>
              <a:t>17</a:t>
            </a:r>
            <a:r>
              <a:rPr dirty="0" spc="-20"/>
              <a:t>/25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486117" y="729436"/>
            <a:ext cx="4843780" cy="2036445"/>
          </a:xfrm>
          <a:prstGeom prst="rect">
            <a:avLst/>
          </a:prstGeom>
        </p:spPr>
        <p:txBody>
          <a:bodyPr wrap="square" lIns="0" tIns="36195" rIns="0" bIns="0" rtlCol="0" vert="horz">
            <a:spAutoFit/>
          </a:bodyPr>
          <a:lstStyle/>
          <a:p>
            <a:pPr marL="151765" indent="-139065">
              <a:lnSpc>
                <a:spcPct val="100000"/>
              </a:lnSpc>
              <a:spcBef>
                <a:spcPts val="285"/>
              </a:spcBef>
              <a:buClr>
                <a:srgbClr val="812433"/>
              </a:buClr>
              <a:buFont typeface="Tahoma"/>
              <a:buChar char="•"/>
              <a:tabLst>
                <a:tab pos="151765" algn="l"/>
              </a:tabLst>
            </a:pPr>
            <a:r>
              <a:rPr dirty="0" sz="1100" spc="-20" b="1">
                <a:solidFill>
                  <a:srgbClr val="3F3F3F"/>
                </a:solidFill>
                <a:latin typeface="Calibri"/>
                <a:cs typeface="Calibri"/>
              </a:rPr>
              <a:t>State-</a:t>
            </a:r>
            <a:r>
              <a:rPr dirty="0" sz="1100" spc="-10" b="1">
                <a:solidFill>
                  <a:srgbClr val="3F3F3F"/>
                </a:solidFill>
                <a:latin typeface="Calibri"/>
                <a:cs typeface="Calibri"/>
              </a:rPr>
              <a:t>independent</a:t>
            </a:r>
            <a:r>
              <a:rPr dirty="0" sz="1100" spc="55" b="1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100" spc="-10" b="1">
                <a:solidFill>
                  <a:srgbClr val="3F3F3F"/>
                </a:solidFill>
                <a:latin typeface="Calibri"/>
                <a:cs typeface="Calibri"/>
              </a:rPr>
              <a:t>impulse:</a:t>
            </a:r>
            <a:endParaRPr sz="1100">
              <a:latin typeface="Calibri"/>
              <a:cs typeface="Calibri"/>
            </a:endParaRPr>
          </a:p>
          <a:p>
            <a:pPr lvl="1" marL="427355" indent="-183515">
              <a:lnSpc>
                <a:spcPts val="1200"/>
              </a:lnSpc>
              <a:spcBef>
                <a:spcPts val="175"/>
              </a:spcBef>
              <a:buClr>
                <a:srgbClr val="812433"/>
              </a:buClr>
              <a:buChar char="—"/>
              <a:tabLst>
                <a:tab pos="427355" algn="l"/>
              </a:tabLst>
            </a:pPr>
            <a:r>
              <a:rPr dirty="0" sz="1000" spc="-45">
                <a:solidFill>
                  <a:srgbClr val="3F3F3F"/>
                </a:solidFill>
                <a:latin typeface="Tahoma"/>
                <a:cs typeface="Tahoma"/>
              </a:rPr>
              <a:t>Nonzero</a:t>
            </a:r>
            <a:r>
              <a:rPr dirty="0" sz="1000" spc="-40">
                <a:solidFill>
                  <a:srgbClr val="3F3F3F"/>
                </a:solidFill>
                <a:latin typeface="Tahoma"/>
                <a:cs typeface="Tahoma"/>
              </a:rPr>
              <a:t> at</a:t>
            </a:r>
            <a:r>
              <a:rPr dirty="0" sz="1000" spc="-35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000" spc="-45">
                <a:solidFill>
                  <a:srgbClr val="3F3F3F"/>
                </a:solidFill>
                <a:latin typeface="Tahoma"/>
                <a:cs typeface="Tahoma"/>
              </a:rPr>
              <a:t>switching</a:t>
            </a:r>
            <a:r>
              <a:rPr dirty="0" sz="1000" spc="-4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000" spc="-45">
                <a:solidFill>
                  <a:srgbClr val="3F3F3F"/>
                </a:solidFill>
                <a:latin typeface="Tahoma"/>
                <a:cs typeface="Tahoma"/>
              </a:rPr>
              <a:t>instant,</a:t>
            </a:r>
            <a:r>
              <a:rPr dirty="0" sz="1000" spc="-35">
                <a:solidFill>
                  <a:srgbClr val="3F3F3F"/>
                </a:solidFill>
                <a:latin typeface="Tahoma"/>
                <a:cs typeface="Tahoma"/>
              </a:rPr>
              <a:t> independent</a:t>
            </a:r>
            <a:r>
              <a:rPr dirty="0" sz="1000" spc="-4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000" spc="-20">
                <a:solidFill>
                  <a:srgbClr val="3F3F3F"/>
                </a:solidFill>
                <a:latin typeface="Tahoma"/>
                <a:cs typeface="Tahoma"/>
              </a:rPr>
              <a:t>of</a:t>
            </a:r>
            <a:r>
              <a:rPr dirty="0" sz="1000" spc="-35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000" spc="-40">
                <a:solidFill>
                  <a:srgbClr val="3F3F3F"/>
                </a:solidFill>
                <a:latin typeface="Tahoma"/>
                <a:cs typeface="Tahoma"/>
              </a:rPr>
              <a:t>previous</a:t>
            </a:r>
            <a:r>
              <a:rPr dirty="0" sz="1000" spc="-35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000" spc="-20">
                <a:solidFill>
                  <a:srgbClr val="3F3F3F"/>
                </a:solidFill>
                <a:latin typeface="Tahoma"/>
                <a:cs typeface="Tahoma"/>
              </a:rPr>
              <a:t>state</a:t>
            </a:r>
            <a:endParaRPr sz="1000">
              <a:latin typeface="Tahoma"/>
              <a:cs typeface="Tahoma"/>
            </a:endParaRPr>
          </a:p>
          <a:p>
            <a:pPr lvl="1" marL="427355" indent="-183515">
              <a:lnSpc>
                <a:spcPts val="1195"/>
              </a:lnSpc>
              <a:buClr>
                <a:srgbClr val="812433"/>
              </a:buClr>
              <a:buChar char="—"/>
              <a:tabLst>
                <a:tab pos="427355" algn="l"/>
              </a:tabLst>
            </a:pPr>
            <a:r>
              <a:rPr dirty="0" sz="1000" spc="-50">
                <a:solidFill>
                  <a:srgbClr val="3F3F3F"/>
                </a:solidFill>
                <a:latin typeface="Tahoma"/>
                <a:cs typeface="Tahoma"/>
              </a:rPr>
              <a:t>Prevents</a:t>
            </a:r>
            <a:r>
              <a:rPr dirty="0" sz="1000" spc="-1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000" spc="-45">
                <a:solidFill>
                  <a:srgbClr val="3F3F3F"/>
                </a:solidFill>
                <a:latin typeface="Tahoma"/>
                <a:cs typeface="Tahoma"/>
              </a:rPr>
              <a:t>asymptotic</a:t>
            </a:r>
            <a:r>
              <a:rPr dirty="0" sz="1000" spc="-5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000" spc="-10">
                <a:solidFill>
                  <a:srgbClr val="3F3F3F"/>
                </a:solidFill>
                <a:latin typeface="Tahoma"/>
                <a:cs typeface="Tahoma"/>
              </a:rPr>
              <a:t>convergence</a:t>
            </a:r>
            <a:endParaRPr sz="1000">
              <a:latin typeface="Tahoma"/>
              <a:cs typeface="Tahoma"/>
            </a:endParaRPr>
          </a:p>
          <a:p>
            <a:pPr lvl="1" marL="427990" marR="5080" indent="-184150">
              <a:lnSpc>
                <a:spcPts val="1200"/>
              </a:lnSpc>
              <a:spcBef>
                <a:spcPts val="40"/>
              </a:spcBef>
              <a:buClr>
                <a:srgbClr val="812433"/>
              </a:buClr>
              <a:buChar char="—"/>
              <a:tabLst>
                <a:tab pos="427990" algn="l"/>
              </a:tabLst>
            </a:pPr>
            <a:r>
              <a:rPr dirty="0" sz="1000" spc="-50">
                <a:solidFill>
                  <a:srgbClr val="3F3F3F"/>
                </a:solidFill>
                <a:latin typeface="Tahoma"/>
                <a:cs typeface="Tahoma"/>
              </a:rPr>
              <a:t>Guarantees</a:t>
            </a:r>
            <a:r>
              <a:rPr dirty="0" sz="1000" spc="-65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000" b="1">
                <a:solidFill>
                  <a:srgbClr val="3F3F3F"/>
                </a:solidFill>
                <a:latin typeface="Calibri"/>
                <a:cs typeface="Calibri"/>
              </a:rPr>
              <a:t>GUPS</a:t>
            </a:r>
            <a:r>
              <a:rPr dirty="0" sz="1000" spc="20" b="1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000" b="1">
                <a:solidFill>
                  <a:srgbClr val="3F3F3F"/>
                </a:solidFill>
                <a:latin typeface="Calibri"/>
                <a:cs typeface="Calibri"/>
              </a:rPr>
              <a:t>(Global</a:t>
            </a:r>
            <a:r>
              <a:rPr dirty="0" sz="1000" spc="20" b="1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000" b="1">
                <a:solidFill>
                  <a:srgbClr val="3F3F3F"/>
                </a:solidFill>
                <a:latin typeface="Calibri"/>
                <a:cs typeface="Calibri"/>
              </a:rPr>
              <a:t>Uniform</a:t>
            </a:r>
            <a:r>
              <a:rPr dirty="0" sz="1000" spc="25" b="1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000" spc="-10" b="1">
                <a:solidFill>
                  <a:srgbClr val="3F3F3F"/>
                </a:solidFill>
                <a:latin typeface="Calibri"/>
                <a:cs typeface="Calibri"/>
              </a:rPr>
              <a:t>Practical</a:t>
            </a:r>
            <a:r>
              <a:rPr dirty="0" sz="1000" spc="20" b="1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000" spc="-20" b="1">
                <a:solidFill>
                  <a:srgbClr val="3F3F3F"/>
                </a:solidFill>
                <a:latin typeface="Calibri"/>
                <a:cs typeface="Calibri"/>
              </a:rPr>
              <a:t>Stability)</a:t>
            </a:r>
            <a:r>
              <a:rPr dirty="0" sz="1000" spc="-20">
                <a:solidFill>
                  <a:srgbClr val="3F3F3F"/>
                </a:solidFill>
                <a:latin typeface="Tahoma"/>
                <a:cs typeface="Tahoma"/>
              </a:rPr>
              <a:t>: </a:t>
            </a:r>
            <a:r>
              <a:rPr dirty="0" sz="1000" spc="-50">
                <a:solidFill>
                  <a:srgbClr val="3F3F3F"/>
                </a:solidFill>
                <a:latin typeface="Tahoma"/>
                <a:cs typeface="Tahoma"/>
              </a:rPr>
              <a:t>state</a:t>
            </a:r>
            <a:r>
              <a:rPr dirty="0" sz="1000" spc="-6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000" spc="-45">
                <a:solidFill>
                  <a:srgbClr val="3F3F3F"/>
                </a:solidFill>
                <a:latin typeface="Tahoma"/>
                <a:cs typeface="Tahoma"/>
              </a:rPr>
              <a:t>remains</a:t>
            </a:r>
            <a:r>
              <a:rPr dirty="0" sz="1000" spc="-65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000" spc="-40">
                <a:solidFill>
                  <a:srgbClr val="3F3F3F"/>
                </a:solidFill>
                <a:latin typeface="Tahoma"/>
                <a:cs typeface="Tahoma"/>
              </a:rPr>
              <a:t>bounded</a:t>
            </a:r>
            <a:r>
              <a:rPr dirty="0" sz="1000" spc="-6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000" spc="-10">
                <a:solidFill>
                  <a:srgbClr val="3F3F3F"/>
                </a:solidFill>
                <a:latin typeface="Tahoma"/>
                <a:cs typeface="Tahoma"/>
              </a:rPr>
              <a:t>around origin</a:t>
            </a:r>
            <a:endParaRPr sz="1000">
              <a:latin typeface="Tahoma"/>
              <a:cs typeface="Tahoma"/>
            </a:endParaRPr>
          </a:p>
          <a:p>
            <a:pPr marL="151765" indent="-139065">
              <a:lnSpc>
                <a:spcPct val="100000"/>
              </a:lnSpc>
              <a:spcBef>
                <a:spcPts val="150"/>
              </a:spcBef>
              <a:buClr>
                <a:srgbClr val="812433"/>
              </a:buClr>
              <a:buFont typeface="Tahoma"/>
              <a:buChar char="•"/>
              <a:tabLst>
                <a:tab pos="151765" algn="l"/>
              </a:tabLst>
            </a:pPr>
            <a:r>
              <a:rPr dirty="0" sz="1100" spc="-20" b="1">
                <a:solidFill>
                  <a:srgbClr val="3F3F3F"/>
                </a:solidFill>
                <a:latin typeface="Calibri"/>
                <a:cs typeface="Calibri"/>
              </a:rPr>
              <a:t>State-</a:t>
            </a:r>
            <a:r>
              <a:rPr dirty="0" sz="1100" spc="-10" b="1">
                <a:solidFill>
                  <a:srgbClr val="3F3F3F"/>
                </a:solidFill>
                <a:latin typeface="Calibri"/>
                <a:cs typeface="Calibri"/>
              </a:rPr>
              <a:t>dependent</a:t>
            </a:r>
            <a:r>
              <a:rPr dirty="0" sz="1100" spc="40" b="1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100" spc="-10" b="1">
                <a:solidFill>
                  <a:srgbClr val="3F3F3F"/>
                </a:solidFill>
                <a:latin typeface="Calibri"/>
                <a:cs typeface="Calibri"/>
              </a:rPr>
              <a:t>impulse:</a:t>
            </a:r>
            <a:endParaRPr sz="1100">
              <a:latin typeface="Calibri"/>
              <a:cs typeface="Calibri"/>
            </a:endParaRPr>
          </a:p>
          <a:p>
            <a:pPr lvl="1" marL="427355" indent="-183515">
              <a:lnSpc>
                <a:spcPts val="1200"/>
              </a:lnSpc>
              <a:spcBef>
                <a:spcPts val="175"/>
              </a:spcBef>
              <a:buClr>
                <a:srgbClr val="812433"/>
              </a:buClr>
              <a:buChar char="—"/>
              <a:tabLst>
                <a:tab pos="427355" algn="l"/>
              </a:tabLst>
            </a:pPr>
            <a:r>
              <a:rPr dirty="0" sz="1000" spc="-60">
                <a:solidFill>
                  <a:srgbClr val="3F3F3F"/>
                </a:solidFill>
                <a:latin typeface="Tahoma"/>
                <a:cs typeface="Tahoma"/>
              </a:rPr>
              <a:t>Scales</a:t>
            </a:r>
            <a:r>
              <a:rPr dirty="0" sz="1000" spc="-45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000" spc="-25">
                <a:solidFill>
                  <a:srgbClr val="3F3F3F"/>
                </a:solidFill>
                <a:latin typeface="Tahoma"/>
                <a:cs typeface="Tahoma"/>
              </a:rPr>
              <a:t>with</a:t>
            </a:r>
            <a:r>
              <a:rPr dirty="0" sz="1000" spc="-45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000" spc="-40">
                <a:solidFill>
                  <a:srgbClr val="3F3F3F"/>
                </a:solidFill>
                <a:latin typeface="Tahoma"/>
                <a:cs typeface="Tahoma"/>
              </a:rPr>
              <a:t>previous</a:t>
            </a:r>
            <a:r>
              <a:rPr dirty="0" sz="1000" spc="-45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000" spc="-50">
                <a:solidFill>
                  <a:srgbClr val="3F3F3F"/>
                </a:solidFill>
                <a:latin typeface="Tahoma"/>
                <a:cs typeface="Tahoma"/>
              </a:rPr>
              <a:t>state</a:t>
            </a:r>
            <a:r>
              <a:rPr dirty="0" sz="1000" spc="-45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000" spc="-10">
                <a:solidFill>
                  <a:srgbClr val="3F3F3F"/>
                </a:solidFill>
                <a:latin typeface="Tahoma"/>
                <a:cs typeface="Tahoma"/>
              </a:rPr>
              <a:t>magnitude</a:t>
            </a:r>
            <a:endParaRPr sz="1000">
              <a:latin typeface="Tahoma"/>
              <a:cs typeface="Tahoma"/>
            </a:endParaRPr>
          </a:p>
          <a:p>
            <a:pPr lvl="1" marL="427355" indent="-183515">
              <a:lnSpc>
                <a:spcPts val="1195"/>
              </a:lnSpc>
              <a:buClr>
                <a:srgbClr val="812433"/>
              </a:buClr>
              <a:buChar char="—"/>
              <a:tabLst>
                <a:tab pos="427355" algn="l"/>
              </a:tabLst>
            </a:pPr>
            <a:r>
              <a:rPr dirty="0" sz="1000" spc="-30">
                <a:solidFill>
                  <a:srgbClr val="3F3F3F"/>
                </a:solidFill>
                <a:latin typeface="Tahoma"/>
                <a:cs typeface="Tahoma"/>
              </a:rPr>
              <a:t>Allows</a:t>
            </a:r>
            <a:r>
              <a:rPr dirty="0" sz="1000" spc="-25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000" spc="-45">
                <a:solidFill>
                  <a:srgbClr val="3F3F3F"/>
                </a:solidFill>
                <a:latin typeface="Tahoma"/>
                <a:cs typeface="Tahoma"/>
              </a:rPr>
              <a:t>asymptotic</a:t>
            </a:r>
            <a:r>
              <a:rPr dirty="0" sz="1000" spc="-2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000" spc="-10">
                <a:solidFill>
                  <a:srgbClr val="3F3F3F"/>
                </a:solidFill>
                <a:latin typeface="Tahoma"/>
                <a:cs typeface="Tahoma"/>
              </a:rPr>
              <a:t>convergence</a:t>
            </a:r>
            <a:endParaRPr sz="1000">
              <a:latin typeface="Tahoma"/>
              <a:cs typeface="Tahoma"/>
            </a:endParaRPr>
          </a:p>
          <a:p>
            <a:pPr lvl="1" marL="427355" indent="-183515">
              <a:lnSpc>
                <a:spcPts val="1200"/>
              </a:lnSpc>
              <a:buClr>
                <a:srgbClr val="812433"/>
              </a:buClr>
              <a:buChar char="—"/>
              <a:tabLst>
                <a:tab pos="427355" algn="l"/>
              </a:tabLst>
            </a:pPr>
            <a:r>
              <a:rPr dirty="0" sz="1000" spc="-50">
                <a:solidFill>
                  <a:srgbClr val="3F3F3F"/>
                </a:solidFill>
                <a:latin typeface="Tahoma"/>
                <a:cs typeface="Tahoma"/>
              </a:rPr>
              <a:t>Guarantees</a:t>
            </a:r>
            <a:r>
              <a:rPr dirty="0" sz="1000" spc="-75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000" spc="-10" b="1">
                <a:solidFill>
                  <a:srgbClr val="3F3F3F"/>
                </a:solidFill>
                <a:latin typeface="Calibri"/>
                <a:cs typeface="Calibri"/>
              </a:rPr>
              <a:t>GUAS</a:t>
            </a:r>
            <a:r>
              <a:rPr dirty="0" sz="1000" spc="15" b="1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000" b="1">
                <a:solidFill>
                  <a:srgbClr val="3F3F3F"/>
                </a:solidFill>
                <a:latin typeface="Calibri"/>
                <a:cs typeface="Calibri"/>
              </a:rPr>
              <a:t>(Global</a:t>
            </a:r>
            <a:r>
              <a:rPr dirty="0" sz="1000" spc="15" b="1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000" b="1">
                <a:solidFill>
                  <a:srgbClr val="3F3F3F"/>
                </a:solidFill>
                <a:latin typeface="Calibri"/>
                <a:cs typeface="Calibri"/>
              </a:rPr>
              <a:t>Uniform</a:t>
            </a:r>
            <a:r>
              <a:rPr dirty="0" sz="1000" spc="15" b="1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000" spc="-10" b="1">
                <a:solidFill>
                  <a:srgbClr val="3F3F3F"/>
                </a:solidFill>
                <a:latin typeface="Calibri"/>
                <a:cs typeface="Calibri"/>
              </a:rPr>
              <a:t>Asymptotic</a:t>
            </a:r>
            <a:r>
              <a:rPr dirty="0" sz="1000" spc="15" b="1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000" spc="-20" b="1">
                <a:solidFill>
                  <a:srgbClr val="3F3F3F"/>
                </a:solidFill>
                <a:latin typeface="Calibri"/>
                <a:cs typeface="Calibri"/>
              </a:rPr>
              <a:t>Stability)</a:t>
            </a:r>
            <a:r>
              <a:rPr dirty="0" sz="1000" spc="-20">
                <a:solidFill>
                  <a:srgbClr val="3F3F3F"/>
                </a:solidFill>
                <a:latin typeface="Tahoma"/>
                <a:cs typeface="Tahoma"/>
              </a:rPr>
              <a:t>:</a:t>
            </a:r>
            <a:r>
              <a:rPr dirty="0" sz="1000" spc="-25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000" spc="-50">
                <a:solidFill>
                  <a:srgbClr val="3F3F3F"/>
                </a:solidFill>
                <a:latin typeface="Tahoma"/>
                <a:cs typeface="Tahoma"/>
              </a:rPr>
              <a:t>state</a:t>
            </a:r>
            <a:r>
              <a:rPr dirty="0" sz="1000" spc="-7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000" spc="-50">
                <a:solidFill>
                  <a:srgbClr val="3F3F3F"/>
                </a:solidFill>
                <a:latin typeface="Tahoma"/>
                <a:cs typeface="Tahoma"/>
              </a:rPr>
              <a:t>converges</a:t>
            </a:r>
            <a:r>
              <a:rPr dirty="0" sz="1000" spc="-75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000" spc="-25">
                <a:solidFill>
                  <a:srgbClr val="3F3F3F"/>
                </a:solidFill>
                <a:latin typeface="Tahoma"/>
                <a:cs typeface="Tahoma"/>
              </a:rPr>
              <a:t>to</a:t>
            </a:r>
            <a:r>
              <a:rPr dirty="0" sz="1000" spc="-7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000" spc="-50">
                <a:solidFill>
                  <a:srgbClr val="3F3F3F"/>
                </a:solidFill>
                <a:latin typeface="Tahoma"/>
                <a:cs typeface="Tahoma"/>
              </a:rPr>
              <a:t>0</a:t>
            </a:r>
            <a:endParaRPr sz="1000">
              <a:latin typeface="Tahoma"/>
              <a:cs typeface="Tahoma"/>
            </a:endParaRPr>
          </a:p>
          <a:p>
            <a:pPr marL="151765" indent="-139065">
              <a:lnSpc>
                <a:spcPct val="100000"/>
              </a:lnSpc>
              <a:spcBef>
                <a:spcPts val="195"/>
              </a:spcBef>
              <a:buClr>
                <a:srgbClr val="812433"/>
              </a:buClr>
              <a:buFont typeface="Tahoma"/>
              <a:buChar char="•"/>
              <a:tabLst>
                <a:tab pos="151765" algn="l"/>
              </a:tabLst>
            </a:pPr>
            <a:r>
              <a:rPr dirty="0" sz="1100" b="1">
                <a:solidFill>
                  <a:srgbClr val="3F3F3F"/>
                </a:solidFill>
                <a:latin typeface="Calibri"/>
                <a:cs typeface="Calibri"/>
              </a:rPr>
              <a:t>Summary:</a:t>
            </a:r>
            <a:r>
              <a:rPr dirty="0" sz="1100" spc="65" b="1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100" spc="-40">
                <a:solidFill>
                  <a:srgbClr val="3F3F3F"/>
                </a:solidFill>
                <a:latin typeface="Tahoma"/>
                <a:cs typeface="Tahoma"/>
              </a:rPr>
              <a:t>type</a:t>
            </a:r>
            <a:r>
              <a:rPr dirty="0" sz="1100" spc="-75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30">
                <a:solidFill>
                  <a:srgbClr val="3F3F3F"/>
                </a:solidFill>
                <a:latin typeface="Tahoma"/>
                <a:cs typeface="Tahoma"/>
              </a:rPr>
              <a:t>of</a:t>
            </a:r>
            <a:r>
              <a:rPr dirty="0" sz="1100" spc="-7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45">
                <a:solidFill>
                  <a:srgbClr val="3F3F3F"/>
                </a:solidFill>
                <a:latin typeface="Tahoma"/>
                <a:cs typeface="Tahoma"/>
              </a:rPr>
              <a:t>impulse</a:t>
            </a:r>
            <a:r>
              <a:rPr dirty="0" sz="1100" spc="-7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45">
                <a:solidFill>
                  <a:srgbClr val="3F3F3F"/>
                </a:solidFill>
                <a:latin typeface="Tahoma"/>
                <a:cs typeface="Tahoma"/>
              </a:rPr>
              <a:t>determines</a:t>
            </a:r>
            <a:r>
              <a:rPr dirty="0" sz="1100" spc="-75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35">
                <a:solidFill>
                  <a:srgbClr val="3F3F3F"/>
                </a:solidFill>
                <a:latin typeface="Tahoma"/>
                <a:cs typeface="Tahoma"/>
              </a:rPr>
              <a:t>stability</a:t>
            </a:r>
            <a:r>
              <a:rPr dirty="0" sz="1100" spc="-7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40">
                <a:solidFill>
                  <a:srgbClr val="3F3F3F"/>
                </a:solidFill>
                <a:latin typeface="Tahoma"/>
                <a:cs typeface="Tahoma"/>
              </a:rPr>
              <a:t>type</a:t>
            </a:r>
            <a:r>
              <a:rPr dirty="0" sz="1100" spc="-75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30">
                <a:solidFill>
                  <a:srgbClr val="3F3F3F"/>
                </a:solidFill>
                <a:latin typeface="Tahoma"/>
                <a:cs typeface="Tahoma"/>
              </a:rPr>
              <a:t>in</a:t>
            </a:r>
            <a:r>
              <a:rPr dirty="0" sz="1100" spc="-7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30">
                <a:solidFill>
                  <a:srgbClr val="3F3F3F"/>
                </a:solidFill>
                <a:latin typeface="Tahoma"/>
                <a:cs typeface="Tahoma"/>
              </a:rPr>
              <a:t>M3D</a:t>
            </a:r>
            <a:r>
              <a:rPr dirty="0" sz="1100" spc="-75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10">
                <a:solidFill>
                  <a:srgbClr val="3F3F3F"/>
                </a:solidFill>
                <a:latin typeface="Tahoma"/>
                <a:cs typeface="Tahoma"/>
              </a:rPr>
              <a:t>systems:</a:t>
            </a:r>
            <a:endParaRPr sz="1100">
              <a:latin typeface="Tahoma"/>
              <a:cs typeface="Tahoma"/>
            </a:endParaRPr>
          </a:p>
          <a:p>
            <a:pPr lvl="1" marL="427355" indent="-183515">
              <a:lnSpc>
                <a:spcPts val="1200"/>
              </a:lnSpc>
              <a:spcBef>
                <a:spcPts val="175"/>
              </a:spcBef>
              <a:buClr>
                <a:srgbClr val="812433"/>
              </a:buClr>
              <a:buChar char="—"/>
              <a:tabLst>
                <a:tab pos="427355" algn="l"/>
              </a:tabLst>
            </a:pPr>
            <a:r>
              <a:rPr dirty="0" sz="1000" spc="-55">
                <a:solidFill>
                  <a:srgbClr val="3F3F3F"/>
                </a:solidFill>
                <a:latin typeface="Tahoma"/>
                <a:cs typeface="Tahoma"/>
              </a:rPr>
              <a:t>State-</a:t>
            </a:r>
            <a:r>
              <a:rPr dirty="0" sz="1000" spc="-40">
                <a:solidFill>
                  <a:srgbClr val="3F3F3F"/>
                </a:solidFill>
                <a:latin typeface="Tahoma"/>
                <a:cs typeface="Tahoma"/>
              </a:rPr>
              <a:t>independent</a:t>
            </a:r>
            <a:r>
              <a:rPr dirty="0" sz="1000" spc="-5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000" spc="55">
                <a:solidFill>
                  <a:srgbClr val="3F3F3F"/>
                </a:solidFill>
                <a:latin typeface="Lucida Sans Unicode"/>
                <a:cs typeface="Lucida Sans Unicode"/>
              </a:rPr>
              <a:t>→</a:t>
            </a:r>
            <a:r>
              <a:rPr dirty="0" sz="1000" spc="-50">
                <a:solidFill>
                  <a:srgbClr val="3F3F3F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-55">
                <a:solidFill>
                  <a:srgbClr val="3F3F3F"/>
                </a:solidFill>
                <a:latin typeface="Tahoma"/>
                <a:cs typeface="Tahoma"/>
              </a:rPr>
              <a:t>GUPS</a:t>
            </a:r>
            <a:r>
              <a:rPr dirty="0" sz="1000" spc="-5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000" spc="-45">
                <a:solidFill>
                  <a:srgbClr val="3F3F3F"/>
                </a:solidFill>
                <a:latin typeface="Tahoma"/>
                <a:cs typeface="Tahoma"/>
              </a:rPr>
              <a:t>(bounded</a:t>
            </a:r>
            <a:r>
              <a:rPr dirty="0" sz="1000" spc="-5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000" spc="-30">
                <a:solidFill>
                  <a:srgbClr val="3F3F3F"/>
                </a:solidFill>
                <a:latin typeface="Tahoma"/>
                <a:cs typeface="Tahoma"/>
              </a:rPr>
              <a:t>but</a:t>
            </a:r>
            <a:r>
              <a:rPr dirty="0" sz="1000" spc="-5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000" spc="-25">
                <a:solidFill>
                  <a:srgbClr val="3F3F3F"/>
                </a:solidFill>
                <a:latin typeface="Tahoma"/>
                <a:cs typeface="Tahoma"/>
              </a:rPr>
              <a:t>not</a:t>
            </a:r>
            <a:r>
              <a:rPr dirty="0" sz="1000" spc="-5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000" spc="-25">
                <a:solidFill>
                  <a:srgbClr val="3F3F3F"/>
                </a:solidFill>
                <a:latin typeface="Tahoma"/>
                <a:cs typeface="Tahoma"/>
              </a:rPr>
              <a:t>0)</a:t>
            </a:r>
            <a:endParaRPr sz="1000">
              <a:latin typeface="Tahoma"/>
              <a:cs typeface="Tahoma"/>
            </a:endParaRPr>
          </a:p>
          <a:p>
            <a:pPr lvl="1" marL="427355" indent="-183515">
              <a:lnSpc>
                <a:spcPts val="1200"/>
              </a:lnSpc>
              <a:buClr>
                <a:srgbClr val="812433"/>
              </a:buClr>
              <a:buChar char="—"/>
              <a:tabLst>
                <a:tab pos="427355" algn="l"/>
              </a:tabLst>
            </a:pPr>
            <a:r>
              <a:rPr dirty="0" sz="1000" spc="-55">
                <a:solidFill>
                  <a:srgbClr val="3F3F3F"/>
                </a:solidFill>
                <a:latin typeface="Tahoma"/>
                <a:cs typeface="Tahoma"/>
              </a:rPr>
              <a:t>State-</a:t>
            </a:r>
            <a:r>
              <a:rPr dirty="0" sz="1000" spc="-45">
                <a:solidFill>
                  <a:srgbClr val="3F3F3F"/>
                </a:solidFill>
                <a:latin typeface="Tahoma"/>
                <a:cs typeface="Tahoma"/>
              </a:rPr>
              <a:t>dependent </a:t>
            </a:r>
            <a:r>
              <a:rPr dirty="0" sz="1000" spc="55">
                <a:solidFill>
                  <a:srgbClr val="3F3F3F"/>
                </a:solidFill>
                <a:latin typeface="Lucida Sans Unicode"/>
                <a:cs typeface="Lucida Sans Unicode"/>
              </a:rPr>
              <a:t>→</a:t>
            </a:r>
            <a:r>
              <a:rPr dirty="0" sz="1000" spc="-40">
                <a:solidFill>
                  <a:srgbClr val="3F3F3F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-60">
                <a:solidFill>
                  <a:srgbClr val="3F3F3F"/>
                </a:solidFill>
                <a:latin typeface="Tahoma"/>
                <a:cs typeface="Tahoma"/>
              </a:rPr>
              <a:t>GUAS</a:t>
            </a:r>
            <a:r>
              <a:rPr dirty="0" sz="1000" spc="-45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000" spc="-60">
                <a:solidFill>
                  <a:srgbClr val="3F3F3F"/>
                </a:solidFill>
                <a:latin typeface="Tahoma"/>
                <a:cs typeface="Tahoma"/>
              </a:rPr>
              <a:t>(converges</a:t>
            </a:r>
            <a:r>
              <a:rPr dirty="0" sz="1000" spc="-4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000" spc="-25">
                <a:solidFill>
                  <a:srgbClr val="3F3F3F"/>
                </a:solidFill>
                <a:latin typeface="Tahoma"/>
                <a:cs typeface="Tahoma"/>
              </a:rPr>
              <a:t>to</a:t>
            </a:r>
            <a:r>
              <a:rPr dirty="0" sz="1000" spc="-4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000" spc="-25">
                <a:solidFill>
                  <a:srgbClr val="3F3F3F"/>
                </a:solidFill>
                <a:latin typeface="Tahoma"/>
                <a:cs typeface="Tahoma"/>
              </a:rPr>
              <a:t>0)</a:t>
            </a:r>
            <a:endParaRPr sz="10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5760085" cy="3240405"/>
          </a:xfrm>
          <a:custGeom>
            <a:avLst/>
            <a:gdLst/>
            <a:ahLst/>
            <a:cxnLst/>
            <a:rect l="l" t="t" r="r" b="b"/>
            <a:pathLst>
              <a:path w="5760085" h="3240405">
                <a:moveTo>
                  <a:pt x="5759996" y="0"/>
                </a:moveTo>
                <a:lnTo>
                  <a:pt x="0" y="0"/>
                </a:lnTo>
                <a:lnTo>
                  <a:pt x="0" y="3239998"/>
                </a:lnTo>
                <a:lnTo>
                  <a:pt x="5759996" y="3239998"/>
                </a:lnTo>
                <a:lnTo>
                  <a:pt x="5759996" y="0"/>
                </a:lnTo>
                <a:close/>
              </a:path>
            </a:pathLst>
          </a:custGeom>
          <a:solidFill>
            <a:srgbClr val="81243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5579" y="3"/>
            <a:ext cx="518378" cy="61705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ts val="1639"/>
              </a:lnSpc>
              <a:spcBef>
                <a:spcPts val="135"/>
              </a:spcBef>
            </a:pPr>
            <a:r>
              <a:rPr dirty="0"/>
              <a:t>Table</a:t>
            </a:r>
            <a:r>
              <a:rPr dirty="0" spc="5"/>
              <a:t> </a:t>
            </a:r>
            <a:r>
              <a:rPr dirty="0"/>
              <a:t>of</a:t>
            </a:r>
            <a:r>
              <a:rPr dirty="0" spc="5"/>
              <a:t> </a:t>
            </a:r>
            <a:r>
              <a:rPr dirty="0" spc="-10"/>
              <a:t>Contents</a:t>
            </a:r>
          </a:p>
          <a:p>
            <a:pPr marL="12700">
              <a:lnSpc>
                <a:spcPts val="1040"/>
              </a:lnSpc>
            </a:pPr>
            <a:r>
              <a:rPr dirty="0" sz="900" b="0">
                <a:latin typeface="Tahoma"/>
                <a:cs typeface="Tahoma"/>
              </a:rPr>
              <a:t>6</a:t>
            </a:r>
            <a:r>
              <a:rPr dirty="0" sz="900" spc="90" b="0">
                <a:latin typeface="Tahoma"/>
                <a:cs typeface="Tahoma"/>
              </a:rPr>
              <a:t> </a:t>
            </a:r>
            <a:r>
              <a:rPr dirty="0" sz="900" spc="-30" b="0">
                <a:latin typeface="Tahoma"/>
                <a:cs typeface="Tahoma"/>
              </a:rPr>
              <a:t>Numerical</a:t>
            </a:r>
            <a:r>
              <a:rPr dirty="0" sz="900" spc="-65" b="0">
                <a:latin typeface="Tahoma"/>
                <a:cs typeface="Tahoma"/>
              </a:rPr>
              <a:t> </a:t>
            </a:r>
            <a:r>
              <a:rPr dirty="0" sz="900" spc="-10" b="0">
                <a:latin typeface="Tahoma"/>
                <a:cs typeface="Tahoma"/>
              </a:rPr>
              <a:t>example</a:t>
            </a:r>
            <a:endParaRPr sz="900">
              <a:latin typeface="Tahoma"/>
              <a:cs typeface="Tahoma"/>
            </a:endParaRP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7465">
              <a:lnSpc>
                <a:spcPct val="100000"/>
              </a:lnSpc>
              <a:spcBef>
                <a:spcPts val="105"/>
              </a:spcBef>
            </a:pPr>
            <a:r>
              <a:rPr dirty="0" spc="-20"/>
              <a:t>18</a:t>
            </a:r>
            <a:r>
              <a:rPr dirty="0" spc="-20"/>
              <a:t>/25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99695" rIns="0" bIns="0" rtlCol="0" vert="horz">
            <a:spAutoFit/>
          </a:bodyPr>
          <a:lstStyle/>
          <a:p>
            <a:pPr marL="151130" indent="-138430">
              <a:lnSpc>
                <a:spcPct val="100000"/>
              </a:lnSpc>
              <a:spcBef>
                <a:spcPts val="785"/>
              </a:spcBef>
              <a:buClr>
                <a:srgbClr val="9A4F5B"/>
              </a:buClr>
              <a:buFont typeface="Lucida Sans Unicode"/>
              <a:buChar char="►"/>
              <a:tabLst>
                <a:tab pos="151130" algn="l"/>
              </a:tabLst>
            </a:pPr>
            <a:r>
              <a:rPr dirty="0" spc="-10">
                <a:hlinkClick r:id="rId3" action="ppaction://hlinksldjump"/>
              </a:rPr>
              <a:t>Introduction</a:t>
            </a:r>
          </a:p>
          <a:p>
            <a:pPr marL="151130" indent="-138430">
              <a:lnSpc>
                <a:spcPct val="100000"/>
              </a:lnSpc>
              <a:spcBef>
                <a:spcPts val="685"/>
              </a:spcBef>
              <a:buFont typeface="Lucida Sans Unicode"/>
              <a:buChar char="►"/>
              <a:tabLst>
                <a:tab pos="151130" algn="l"/>
              </a:tabLst>
            </a:pPr>
            <a:r>
              <a:rPr dirty="0" spc="-10">
                <a:hlinkClick r:id="rId4" action="ppaction://hlinksldjump"/>
              </a:rPr>
              <a:t>Preliminaries</a:t>
            </a:r>
          </a:p>
          <a:p>
            <a:pPr marL="151130" indent="-138430">
              <a:lnSpc>
                <a:spcPct val="100000"/>
              </a:lnSpc>
              <a:spcBef>
                <a:spcPts val="685"/>
              </a:spcBef>
              <a:buFont typeface="Lucida Sans Unicode"/>
              <a:buChar char="►"/>
              <a:tabLst>
                <a:tab pos="151130" algn="l"/>
              </a:tabLst>
            </a:pPr>
            <a:r>
              <a:rPr dirty="0" spc="-45">
                <a:hlinkClick r:id="rId5" action="ppaction://hlinksldjump"/>
              </a:rPr>
              <a:t>Generalized</a:t>
            </a:r>
            <a:r>
              <a:rPr dirty="0" spc="-25">
                <a:hlinkClick r:id="rId5" action="ppaction://hlinksldjump"/>
              </a:rPr>
              <a:t> </a:t>
            </a:r>
            <a:r>
              <a:rPr dirty="0" spc="-10">
                <a:hlinkClick r:id="rId5" action="ppaction://hlinksldjump"/>
              </a:rPr>
              <a:t>connectivity</a:t>
            </a:r>
          </a:p>
          <a:p>
            <a:pPr marL="151130" indent="-138430">
              <a:lnSpc>
                <a:spcPct val="100000"/>
              </a:lnSpc>
              <a:spcBef>
                <a:spcPts val="685"/>
              </a:spcBef>
              <a:buFont typeface="Lucida Sans Unicode"/>
              <a:buChar char="►"/>
              <a:tabLst>
                <a:tab pos="151130" algn="l"/>
              </a:tabLst>
            </a:pPr>
            <a:r>
              <a:rPr dirty="0" spc="-45">
                <a:hlinkClick r:id="rId6" action="ppaction://hlinksldjump"/>
              </a:rPr>
              <a:t>Generalized</a:t>
            </a:r>
            <a:r>
              <a:rPr dirty="0" spc="-20">
                <a:hlinkClick r:id="rId6" action="ppaction://hlinksldjump"/>
              </a:rPr>
              <a:t> </a:t>
            </a:r>
            <a:r>
              <a:rPr dirty="0" spc="-40">
                <a:hlinkClick r:id="rId6" action="ppaction://hlinksldjump"/>
              </a:rPr>
              <a:t>biconnectivity</a:t>
            </a:r>
            <a:r>
              <a:rPr dirty="0" spc="-20">
                <a:hlinkClick r:id="rId6" action="ppaction://hlinksldjump"/>
              </a:rPr>
              <a:t> </a:t>
            </a:r>
            <a:r>
              <a:rPr dirty="0" spc="-40">
                <a:hlinkClick r:id="rId6" action="ppaction://hlinksldjump"/>
              </a:rPr>
              <a:t>for</a:t>
            </a:r>
            <a:r>
              <a:rPr dirty="0" spc="-15">
                <a:hlinkClick r:id="rId6" action="ppaction://hlinksldjump"/>
              </a:rPr>
              <a:t> </a:t>
            </a:r>
            <a:r>
              <a:rPr dirty="0" spc="-20">
                <a:hlinkClick r:id="rId6" action="ppaction://hlinksldjump"/>
              </a:rPr>
              <a:t>OMRS</a:t>
            </a:r>
          </a:p>
          <a:p>
            <a:pPr marL="151130" indent="-138430">
              <a:lnSpc>
                <a:spcPct val="100000"/>
              </a:lnSpc>
              <a:spcBef>
                <a:spcPts val="685"/>
              </a:spcBef>
              <a:buFont typeface="Lucida Sans Unicode"/>
              <a:buChar char="►"/>
              <a:tabLst>
                <a:tab pos="151130" algn="l"/>
              </a:tabLst>
            </a:pPr>
            <a:r>
              <a:rPr dirty="0">
                <a:hlinkClick r:id="rId7" action="ppaction://hlinksldjump"/>
              </a:rPr>
              <a:t>Multi</a:t>
            </a:r>
            <a:r>
              <a:rPr dirty="0" spc="-40">
                <a:hlinkClick r:id="rId7" action="ppaction://hlinksldjump"/>
              </a:rPr>
              <a:t> </a:t>
            </a:r>
            <a:r>
              <a:rPr dirty="0" spc="-50">
                <a:hlinkClick r:id="rId7" action="ppaction://hlinksldjump"/>
              </a:rPr>
              <a:t>mode</a:t>
            </a:r>
            <a:r>
              <a:rPr dirty="0" spc="-40">
                <a:hlinkClick r:id="rId7" action="ppaction://hlinksldjump"/>
              </a:rPr>
              <a:t> </a:t>
            </a:r>
            <a:r>
              <a:rPr dirty="0" spc="-35">
                <a:hlinkClick r:id="rId7" action="ppaction://hlinksldjump"/>
              </a:rPr>
              <a:t>multi-</a:t>
            </a:r>
            <a:r>
              <a:rPr dirty="0" spc="-40">
                <a:hlinkClick r:id="rId7" action="ppaction://hlinksldjump"/>
              </a:rPr>
              <a:t>dimensional </a:t>
            </a:r>
            <a:r>
              <a:rPr dirty="0" spc="-45">
                <a:hlinkClick r:id="rId7" action="ppaction://hlinksldjump"/>
              </a:rPr>
              <a:t>switched</a:t>
            </a:r>
            <a:r>
              <a:rPr dirty="0" spc="-40">
                <a:hlinkClick r:id="rId7" action="ppaction://hlinksldjump"/>
              </a:rPr>
              <a:t> system</a:t>
            </a:r>
          </a:p>
          <a:p>
            <a:pPr marL="151130" indent="-138430">
              <a:lnSpc>
                <a:spcPct val="100000"/>
              </a:lnSpc>
              <a:spcBef>
                <a:spcPts val="685"/>
              </a:spcBef>
              <a:buFont typeface="Lucida Sans Unicode"/>
              <a:buChar char="►"/>
              <a:tabLst>
                <a:tab pos="151130" algn="l"/>
              </a:tabLst>
            </a:pPr>
            <a:r>
              <a:rPr dirty="0" spc="-40">
                <a:solidFill>
                  <a:srgbClr val="FFFFFF"/>
                </a:solidFill>
                <a:hlinkClick r:id="rId8" action="ppaction://hlinksldjump"/>
              </a:rPr>
              <a:t>Numerical</a:t>
            </a:r>
            <a:r>
              <a:rPr dirty="0" spc="-50">
                <a:solidFill>
                  <a:srgbClr val="FFFFFF"/>
                </a:solidFill>
                <a:hlinkClick r:id="rId8" action="ppaction://hlinksldjump"/>
              </a:rPr>
              <a:t> </a:t>
            </a:r>
            <a:r>
              <a:rPr dirty="0" spc="-10">
                <a:solidFill>
                  <a:srgbClr val="FFFFFF"/>
                </a:solidFill>
                <a:hlinkClick r:id="rId8" action="ppaction://hlinksldjump"/>
              </a:rPr>
              <a:t>example</a:t>
            </a:r>
          </a:p>
          <a:p>
            <a:pPr marL="151130" indent="-138430">
              <a:lnSpc>
                <a:spcPct val="100000"/>
              </a:lnSpc>
              <a:spcBef>
                <a:spcPts val="685"/>
              </a:spcBef>
              <a:buFont typeface="Lucida Sans Unicode"/>
              <a:buChar char="►"/>
              <a:tabLst>
                <a:tab pos="151130" algn="l"/>
              </a:tabLst>
            </a:pPr>
            <a:r>
              <a:rPr dirty="0" spc="-45">
                <a:hlinkClick r:id="rId9" action="ppaction://hlinksldjump"/>
              </a:rPr>
              <a:t>Conclusion</a:t>
            </a:r>
            <a:r>
              <a:rPr dirty="0" spc="-50">
                <a:hlinkClick r:id="rId9" action="ppaction://hlinksldjump"/>
              </a:rPr>
              <a:t> </a:t>
            </a:r>
            <a:r>
              <a:rPr dirty="0" spc="-55">
                <a:hlinkClick r:id="rId9" action="ppaction://hlinksldjump"/>
              </a:rPr>
              <a:t>and</a:t>
            </a:r>
            <a:r>
              <a:rPr dirty="0" spc="-50">
                <a:hlinkClick r:id="rId9" action="ppaction://hlinksldjump"/>
              </a:rPr>
              <a:t> </a:t>
            </a:r>
            <a:r>
              <a:rPr dirty="0" spc="-35">
                <a:hlinkClick r:id="rId9" action="ppaction://hlinksldjump"/>
              </a:rPr>
              <a:t>future</a:t>
            </a:r>
            <a:r>
              <a:rPr dirty="0" spc="-50">
                <a:hlinkClick r:id="rId9" action="ppaction://hlinksldjump"/>
              </a:rPr>
              <a:t> </a:t>
            </a:r>
            <a:r>
              <a:rPr dirty="0" spc="-10">
                <a:hlinkClick r:id="rId9" action="ppaction://hlinksldjump"/>
              </a:rPr>
              <a:t>works</a:t>
            </a:r>
          </a:p>
          <a:p>
            <a:pPr marL="151130" indent="-138430">
              <a:lnSpc>
                <a:spcPct val="100000"/>
              </a:lnSpc>
              <a:spcBef>
                <a:spcPts val="685"/>
              </a:spcBef>
              <a:buFont typeface="Lucida Sans Unicode"/>
              <a:buChar char="►"/>
              <a:tabLst>
                <a:tab pos="151130" algn="l"/>
              </a:tabLst>
            </a:pPr>
            <a:r>
              <a:rPr dirty="0" spc="-10">
                <a:hlinkClick r:id="rId10" action="ppaction://hlinksldjump"/>
              </a:rPr>
              <a:t>References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5760085" cy="3240405"/>
          </a:xfrm>
          <a:custGeom>
            <a:avLst/>
            <a:gdLst/>
            <a:ahLst/>
            <a:cxnLst/>
            <a:rect l="l" t="t" r="r" b="b"/>
            <a:pathLst>
              <a:path w="5760085" h="3240405">
                <a:moveTo>
                  <a:pt x="5759996" y="0"/>
                </a:moveTo>
                <a:lnTo>
                  <a:pt x="0" y="0"/>
                </a:lnTo>
                <a:lnTo>
                  <a:pt x="0" y="3239998"/>
                </a:lnTo>
                <a:lnTo>
                  <a:pt x="5759996" y="3239998"/>
                </a:lnTo>
                <a:lnTo>
                  <a:pt x="5759996" y="0"/>
                </a:lnTo>
                <a:close/>
              </a:path>
            </a:pathLst>
          </a:custGeom>
          <a:solidFill>
            <a:srgbClr val="81243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5579" y="3"/>
            <a:ext cx="518378" cy="61705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ts val="1639"/>
              </a:lnSpc>
              <a:spcBef>
                <a:spcPts val="135"/>
              </a:spcBef>
            </a:pPr>
            <a:r>
              <a:rPr dirty="0"/>
              <a:t>Table</a:t>
            </a:r>
            <a:r>
              <a:rPr dirty="0" spc="5"/>
              <a:t> </a:t>
            </a:r>
            <a:r>
              <a:rPr dirty="0"/>
              <a:t>of</a:t>
            </a:r>
            <a:r>
              <a:rPr dirty="0" spc="5"/>
              <a:t> </a:t>
            </a:r>
            <a:r>
              <a:rPr dirty="0" spc="-10"/>
              <a:t>Contents</a:t>
            </a:r>
          </a:p>
          <a:p>
            <a:pPr marL="12700">
              <a:lnSpc>
                <a:spcPts val="1040"/>
              </a:lnSpc>
            </a:pPr>
            <a:r>
              <a:rPr dirty="0" sz="900" spc="-180" b="0">
                <a:latin typeface="Tahoma"/>
                <a:cs typeface="Tahoma"/>
              </a:rPr>
              <a:t>1</a:t>
            </a:r>
            <a:r>
              <a:rPr dirty="0" sz="900" spc="70" b="0">
                <a:latin typeface="Tahoma"/>
                <a:cs typeface="Tahoma"/>
              </a:rPr>
              <a:t> </a:t>
            </a:r>
            <a:r>
              <a:rPr dirty="0" sz="900" spc="-10" b="0">
                <a:latin typeface="Tahoma"/>
                <a:cs typeface="Tahoma"/>
              </a:rPr>
              <a:t>Introduction</a:t>
            </a:r>
            <a:endParaRPr sz="900">
              <a:latin typeface="Tahoma"/>
              <a:cs typeface="Tahoma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321894" y="3016594"/>
            <a:ext cx="238125" cy="1543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800" spc="-30">
                <a:solidFill>
                  <a:srgbClr val="3F3F3F"/>
                </a:solidFill>
                <a:latin typeface="Tahoma"/>
                <a:cs typeface="Tahoma"/>
              </a:rPr>
              <a:t>1</a:t>
            </a:r>
            <a:r>
              <a:rPr dirty="0" sz="800" spc="-30">
                <a:solidFill>
                  <a:srgbClr val="3F3F3F"/>
                </a:solidFill>
                <a:latin typeface="Tahoma"/>
                <a:cs typeface="Tahoma"/>
              </a:rPr>
              <a:t>/25</a:t>
            </a:r>
            <a:endParaRPr sz="800">
              <a:latin typeface="Tahoma"/>
              <a:cs typeface="Tahoma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00965" rIns="0" bIns="0" rtlCol="0" vert="horz">
            <a:spAutoFit/>
          </a:bodyPr>
          <a:lstStyle/>
          <a:p>
            <a:pPr marL="151130" indent="-138430">
              <a:lnSpc>
                <a:spcPct val="100000"/>
              </a:lnSpc>
              <a:spcBef>
                <a:spcPts val="795"/>
              </a:spcBef>
              <a:buClr>
                <a:srgbClr val="FFFFFF"/>
              </a:buClr>
              <a:buFont typeface="Lucida Sans Unicode"/>
              <a:buChar char="►"/>
              <a:tabLst>
                <a:tab pos="151130" algn="l"/>
              </a:tabLst>
            </a:pPr>
            <a:r>
              <a:rPr dirty="0" spc="-10">
                <a:solidFill>
                  <a:srgbClr val="FFFFFF"/>
                </a:solidFill>
                <a:hlinkClick r:id="rId3" action="ppaction://hlinksldjump"/>
              </a:rPr>
              <a:t>Introduction</a:t>
            </a:r>
          </a:p>
          <a:p>
            <a:pPr marL="151130" indent="-138430">
              <a:lnSpc>
                <a:spcPct val="100000"/>
              </a:lnSpc>
              <a:spcBef>
                <a:spcPts val="700"/>
              </a:spcBef>
              <a:buFont typeface="Lucida Sans Unicode"/>
              <a:buChar char="►"/>
              <a:tabLst>
                <a:tab pos="151130" algn="l"/>
              </a:tabLst>
            </a:pPr>
            <a:r>
              <a:rPr dirty="0" spc="-10">
                <a:hlinkClick r:id="rId4" action="ppaction://hlinksldjump"/>
              </a:rPr>
              <a:t>Preliminaries</a:t>
            </a:r>
          </a:p>
          <a:p>
            <a:pPr marL="151130" indent="-138430">
              <a:lnSpc>
                <a:spcPct val="100000"/>
              </a:lnSpc>
              <a:spcBef>
                <a:spcPts val="695"/>
              </a:spcBef>
              <a:buFont typeface="Lucida Sans Unicode"/>
              <a:buChar char="►"/>
              <a:tabLst>
                <a:tab pos="151130" algn="l"/>
              </a:tabLst>
            </a:pPr>
            <a:r>
              <a:rPr dirty="0" spc="-45">
                <a:hlinkClick r:id="rId5" action="ppaction://hlinksldjump"/>
              </a:rPr>
              <a:t>Generalized</a:t>
            </a:r>
            <a:r>
              <a:rPr dirty="0" spc="-25">
                <a:hlinkClick r:id="rId5" action="ppaction://hlinksldjump"/>
              </a:rPr>
              <a:t> </a:t>
            </a:r>
            <a:r>
              <a:rPr dirty="0" spc="-10">
                <a:hlinkClick r:id="rId5" action="ppaction://hlinksldjump"/>
              </a:rPr>
              <a:t>connectivity</a:t>
            </a:r>
          </a:p>
          <a:p>
            <a:pPr marL="151130" indent="-138430">
              <a:lnSpc>
                <a:spcPct val="100000"/>
              </a:lnSpc>
              <a:spcBef>
                <a:spcPts val="700"/>
              </a:spcBef>
              <a:buFont typeface="Lucida Sans Unicode"/>
              <a:buChar char="►"/>
              <a:tabLst>
                <a:tab pos="151130" algn="l"/>
              </a:tabLst>
            </a:pPr>
            <a:r>
              <a:rPr dirty="0" spc="-45">
                <a:hlinkClick r:id="rId6" action="ppaction://hlinksldjump"/>
              </a:rPr>
              <a:t>Generalized</a:t>
            </a:r>
            <a:r>
              <a:rPr dirty="0" spc="-20">
                <a:hlinkClick r:id="rId6" action="ppaction://hlinksldjump"/>
              </a:rPr>
              <a:t> </a:t>
            </a:r>
            <a:r>
              <a:rPr dirty="0" spc="-40">
                <a:hlinkClick r:id="rId6" action="ppaction://hlinksldjump"/>
              </a:rPr>
              <a:t>biconnectivity</a:t>
            </a:r>
            <a:r>
              <a:rPr dirty="0" spc="-20">
                <a:hlinkClick r:id="rId6" action="ppaction://hlinksldjump"/>
              </a:rPr>
              <a:t> </a:t>
            </a:r>
            <a:r>
              <a:rPr dirty="0" spc="-40">
                <a:hlinkClick r:id="rId6" action="ppaction://hlinksldjump"/>
              </a:rPr>
              <a:t>for</a:t>
            </a:r>
            <a:r>
              <a:rPr dirty="0" spc="-15">
                <a:hlinkClick r:id="rId6" action="ppaction://hlinksldjump"/>
              </a:rPr>
              <a:t> </a:t>
            </a:r>
            <a:r>
              <a:rPr dirty="0" spc="-20">
                <a:hlinkClick r:id="rId6" action="ppaction://hlinksldjump"/>
              </a:rPr>
              <a:t>OMRS</a:t>
            </a:r>
          </a:p>
          <a:p>
            <a:pPr marL="151130" indent="-138430">
              <a:lnSpc>
                <a:spcPct val="100000"/>
              </a:lnSpc>
              <a:spcBef>
                <a:spcPts val="695"/>
              </a:spcBef>
              <a:buFont typeface="Lucida Sans Unicode"/>
              <a:buChar char="►"/>
              <a:tabLst>
                <a:tab pos="151130" algn="l"/>
              </a:tabLst>
            </a:pPr>
            <a:r>
              <a:rPr dirty="0">
                <a:hlinkClick r:id="rId7" action="ppaction://hlinksldjump"/>
              </a:rPr>
              <a:t>Multi</a:t>
            </a:r>
            <a:r>
              <a:rPr dirty="0" spc="-40">
                <a:hlinkClick r:id="rId7" action="ppaction://hlinksldjump"/>
              </a:rPr>
              <a:t> </a:t>
            </a:r>
            <a:r>
              <a:rPr dirty="0" spc="-50">
                <a:hlinkClick r:id="rId7" action="ppaction://hlinksldjump"/>
              </a:rPr>
              <a:t>mode</a:t>
            </a:r>
            <a:r>
              <a:rPr dirty="0" spc="-40">
                <a:hlinkClick r:id="rId7" action="ppaction://hlinksldjump"/>
              </a:rPr>
              <a:t> </a:t>
            </a:r>
            <a:r>
              <a:rPr dirty="0" spc="-35">
                <a:hlinkClick r:id="rId7" action="ppaction://hlinksldjump"/>
              </a:rPr>
              <a:t>multi-</a:t>
            </a:r>
            <a:r>
              <a:rPr dirty="0" spc="-40">
                <a:hlinkClick r:id="rId7" action="ppaction://hlinksldjump"/>
              </a:rPr>
              <a:t>dimensional </a:t>
            </a:r>
            <a:r>
              <a:rPr dirty="0" spc="-45">
                <a:hlinkClick r:id="rId7" action="ppaction://hlinksldjump"/>
              </a:rPr>
              <a:t>switched</a:t>
            </a:r>
            <a:r>
              <a:rPr dirty="0" spc="-40">
                <a:hlinkClick r:id="rId7" action="ppaction://hlinksldjump"/>
              </a:rPr>
              <a:t> system</a:t>
            </a:r>
          </a:p>
          <a:p>
            <a:pPr marL="151130" indent="-138430">
              <a:lnSpc>
                <a:spcPct val="100000"/>
              </a:lnSpc>
              <a:spcBef>
                <a:spcPts val="695"/>
              </a:spcBef>
              <a:buFont typeface="Lucida Sans Unicode"/>
              <a:buChar char="►"/>
              <a:tabLst>
                <a:tab pos="151130" algn="l"/>
              </a:tabLst>
            </a:pPr>
            <a:r>
              <a:rPr dirty="0" spc="-40">
                <a:hlinkClick r:id="rId8" action="ppaction://hlinksldjump"/>
              </a:rPr>
              <a:t>Numerical</a:t>
            </a:r>
            <a:r>
              <a:rPr dirty="0" spc="-50">
                <a:hlinkClick r:id="rId8" action="ppaction://hlinksldjump"/>
              </a:rPr>
              <a:t> </a:t>
            </a:r>
            <a:r>
              <a:rPr dirty="0" spc="-10">
                <a:hlinkClick r:id="rId8" action="ppaction://hlinksldjump"/>
              </a:rPr>
              <a:t>example</a:t>
            </a:r>
          </a:p>
          <a:p>
            <a:pPr marL="151130" indent="-138430">
              <a:lnSpc>
                <a:spcPct val="100000"/>
              </a:lnSpc>
              <a:spcBef>
                <a:spcPts val="700"/>
              </a:spcBef>
              <a:buFont typeface="Lucida Sans Unicode"/>
              <a:buChar char="►"/>
              <a:tabLst>
                <a:tab pos="151130" algn="l"/>
              </a:tabLst>
            </a:pPr>
            <a:r>
              <a:rPr dirty="0" spc="-45">
                <a:hlinkClick r:id="rId9" action="ppaction://hlinksldjump"/>
              </a:rPr>
              <a:t>Conclusion</a:t>
            </a:r>
            <a:r>
              <a:rPr dirty="0" spc="-50">
                <a:hlinkClick r:id="rId9" action="ppaction://hlinksldjump"/>
              </a:rPr>
              <a:t> </a:t>
            </a:r>
            <a:r>
              <a:rPr dirty="0" spc="-55">
                <a:hlinkClick r:id="rId9" action="ppaction://hlinksldjump"/>
              </a:rPr>
              <a:t>and</a:t>
            </a:r>
            <a:r>
              <a:rPr dirty="0" spc="-50">
                <a:hlinkClick r:id="rId9" action="ppaction://hlinksldjump"/>
              </a:rPr>
              <a:t> </a:t>
            </a:r>
            <a:r>
              <a:rPr dirty="0" spc="-35">
                <a:hlinkClick r:id="rId9" action="ppaction://hlinksldjump"/>
              </a:rPr>
              <a:t>future</a:t>
            </a:r>
            <a:r>
              <a:rPr dirty="0" spc="-50">
                <a:hlinkClick r:id="rId9" action="ppaction://hlinksldjump"/>
              </a:rPr>
              <a:t> </a:t>
            </a:r>
            <a:r>
              <a:rPr dirty="0" spc="-10">
                <a:hlinkClick r:id="rId9" action="ppaction://hlinksldjump"/>
              </a:rPr>
              <a:t>works</a:t>
            </a:r>
          </a:p>
          <a:p>
            <a:pPr marL="151130" indent="-138430">
              <a:lnSpc>
                <a:spcPct val="100000"/>
              </a:lnSpc>
              <a:spcBef>
                <a:spcPts val="695"/>
              </a:spcBef>
              <a:buFont typeface="Lucida Sans Unicode"/>
              <a:buChar char="►"/>
              <a:tabLst>
                <a:tab pos="151130" algn="l"/>
              </a:tabLst>
            </a:pPr>
            <a:r>
              <a:rPr dirty="0" spc="-10">
                <a:hlinkClick r:id="rId10" action="ppaction://hlinksldjump"/>
              </a:rPr>
              <a:t>References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067295" y="252930"/>
            <a:ext cx="2026285" cy="36957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ts val="1639"/>
              </a:lnSpc>
              <a:spcBef>
                <a:spcPts val="135"/>
              </a:spcBef>
            </a:pPr>
            <a:r>
              <a:rPr dirty="0" sz="1400" b="1">
                <a:solidFill>
                  <a:srgbClr val="812433"/>
                </a:solidFill>
                <a:latin typeface="Calibri"/>
                <a:cs typeface="Calibri"/>
              </a:rPr>
              <a:t>Numerical</a:t>
            </a:r>
            <a:r>
              <a:rPr dirty="0" sz="1400" spc="85" b="1">
                <a:solidFill>
                  <a:srgbClr val="812433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812433"/>
                </a:solidFill>
                <a:latin typeface="Calibri"/>
                <a:cs typeface="Calibri"/>
              </a:rPr>
              <a:t>example:</a:t>
            </a:r>
            <a:r>
              <a:rPr dirty="0" sz="1400" spc="160" b="1">
                <a:solidFill>
                  <a:srgbClr val="812433"/>
                </a:solidFill>
                <a:latin typeface="Calibri"/>
                <a:cs typeface="Calibri"/>
              </a:rPr>
              <a:t> </a:t>
            </a:r>
            <a:r>
              <a:rPr dirty="0" sz="1400" spc="-10" b="1">
                <a:solidFill>
                  <a:srgbClr val="812433"/>
                </a:solidFill>
                <a:latin typeface="Calibri"/>
                <a:cs typeface="Calibri"/>
              </a:rPr>
              <a:t>paper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ts val="1040"/>
              </a:lnSpc>
            </a:pPr>
            <a:r>
              <a:rPr dirty="0" sz="900">
                <a:solidFill>
                  <a:srgbClr val="812433"/>
                </a:solidFill>
                <a:latin typeface="Tahoma"/>
                <a:cs typeface="Tahoma"/>
              </a:rPr>
              <a:t>6</a:t>
            </a:r>
            <a:r>
              <a:rPr dirty="0" sz="900" spc="90">
                <a:solidFill>
                  <a:srgbClr val="812433"/>
                </a:solidFill>
                <a:latin typeface="Tahoma"/>
                <a:cs typeface="Tahoma"/>
              </a:rPr>
              <a:t> </a:t>
            </a:r>
            <a:r>
              <a:rPr dirty="0" sz="900" spc="-30">
                <a:solidFill>
                  <a:srgbClr val="812433"/>
                </a:solidFill>
                <a:latin typeface="Tahoma"/>
                <a:cs typeface="Tahoma"/>
              </a:rPr>
              <a:t>Numerical</a:t>
            </a:r>
            <a:r>
              <a:rPr dirty="0" sz="900" spc="-65">
                <a:solidFill>
                  <a:srgbClr val="812433"/>
                </a:solidFill>
                <a:latin typeface="Tahoma"/>
                <a:cs typeface="Tahoma"/>
              </a:rPr>
              <a:t> </a:t>
            </a:r>
            <a:r>
              <a:rPr dirty="0" sz="900" spc="-10">
                <a:solidFill>
                  <a:srgbClr val="812433"/>
                </a:solidFill>
                <a:latin typeface="Tahoma"/>
                <a:cs typeface="Tahoma"/>
              </a:rPr>
              <a:t>example</a:t>
            </a:r>
            <a:endParaRPr sz="900">
              <a:latin typeface="Tahoma"/>
              <a:cs typeface="Tahoma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8744" y="851335"/>
            <a:ext cx="1527502" cy="836876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98202" y="845099"/>
            <a:ext cx="1551253" cy="870015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815532" y="830051"/>
            <a:ext cx="1531811" cy="859111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85594" y="1869252"/>
            <a:ext cx="1548820" cy="823477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094970" y="1910955"/>
            <a:ext cx="1552935" cy="735826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808165" y="1867147"/>
            <a:ext cx="1579218" cy="802209"/>
          </a:xfrm>
          <a:prstGeom prst="rect">
            <a:avLst/>
          </a:prstGeom>
        </p:spPr>
      </p:pic>
      <p:sp>
        <p:nvSpPr>
          <p:cNvPr id="9" name="object 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7465">
              <a:lnSpc>
                <a:spcPct val="100000"/>
              </a:lnSpc>
              <a:spcBef>
                <a:spcPts val="105"/>
              </a:spcBef>
            </a:pPr>
            <a:r>
              <a:rPr dirty="0" spc="-20"/>
              <a:t>19</a:t>
            </a:r>
            <a:r>
              <a:rPr dirty="0" spc="-20"/>
              <a:t>/25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ts val="1639"/>
              </a:lnSpc>
              <a:spcBef>
                <a:spcPts val="135"/>
              </a:spcBef>
            </a:pPr>
            <a:r>
              <a:rPr dirty="0">
                <a:solidFill>
                  <a:srgbClr val="812433"/>
                </a:solidFill>
              </a:rPr>
              <a:t>Numerical</a:t>
            </a:r>
            <a:r>
              <a:rPr dirty="0" spc="85">
                <a:solidFill>
                  <a:srgbClr val="812433"/>
                </a:solidFill>
              </a:rPr>
              <a:t> </a:t>
            </a:r>
            <a:r>
              <a:rPr dirty="0">
                <a:solidFill>
                  <a:srgbClr val="812433"/>
                </a:solidFill>
              </a:rPr>
              <a:t>example:</a:t>
            </a:r>
            <a:r>
              <a:rPr dirty="0" spc="160">
                <a:solidFill>
                  <a:srgbClr val="812433"/>
                </a:solidFill>
              </a:rPr>
              <a:t> </a:t>
            </a:r>
            <a:r>
              <a:rPr dirty="0" spc="-10">
                <a:solidFill>
                  <a:srgbClr val="812433"/>
                </a:solidFill>
              </a:rPr>
              <a:t>github</a:t>
            </a:r>
          </a:p>
          <a:p>
            <a:pPr marL="12700">
              <a:lnSpc>
                <a:spcPts val="1040"/>
              </a:lnSpc>
            </a:pPr>
            <a:r>
              <a:rPr dirty="0" sz="900" b="0">
                <a:solidFill>
                  <a:srgbClr val="812433"/>
                </a:solidFill>
                <a:latin typeface="Tahoma"/>
                <a:cs typeface="Tahoma"/>
              </a:rPr>
              <a:t>6</a:t>
            </a:r>
            <a:r>
              <a:rPr dirty="0" sz="900" spc="90" b="0">
                <a:solidFill>
                  <a:srgbClr val="812433"/>
                </a:solidFill>
                <a:latin typeface="Tahoma"/>
                <a:cs typeface="Tahoma"/>
              </a:rPr>
              <a:t> </a:t>
            </a:r>
            <a:r>
              <a:rPr dirty="0" sz="900" spc="-30" b="0">
                <a:solidFill>
                  <a:srgbClr val="812433"/>
                </a:solidFill>
                <a:latin typeface="Tahoma"/>
                <a:cs typeface="Tahoma"/>
              </a:rPr>
              <a:t>Numerical</a:t>
            </a:r>
            <a:r>
              <a:rPr dirty="0" sz="900" spc="-65" b="0">
                <a:solidFill>
                  <a:srgbClr val="812433"/>
                </a:solidFill>
                <a:latin typeface="Tahoma"/>
                <a:cs typeface="Tahoma"/>
              </a:rPr>
              <a:t> </a:t>
            </a:r>
            <a:r>
              <a:rPr dirty="0" sz="900" spc="-10" b="0">
                <a:solidFill>
                  <a:srgbClr val="812433"/>
                </a:solidFill>
                <a:latin typeface="Tahoma"/>
                <a:cs typeface="Tahoma"/>
              </a:rPr>
              <a:t>example</a:t>
            </a:r>
            <a:endParaRPr sz="900">
              <a:latin typeface="Tahoma"/>
              <a:cs typeface="Tahoma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6443" y="652619"/>
            <a:ext cx="1439966" cy="2172647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60028" y="652619"/>
            <a:ext cx="1439966" cy="2172647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873601" y="652619"/>
            <a:ext cx="1439966" cy="2172647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347294" y="2790413"/>
            <a:ext cx="3470910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-35">
                <a:solidFill>
                  <a:srgbClr val="3F3F3F"/>
                </a:solidFill>
                <a:latin typeface="Tahoma"/>
                <a:cs typeface="Tahoma"/>
              </a:rPr>
              <a:t>Simulation</a:t>
            </a:r>
            <a:r>
              <a:rPr dirty="0" sz="900" spc="-40">
                <a:solidFill>
                  <a:srgbClr val="3F3F3F"/>
                </a:solidFill>
                <a:latin typeface="Tahoma"/>
                <a:cs typeface="Tahoma"/>
              </a:rPr>
              <a:t> code </a:t>
            </a:r>
            <a:r>
              <a:rPr dirty="0" sz="900" spc="-45">
                <a:solidFill>
                  <a:srgbClr val="3F3F3F"/>
                </a:solidFill>
                <a:latin typeface="Tahoma"/>
                <a:cs typeface="Tahoma"/>
              </a:rPr>
              <a:t>and</a:t>
            </a:r>
            <a:r>
              <a:rPr dirty="0" sz="900" spc="-35">
                <a:solidFill>
                  <a:srgbClr val="3F3F3F"/>
                </a:solidFill>
                <a:latin typeface="Tahoma"/>
                <a:cs typeface="Tahoma"/>
              </a:rPr>
              <a:t> results</a:t>
            </a:r>
            <a:r>
              <a:rPr dirty="0" sz="900" spc="-4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900" spc="-20">
                <a:solidFill>
                  <a:srgbClr val="3F3F3F"/>
                </a:solidFill>
                <a:latin typeface="Tahoma"/>
                <a:cs typeface="Tahoma"/>
              </a:rPr>
              <a:t>in</a:t>
            </a:r>
            <a:r>
              <a:rPr dirty="0" sz="900" spc="-35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900" spc="60">
                <a:solidFill>
                  <a:srgbClr val="3F3F3F"/>
                </a:solidFill>
                <a:latin typeface="Calibri"/>
                <a:cs typeface="Calibri"/>
                <a:hlinkClick r:id="rId5"/>
              </a:rPr>
              <a:t>https://github.com/jacopotdsc/cams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7465">
              <a:lnSpc>
                <a:spcPct val="100000"/>
              </a:lnSpc>
              <a:spcBef>
                <a:spcPts val="105"/>
              </a:spcBef>
            </a:pPr>
            <a:r>
              <a:rPr dirty="0" spc="-20"/>
              <a:t>20</a:t>
            </a:r>
            <a:r>
              <a:rPr dirty="0" spc="-20"/>
              <a:t>/25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5760085" cy="3240405"/>
          </a:xfrm>
          <a:custGeom>
            <a:avLst/>
            <a:gdLst/>
            <a:ahLst/>
            <a:cxnLst/>
            <a:rect l="l" t="t" r="r" b="b"/>
            <a:pathLst>
              <a:path w="5760085" h="3240405">
                <a:moveTo>
                  <a:pt x="5759996" y="0"/>
                </a:moveTo>
                <a:lnTo>
                  <a:pt x="0" y="0"/>
                </a:lnTo>
                <a:lnTo>
                  <a:pt x="0" y="3239998"/>
                </a:lnTo>
                <a:lnTo>
                  <a:pt x="5759996" y="3239998"/>
                </a:lnTo>
                <a:lnTo>
                  <a:pt x="5759996" y="0"/>
                </a:lnTo>
                <a:close/>
              </a:path>
            </a:pathLst>
          </a:custGeom>
          <a:solidFill>
            <a:srgbClr val="81243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5579" y="3"/>
            <a:ext cx="518378" cy="61705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ts val="1639"/>
              </a:lnSpc>
              <a:spcBef>
                <a:spcPts val="135"/>
              </a:spcBef>
            </a:pPr>
            <a:r>
              <a:rPr dirty="0"/>
              <a:t>Table</a:t>
            </a:r>
            <a:r>
              <a:rPr dirty="0" spc="5"/>
              <a:t> </a:t>
            </a:r>
            <a:r>
              <a:rPr dirty="0"/>
              <a:t>of</a:t>
            </a:r>
            <a:r>
              <a:rPr dirty="0" spc="5"/>
              <a:t> </a:t>
            </a:r>
            <a:r>
              <a:rPr dirty="0" spc="-10"/>
              <a:t>Contents</a:t>
            </a:r>
          </a:p>
          <a:p>
            <a:pPr marL="12700">
              <a:lnSpc>
                <a:spcPts val="1040"/>
              </a:lnSpc>
            </a:pPr>
            <a:r>
              <a:rPr dirty="0" sz="900" b="0">
                <a:latin typeface="Tahoma"/>
                <a:cs typeface="Tahoma"/>
              </a:rPr>
              <a:t>7</a:t>
            </a:r>
            <a:r>
              <a:rPr dirty="0" sz="900" spc="95" b="0">
                <a:latin typeface="Tahoma"/>
                <a:cs typeface="Tahoma"/>
              </a:rPr>
              <a:t> </a:t>
            </a:r>
            <a:r>
              <a:rPr dirty="0" sz="900" spc="-35" b="0">
                <a:latin typeface="Tahoma"/>
                <a:cs typeface="Tahoma"/>
              </a:rPr>
              <a:t>Conclusion</a:t>
            </a:r>
            <a:r>
              <a:rPr dirty="0" sz="900" spc="-65" b="0">
                <a:latin typeface="Tahoma"/>
                <a:cs typeface="Tahoma"/>
              </a:rPr>
              <a:t> </a:t>
            </a:r>
            <a:r>
              <a:rPr dirty="0" sz="900" spc="-45" b="0">
                <a:latin typeface="Tahoma"/>
                <a:cs typeface="Tahoma"/>
              </a:rPr>
              <a:t>and</a:t>
            </a:r>
            <a:r>
              <a:rPr dirty="0" sz="900" spc="-65" b="0">
                <a:latin typeface="Tahoma"/>
                <a:cs typeface="Tahoma"/>
              </a:rPr>
              <a:t> </a:t>
            </a:r>
            <a:r>
              <a:rPr dirty="0" sz="900" spc="-30" b="0">
                <a:latin typeface="Tahoma"/>
                <a:cs typeface="Tahoma"/>
              </a:rPr>
              <a:t>future</a:t>
            </a:r>
            <a:r>
              <a:rPr dirty="0" sz="900" spc="-65" b="0">
                <a:latin typeface="Tahoma"/>
                <a:cs typeface="Tahoma"/>
              </a:rPr>
              <a:t> </a:t>
            </a:r>
            <a:r>
              <a:rPr dirty="0" sz="900" spc="-25" b="0">
                <a:latin typeface="Tahoma"/>
                <a:cs typeface="Tahoma"/>
              </a:rPr>
              <a:t>works</a:t>
            </a:r>
            <a:endParaRPr sz="900">
              <a:latin typeface="Tahoma"/>
              <a:cs typeface="Tahoma"/>
            </a:endParaRP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7465">
              <a:lnSpc>
                <a:spcPct val="100000"/>
              </a:lnSpc>
              <a:spcBef>
                <a:spcPts val="105"/>
              </a:spcBef>
            </a:pPr>
            <a:r>
              <a:rPr dirty="0" spc="-20"/>
              <a:t>21</a:t>
            </a:r>
            <a:r>
              <a:rPr dirty="0" spc="-20"/>
              <a:t>/25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00330" rIns="0" bIns="0" rtlCol="0" vert="horz">
            <a:spAutoFit/>
          </a:bodyPr>
          <a:lstStyle/>
          <a:p>
            <a:pPr marL="151130" indent="-138430">
              <a:lnSpc>
                <a:spcPct val="100000"/>
              </a:lnSpc>
              <a:spcBef>
                <a:spcPts val="790"/>
              </a:spcBef>
              <a:buClr>
                <a:srgbClr val="9A4F5B"/>
              </a:buClr>
              <a:buFont typeface="Lucida Sans Unicode"/>
              <a:buChar char="►"/>
              <a:tabLst>
                <a:tab pos="151130" algn="l"/>
              </a:tabLst>
            </a:pPr>
            <a:r>
              <a:rPr dirty="0" spc="-10">
                <a:hlinkClick r:id="rId3" action="ppaction://hlinksldjump"/>
              </a:rPr>
              <a:t>Introduction</a:t>
            </a:r>
          </a:p>
          <a:p>
            <a:pPr marL="151130" indent="-138430">
              <a:lnSpc>
                <a:spcPct val="100000"/>
              </a:lnSpc>
              <a:spcBef>
                <a:spcPts val="690"/>
              </a:spcBef>
              <a:buFont typeface="Lucida Sans Unicode"/>
              <a:buChar char="►"/>
              <a:tabLst>
                <a:tab pos="151130" algn="l"/>
              </a:tabLst>
            </a:pPr>
            <a:r>
              <a:rPr dirty="0" spc="-10">
                <a:hlinkClick r:id="rId4" action="ppaction://hlinksldjump"/>
              </a:rPr>
              <a:t>Preliminaries</a:t>
            </a:r>
          </a:p>
          <a:p>
            <a:pPr marL="151130" indent="-138430">
              <a:lnSpc>
                <a:spcPct val="100000"/>
              </a:lnSpc>
              <a:spcBef>
                <a:spcPts val="690"/>
              </a:spcBef>
              <a:buFont typeface="Lucida Sans Unicode"/>
              <a:buChar char="►"/>
              <a:tabLst>
                <a:tab pos="151130" algn="l"/>
              </a:tabLst>
            </a:pPr>
            <a:r>
              <a:rPr dirty="0" spc="-45">
                <a:hlinkClick r:id="rId5" action="ppaction://hlinksldjump"/>
              </a:rPr>
              <a:t>Generalized</a:t>
            </a:r>
            <a:r>
              <a:rPr dirty="0" spc="-25">
                <a:hlinkClick r:id="rId5" action="ppaction://hlinksldjump"/>
              </a:rPr>
              <a:t> </a:t>
            </a:r>
            <a:r>
              <a:rPr dirty="0" spc="-10">
                <a:hlinkClick r:id="rId5" action="ppaction://hlinksldjump"/>
              </a:rPr>
              <a:t>connectivity</a:t>
            </a:r>
          </a:p>
          <a:p>
            <a:pPr marL="151130" indent="-138430">
              <a:lnSpc>
                <a:spcPct val="100000"/>
              </a:lnSpc>
              <a:spcBef>
                <a:spcPts val="690"/>
              </a:spcBef>
              <a:buFont typeface="Lucida Sans Unicode"/>
              <a:buChar char="►"/>
              <a:tabLst>
                <a:tab pos="151130" algn="l"/>
              </a:tabLst>
            </a:pPr>
            <a:r>
              <a:rPr dirty="0" spc="-45">
                <a:hlinkClick r:id="rId6" action="ppaction://hlinksldjump"/>
              </a:rPr>
              <a:t>Generalized</a:t>
            </a:r>
            <a:r>
              <a:rPr dirty="0" spc="-20">
                <a:hlinkClick r:id="rId6" action="ppaction://hlinksldjump"/>
              </a:rPr>
              <a:t> </a:t>
            </a:r>
            <a:r>
              <a:rPr dirty="0" spc="-40">
                <a:hlinkClick r:id="rId6" action="ppaction://hlinksldjump"/>
              </a:rPr>
              <a:t>biconnectivity</a:t>
            </a:r>
            <a:r>
              <a:rPr dirty="0" spc="-20">
                <a:hlinkClick r:id="rId6" action="ppaction://hlinksldjump"/>
              </a:rPr>
              <a:t> </a:t>
            </a:r>
            <a:r>
              <a:rPr dirty="0" spc="-40">
                <a:hlinkClick r:id="rId6" action="ppaction://hlinksldjump"/>
              </a:rPr>
              <a:t>for</a:t>
            </a:r>
            <a:r>
              <a:rPr dirty="0" spc="-15">
                <a:hlinkClick r:id="rId6" action="ppaction://hlinksldjump"/>
              </a:rPr>
              <a:t> </a:t>
            </a:r>
            <a:r>
              <a:rPr dirty="0" spc="-20">
                <a:hlinkClick r:id="rId6" action="ppaction://hlinksldjump"/>
              </a:rPr>
              <a:t>OMRS</a:t>
            </a:r>
          </a:p>
          <a:p>
            <a:pPr marL="151130" indent="-138430">
              <a:lnSpc>
                <a:spcPct val="100000"/>
              </a:lnSpc>
              <a:spcBef>
                <a:spcPts val="690"/>
              </a:spcBef>
              <a:buFont typeface="Lucida Sans Unicode"/>
              <a:buChar char="►"/>
              <a:tabLst>
                <a:tab pos="151130" algn="l"/>
              </a:tabLst>
            </a:pPr>
            <a:r>
              <a:rPr dirty="0">
                <a:hlinkClick r:id="rId7" action="ppaction://hlinksldjump"/>
              </a:rPr>
              <a:t>Multi</a:t>
            </a:r>
            <a:r>
              <a:rPr dirty="0" spc="-40">
                <a:hlinkClick r:id="rId7" action="ppaction://hlinksldjump"/>
              </a:rPr>
              <a:t> </a:t>
            </a:r>
            <a:r>
              <a:rPr dirty="0" spc="-50">
                <a:hlinkClick r:id="rId7" action="ppaction://hlinksldjump"/>
              </a:rPr>
              <a:t>mode</a:t>
            </a:r>
            <a:r>
              <a:rPr dirty="0" spc="-40">
                <a:hlinkClick r:id="rId7" action="ppaction://hlinksldjump"/>
              </a:rPr>
              <a:t> </a:t>
            </a:r>
            <a:r>
              <a:rPr dirty="0" spc="-35">
                <a:hlinkClick r:id="rId7" action="ppaction://hlinksldjump"/>
              </a:rPr>
              <a:t>multi-</a:t>
            </a:r>
            <a:r>
              <a:rPr dirty="0" spc="-40">
                <a:hlinkClick r:id="rId7" action="ppaction://hlinksldjump"/>
              </a:rPr>
              <a:t>dimensional </a:t>
            </a:r>
            <a:r>
              <a:rPr dirty="0" spc="-45">
                <a:hlinkClick r:id="rId7" action="ppaction://hlinksldjump"/>
              </a:rPr>
              <a:t>switched</a:t>
            </a:r>
            <a:r>
              <a:rPr dirty="0" spc="-40">
                <a:hlinkClick r:id="rId7" action="ppaction://hlinksldjump"/>
              </a:rPr>
              <a:t> system</a:t>
            </a:r>
          </a:p>
          <a:p>
            <a:pPr marL="151130" indent="-138430">
              <a:lnSpc>
                <a:spcPct val="100000"/>
              </a:lnSpc>
              <a:spcBef>
                <a:spcPts val="690"/>
              </a:spcBef>
              <a:buFont typeface="Lucida Sans Unicode"/>
              <a:buChar char="►"/>
              <a:tabLst>
                <a:tab pos="151130" algn="l"/>
              </a:tabLst>
            </a:pPr>
            <a:r>
              <a:rPr dirty="0" spc="-40">
                <a:hlinkClick r:id="rId8" action="ppaction://hlinksldjump"/>
              </a:rPr>
              <a:t>Numerical</a:t>
            </a:r>
            <a:r>
              <a:rPr dirty="0" spc="-50">
                <a:hlinkClick r:id="rId8" action="ppaction://hlinksldjump"/>
              </a:rPr>
              <a:t> </a:t>
            </a:r>
            <a:r>
              <a:rPr dirty="0" spc="-10">
                <a:hlinkClick r:id="rId8" action="ppaction://hlinksldjump"/>
              </a:rPr>
              <a:t>example</a:t>
            </a:r>
          </a:p>
          <a:p>
            <a:pPr marL="151130" indent="-138430">
              <a:lnSpc>
                <a:spcPct val="100000"/>
              </a:lnSpc>
              <a:spcBef>
                <a:spcPts val="690"/>
              </a:spcBef>
              <a:buFont typeface="Lucida Sans Unicode"/>
              <a:buChar char="►"/>
              <a:tabLst>
                <a:tab pos="151130" algn="l"/>
              </a:tabLst>
            </a:pPr>
            <a:r>
              <a:rPr dirty="0" spc="-45">
                <a:solidFill>
                  <a:srgbClr val="FFFFFF"/>
                </a:solidFill>
                <a:hlinkClick r:id="rId9" action="ppaction://hlinksldjump"/>
              </a:rPr>
              <a:t>Conclusion</a:t>
            </a:r>
            <a:r>
              <a:rPr dirty="0" spc="-50">
                <a:solidFill>
                  <a:srgbClr val="FFFFFF"/>
                </a:solidFill>
                <a:hlinkClick r:id="rId9" action="ppaction://hlinksldjump"/>
              </a:rPr>
              <a:t> </a:t>
            </a:r>
            <a:r>
              <a:rPr dirty="0" spc="-55">
                <a:solidFill>
                  <a:srgbClr val="FFFFFF"/>
                </a:solidFill>
                <a:hlinkClick r:id="rId9" action="ppaction://hlinksldjump"/>
              </a:rPr>
              <a:t>and</a:t>
            </a:r>
            <a:r>
              <a:rPr dirty="0" spc="-50">
                <a:solidFill>
                  <a:srgbClr val="FFFFFF"/>
                </a:solidFill>
                <a:hlinkClick r:id="rId9" action="ppaction://hlinksldjump"/>
              </a:rPr>
              <a:t> </a:t>
            </a:r>
            <a:r>
              <a:rPr dirty="0" spc="-35">
                <a:solidFill>
                  <a:srgbClr val="FFFFFF"/>
                </a:solidFill>
                <a:hlinkClick r:id="rId9" action="ppaction://hlinksldjump"/>
              </a:rPr>
              <a:t>future</a:t>
            </a:r>
            <a:r>
              <a:rPr dirty="0" spc="-50">
                <a:solidFill>
                  <a:srgbClr val="FFFFFF"/>
                </a:solidFill>
                <a:hlinkClick r:id="rId9" action="ppaction://hlinksldjump"/>
              </a:rPr>
              <a:t> </a:t>
            </a:r>
            <a:r>
              <a:rPr dirty="0" spc="-10">
                <a:solidFill>
                  <a:srgbClr val="FFFFFF"/>
                </a:solidFill>
                <a:hlinkClick r:id="rId9" action="ppaction://hlinksldjump"/>
              </a:rPr>
              <a:t>works</a:t>
            </a:r>
          </a:p>
          <a:p>
            <a:pPr marL="151130" indent="-138430">
              <a:lnSpc>
                <a:spcPct val="100000"/>
              </a:lnSpc>
              <a:spcBef>
                <a:spcPts val="690"/>
              </a:spcBef>
              <a:buFont typeface="Lucida Sans Unicode"/>
              <a:buChar char="►"/>
              <a:tabLst>
                <a:tab pos="151130" algn="l"/>
              </a:tabLst>
            </a:pPr>
            <a:r>
              <a:rPr dirty="0" spc="-10">
                <a:hlinkClick r:id="rId10" action="ppaction://hlinksldjump"/>
              </a:rPr>
              <a:t>References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ts val="1639"/>
              </a:lnSpc>
              <a:spcBef>
                <a:spcPts val="135"/>
              </a:spcBef>
            </a:pPr>
            <a:r>
              <a:rPr dirty="0">
                <a:solidFill>
                  <a:srgbClr val="812433"/>
                </a:solidFill>
              </a:rPr>
              <a:t>Conclusion</a:t>
            </a:r>
            <a:r>
              <a:rPr dirty="0" spc="80">
                <a:solidFill>
                  <a:srgbClr val="812433"/>
                </a:solidFill>
              </a:rPr>
              <a:t> </a:t>
            </a:r>
            <a:r>
              <a:rPr dirty="0">
                <a:solidFill>
                  <a:srgbClr val="812433"/>
                </a:solidFill>
              </a:rPr>
              <a:t>and</a:t>
            </a:r>
            <a:r>
              <a:rPr dirty="0" spc="80">
                <a:solidFill>
                  <a:srgbClr val="812433"/>
                </a:solidFill>
              </a:rPr>
              <a:t> </a:t>
            </a:r>
            <a:r>
              <a:rPr dirty="0">
                <a:solidFill>
                  <a:srgbClr val="812433"/>
                </a:solidFill>
              </a:rPr>
              <a:t>future</a:t>
            </a:r>
            <a:r>
              <a:rPr dirty="0" spc="85">
                <a:solidFill>
                  <a:srgbClr val="812433"/>
                </a:solidFill>
              </a:rPr>
              <a:t> </a:t>
            </a:r>
            <a:r>
              <a:rPr dirty="0" spc="-20">
                <a:solidFill>
                  <a:srgbClr val="812433"/>
                </a:solidFill>
              </a:rPr>
              <a:t>works</a:t>
            </a:r>
          </a:p>
          <a:p>
            <a:pPr marL="12700">
              <a:lnSpc>
                <a:spcPts val="1040"/>
              </a:lnSpc>
            </a:pPr>
            <a:r>
              <a:rPr dirty="0" sz="900" b="0">
                <a:solidFill>
                  <a:srgbClr val="812433"/>
                </a:solidFill>
                <a:latin typeface="Tahoma"/>
                <a:cs typeface="Tahoma"/>
              </a:rPr>
              <a:t>7</a:t>
            </a:r>
            <a:r>
              <a:rPr dirty="0" sz="900" spc="95" b="0">
                <a:solidFill>
                  <a:srgbClr val="812433"/>
                </a:solidFill>
                <a:latin typeface="Tahoma"/>
                <a:cs typeface="Tahoma"/>
              </a:rPr>
              <a:t> </a:t>
            </a:r>
            <a:r>
              <a:rPr dirty="0" sz="900" spc="-35" b="0">
                <a:solidFill>
                  <a:srgbClr val="812433"/>
                </a:solidFill>
                <a:latin typeface="Tahoma"/>
                <a:cs typeface="Tahoma"/>
              </a:rPr>
              <a:t>Conclusion</a:t>
            </a:r>
            <a:r>
              <a:rPr dirty="0" sz="900" spc="-65" b="0">
                <a:solidFill>
                  <a:srgbClr val="812433"/>
                </a:solidFill>
                <a:latin typeface="Tahoma"/>
                <a:cs typeface="Tahoma"/>
              </a:rPr>
              <a:t> </a:t>
            </a:r>
            <a:r>
              <a:rPr dirty="0" sz="900" spc="-45" b="0">
                <a:solidFill>
                  <a:srgbClr val="812433"/>
                </a:solidFill>
                <a:latin typeface="Tahoma"/>
                <a:cs typeface="Tahoma"/>
              </a:rPr>
              <a:t>and</a:t>
            </a:r>
            <a:r>
              <a:rPr dirty="0" sz="900" spc="-65" b="0">
                <a:solidFill>
                  <a:srgbClr val="812433"/>
                </a:solidFill>
                <a:latin typeface="Tahoma"/>
                <a:cs typeface="Tahoma"/>
              </a:rPr>
              <a:t> </a:t>
            </a:r>
            <a:r>
              <a:rPr dirty="0" sz="900" spc="-30" b="0">
                <a:solidFill>
                  <a:srgbClr val="812433"/>
                </a:solidFill>
                <a:latin typeface="Tahoma"/>
                <a:cs typeface="Tahoma"/>
              </a:rPr>
              <a:t>future</a:t>
            </a:r>
            <a:r>
              <a:rPr dirty="0" sz="900" spc="-65" b="0">
                <a:solidFill>
                  <a:srgbClr val="812433"/>
                </a:solidFill>
                <a:latin typeface="Tahoma"/>
                <a:cs typeface="Tahoma"/>
              </a:rPr>
              <a:t> </a:t>
            </a:r>
            <a:r>
              <a:rPr dirty="0" sz="900" spc="-20" b="0">
                <a:solidFill>
                  <a:srgbClr val="812433"/>
                </a:solidFill>
                <a:latin typeface="Tahoma"/>
                <a:cs typeface="Tahoma"/>
              </a:rPr>
              <a:t>works</a:t>
            </a:r>
            <a:endParaRPr sz="900">
              <a:latin typeface="Tahoma"/>
              <a:cs typeface="Tahoma"/>
            </a:endParaRP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7465">
              <a:lnSpc>
                <a:spcPct val="100000"/>
              </a:lnSpc>
              <a:spcBef>
                <a:spcPts val="105"/>
              </a:spcBef>
            </a:pPr>
            <a:r>
              <a:rPr dirty="0" spc="-20"/>
              <a:t>22</a:t>
            </a:r>
            <a:r>
              <a:rPr dirty="0" spc="-20"/>
              <a:t>/25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486117" y="757032"/>
            <a:ext cx="4830445" cy="202628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50495" marR="69215" indent="-138430">
              <a:lnSpc>
                <a:spcPct val="102600"/>
              </a:lnSpc>
              <a:spcBef>
                <a:spcPts val="55"/>
              </a:spcBef>
              <a:buClr>
                <a:srgbClr val="812433"/>
              </a:buClr>
              <a:buChar char="•"/>
              <a:tabLst>
                <a:tab pos="150495" algn="l"/>
              </a:tabLst>
            </a:pPr>
            <a:r>
              <a:rPr dirty="0" sz="1100" spc="-40">
                <a:solidFill>
                  <a:srgbClr val="3F3F3F"/>
                </a:solidFill>
                <a:latin typeface="Tahoma"/>
                <a:cs typeface="Tahoma"/>
              </a:rPr>
              <a:t>Distributed</a:t>
            </a:r>
            <a:r>
              <a:rPr dirty="0" sz="1100" spc="-8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50">
                <a:solidFill>
                  <a:srgbClr val="3F3F3F"/>
                </a:solidFill>
                <a:latin typeface="Tahoma"/>
                <a:cs typeface="Tahoma"/>
              </a:rPr>
              <a:t>approach</a:t>
            </a:r>
            <a:r>
              <a:rPr dirty="0" sz="1100" spc="-75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30">
                <a:solidFill>
                  <a:srgbClr val="3F3F3F"/>
                </a:solidFill>
                <a:latin typeface="Tahoma"/>
                <a:cs typeface="Tahoma"/>
              </a:rPr>
              <a:t>to</a:t>
            </a:r>
            <a:r>
              <a:rPr dirty="0" sz="1100" spc="-75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45">
                <a:solidFill>
                  <a:srgbClr val="3F3F3F"/>
                </a:solidFill>
                <a:latin typeface="Tahoma"/>
                <a:cs typeface="Tahoma"/>
              </a:rPr>
              <a:t>acquire</a:t>
            </a:r>
            <a:r>
              <a:rPr dirty="0" sz="1100" spc="-75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55">
                <a:solidFill>
                  <a:srgbClr val="3F3F3F"/>
                </a:solidFill>
                <a:latin typeface="Tahoma"/>
                <a:cs typeface="Tahoma"/>
              </a:rPr>
              <a:t>and</a:t>
            </a:r>
            <a:r>
              <a:rPr dirty="0" sz="1100" spc="-75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50">
                <a:solidFill>
                  <a:srgbClr val="3F3F3F"/>
                </a:solidFill>
                <a:latin typeface="Tahoma"/>
                <a:cs typeface="Tahoma"/>
              </a:rPr>
              <a:t>preserve</a:t>
            </a:r>
            <a:r>
              <a:rPr dirty="0" sz="1100" spc="-75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10" b="1">
                <a:solidFill>
                  <a:srgbClr val="3F3F3F"/>
                </a:solidFill>
                <a:latin typeface="Calibri"/>
                <a:cs typeface="Calibri"/>
              </a:rPr>
              <a:t>generalized</a:t>
            </a:r>
            <a:r>
              <a:rPr dirty="0" sz="1100" spc="20" b="1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3F3F3F"/>
                </a:solidFill>
                <a:latin typeface="Calibri"/>
                <a:cs typeface="Calibri"/>
              </a:rPr>
              <a:t>global</a:t>
            </a:r>
            <a:r>
              <a:rPr dirty="0" sz="1100" spc="20" b="1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100" spc="-10" b="1">
                <a:solidFill>
                  <a:srgbClr val="3F3F3F"/>
                </a:solidFill>
                <a:latin typeface="Calibri"/>
                <a:cs typeface="Calibri"/>
              </a:rPr>
              <a:t>biconnectivity</a:t>
            </a:r>
            <a:r>
              <a:rPr dirty="0" sz="1100" spc="20" b="1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100" spc="-25">
                <a:solidFill>
                  <a:srgbClr val="3F3F3F"/>
                </a:solidFill>
                <a:latin typeface="Tahoma"/>
                <a:cs typeface="Tahoma"/>
              </a:rPr>
              <a:t>in </a:t>
            </a:r>
            <a:r>
              <a:rPr dirty="0" sz="1100" spc="-20">
                <a:solidFill>
                  <a:srgbClr val="3F3F3F"/>
                </a:solidFill>
                <a:latin typeface="Tahoma"/>
                <a:cs typeface="Tahoma"/>
              </a:rPr>
              <a:t>OMRS</a:t>
            </a:r>
            <a:endParaRPr sz="1100">
              <a:latin typeface="Tahoma"/>
              <a:cs typeface="Tahoma"/>
            </a:endParaRPr>
          </a:p>
          <a:p>
            <a:pPr marL="151765" indent="-139065">
              <a:lnSpc>
                <a:spcPct val="100000"/>
              </a:lnSpc>
              <a:spcBef>
                <a:spcPts val="335"/>
              </a:spcBef>
              <a:buClr>
                <a:srgbClr val="812433"/>
              </a:buClr>
              <a:buChar char="•"/>
              <a:tabLst>
                <a:tab pos="151765" algn="l"/>
              </a:tabLst>
            </a:pPr>
            <a:r>
              <a:rPr dirty="0" sz="1100" spc="-60">
                <a:solidFill>
                  <a:srgbClr val="3F3F3F"/>
                </a:solidFill>
                <a:latin typeface="Tahoma"/>
                <a:cs typeface="Tahoma"/>
              </a:rPr>
              <a:t>Ensures</a:t>
            </a:r>
            <a:r>
              <a:rPr dirty="0" sz="1100" spc="-65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35">
                <a:solidFill>
                  <a:srgbClr val="3F3F3F"/>
                </a:solidFill>
                <a:latin typeface="Tahoma"/>
                <a:cs typeface="Tahoma"/>
              </a:rPr>
              <a:t>the</a:t>
            </a:r>
            <a:r>
              <a:rPr dirty="0" sz="1100" spc="-65">
                <a:solidFill>
                  <a:srgbClr val="3F3F3F"/>
                </a:solidFill>
                <a:latin typeface="Tahoma"/>
                <a:cs typeface="Tahoma"/>
              </a:rPr>
              <a:t> graph </a:t>
            </a:r>
            <a:r>
              <a:rPr dirty="0" sz="1100" spc="-40">
                <a:solidFill>
                  <a:srgbClr val="3F3F3F"/>
                </a:solidFill>
                <a:latin typeface="Tahoma"/>
                <a:cs typeface="Tahoma"/>
              </a:rPr>
              <a:t>remains</a:t>
            </a:r>
            <a:r>
              <a:rPr dirty="0" sz="1100" spc="-6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45">
                <a:solidFill>
                  <a:srgbClr val="3F3F3F"/>
                </a:solidFill>
                <a:latin typeface="Tahoma"/>
                <a:cs typeface="Tahoma"/>
              </a:rPr>
              <a:t>connected</a:t>
            </a:r>
            <a:r>
              <a:rPr dirty="0" sz="1100" spc="-65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45">
                <a:solidFill>
                  <a:srgbClr val="3F3F3F"/>
                </a:solidFill>
                <a:latin typeface="Tahoma"/>
                <a:cs typeface="Tahoma"/>
              </a:rPr>
              <a:t>after</a:t>
            </a:r>
            <a:r>
              <a:rPr dirty="0" sz="1100" spc="-65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60">
                <a:solidFill>
                  <a:srgbClr val="3F3F3F"/>
                </a:solidFill>
                <a:latin typeface="Tahoma"/>
                <a:cs typeface="Tahoma"/>
              </a:rPr>
              <a:t>agent</a:t>
            </a:r>
            <a:r>
              <a:rPr dirty="0" sz="1100" spc="-65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10">
                <a:solidFill>
                  <a:srgbClr val="3F3F3F"/>
                </a:solidFill>
                <a:latin typeface="Tahoma"/>
                <a:cs typeface="Tahoma"/>
              </a:rPr>
              <a:t>addition/removal</a:t>
            </a:r>
            <a:endParaRPr sz="1100">
              <a:latin typeface="Tahoma"/>
              <a:cs typeface="Tahoma"/>
            </a:endParaRPr>
          </a:p>
          <a:p>
            <a:pPr marL="151765" indent="-139065">
              <a:lnSpc>
                <a:spcPct val="100000"/>
              </a:lnSpc>
              <a:spcBef>
                <a:spcPts val="334"/>
              </a:spcBef>
              <a:buClr>
                <a:srgbClr val="812433"/>
              </a:buClr>
              <a:buChar char="•"/>
              <a:tabLst>
                <a:tab pos="151765" algn="l"/>
              </a:tabLst>
            </a:pPr>
            <a:r>
              <a:rPr dirty="0" sz="1100" spc="-50">
                <a:solidFill>
                  <a:srgbClr val="3F3F3F"/>
                </a:solidFill>
                <a:latin typeface="Tahoma"/>
                <a:cs typeface="Tahoma"/>
              </a:rPr>
              <a:t>Interactions</a:t>
            </a:r>
            <a:r>
              <a:rPr dirty="0" sz="1100" spc="-6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65">
                <a:solidFill>
                  <a:srgbClr val="3F3F3F"/>
                </a:solidFill>
                <a:latin typeface="Tahoma"/>
                <a:cs typeface="Tahoma"/>
              </a:rPr>
              <a:t>among</a:t>
            </a:r>
            <a:r>
              <a:rPr dirty="0" sz="1100" spc="-6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40">
                <a:solidFill>
                  <a:srgbClr val="3F3F3F"/>
                </a:solidFill>
                <a:latin typeface="Tahoma"/>
                <a:cs typeface="Tahoma"/>
              </a:rPr>
              <a:t>robots</a:t>
            </a:r>
            <a:r>
              <a:rPr dirty="0" sz="1100" spc="-6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50">
                <a:solidFill>
                  <a:srgbClr val="3F3F3F"/>
                </a:solidFill>
                <a:latin typeface="Tahoma"/>
                <a:cs typeface="Tahoma"/>
              </a:rPr>
              <a:t>are</a:t>
            </a:r>
            <a:r>
              <a:rPr dirty="0" sz="1100" spc="-6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10" b="1">
                <a:solidFill>
                  <a:srgbClr val="3F3F3F"/>
                </a:solidFill>
                <a:latin typeface="Calibri"/>
                <a:cs typeface="Calibri"/>
              </a:rPr>
              <a:t>sensor-based</a:t>
            </a:r>
            <a:endParaRPr sz="1100">
              <a:latin typeface="Calibri"/>
              <a:cs typeface="Calibri"/>
            </a:endParaRPr>
          </a:p>
          <a:p>
            <a:pPr marL="151765" indent="-139065">
              <a:lnSpc>
                <a:spcPct val="100000"/>
              </a:lnSpc>
              <a:spcBef>
                <a:spcPts val="170"/>
              </a:spcBef>
              <a:buClr>
                <a:srgbClr val="812433"/>
              </a:buClr>
              <a:buChar char="•"/>
              <a:tabLst>
                <a:tab pos="151765" algn="l"/>
              </a:tabLst>
            </a:pPr>
            <a:r>
              <a:rPr dirty="0" sz="1100" spc="-40">
                <a:solidFill>
                  <a:srgbClr val="3F3F3F"/>
                </a:solidFill>
                <a:latin typeface="Tahoma"/>
                <a:cs typeface="Tahoma"/>
              </a:rPr>
              <a:t>Biconnectivity</a:t>
            </a:r>
            <a:r>
              <a:rPr dirty="0" sz="1100" spc="-15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55">
                <a:solidFill>
                  <a:srgbClr val="3F3F3F"/>
                </a:solidFill>
                <a:latin typeface="Tahoma"/>
                <a:cs typeface="Tahoma"/>
              </a:rPr>
              <a:t>measure</a:t>
            </a:r>
            <a:r>
              <a:rPr dirty="0" sz="1100" spc="-15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45">
                <a:solidFill>
                  <a:srgbClr val="3F3F3F"/>
                </a:solidFill>
                <a:latin typeface="Tahoma"/>
                <a:cs typeface="Tahoma"/>
              </a:rPr>
              <a:t>incorporates</a:t>
            </a:r>
            <a:r>
              <a:rPr dirty="0" sz="1100" spc="-15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35">
                <a:solidFill>
                  <a:srgbClr val="3F3F3F"/>
                </a:solidFill>
                <a:latin typeface="Tahoma"/>
                <a:cs typeface="Tahoma"/>
              </a:rPr>
              <a:t>additional</a:t>
            </a:r>
            <a:r>
              <a:rPr dirty="0" sz="1100" spc="-15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10">
                <a:solidFill>
                  <a:srgbClr val="3F3F3F"/>
                </a:solidFill>
                <a:latin typeface="Tahoma"/>
                <a:cs typeface="Tahoma"/>
              </a:rPr>
              <a:t>constraints:</a:t>
            </a:r>
            <a:endParaRPr sz="1100">
              <a:latin typeface="Tahoma"/>
              <a:cs typeface="Tahoma"/>
            </a:endParaRPr>
          </a:p>
          <a:p>
            <a:pPr lvl="1" marL="427355" indent="-183515">
              <a:lnSpc>
                <a:spcPts val="1200"/>
              </a:lnSpc>
              <a:spcBef>
                <a:spcPts val="175"/>
              </a:spcBef>
              <a:buClr>
                <a:srgbClr val="812433"/>
              </a:buClr>
              <a:buChar char="—"/>
              <a:tabLst>
                <a:tab pos="427355" algn="l"/>
              </a:tabLst>
            </a:pPr>
            <a:r>
              <a:rPr dirty="0" sz="1000" spc="-35">
                <a:solidFill>
                  <a:srgbClr val="3F3F3F"/>
                </a:solidFill>
                <a:latin typeface="Tahoma"/>
                <a:cs typeface="Tahoma"/>
              </a:rPr>
              <a:t>Limited</a:t>
            </a:r>
            <a:r>
              <a:rPr dirty="0" sz="1000" spc="-25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000" spc="-40">
                <a:solidFill>
                  <a:srgbClr val="3F3F3F"/>
                </a:solidFill>
                <a:latin typeface="Tahoma"/>
                <a:cs typeface="Tahoma"/>
              </a:rPr>
              <a:t>inter-</a:t>
            </a:r>
            <a:r>
              <a:rPr dirty="0" sz="1000" spc="-30">
                <a:solidFill>
                  <a:srgbClr val="3F3F3F"/>
                </a:solidFill>
                <a:latin typeface="Tahoma"/>
                <a:cs typeface="Tahoma"/>
              </a:rPr>
              <a:t>robot</a:t>
            </a:r>
            <a:r>
              <a:rPr dirty="0" sz="1000" spc="-2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000" spc="-40">
                <a:solidFill>
                  <a:srgbClr val="3F3F3F"/>
                </a:solidFill>
                <a:latin typeface="Tahoma"/>
                <a:cs typeface="Tahoma"/>
              </a:rPr>
              <a:t>communication</a:t>
            </a:r>
            <a:r>
              <a:rPr dirty="0" sz="1000" spc="-25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000" spc="-20">
                <a:solidFill>
                  <a:srgbClr val="3F3F3F"/>
                </a:solidFill>
                <a:latin typeface="Tahoma"/>
                <a:cs typeface="Tahoma"/>
              </a:rPr>
              <a:t>range</a:t>
            </a:r>
            <a:endParaRPr sz="1000">
              <a:latin typeface="Tahoma"/>
              <a:cs typeface="Tahoma"/>
            </a:endParaRPr>
          </a:p>
          <a:p>
            <a:pPr lvl="1" marL="427355" indent="-183515">
              <a:lnSpc>
                <a:spcPts val="1195"/>
              </a:lnSpc>
              <a:buClr>
                <a:srgbClr val="812433"/>
              </a:buClr>
              <a:buChar char="—"/>
              <a:tabLst>
                <a:tab pos="427355" algn="l"/>
              </a:tabLst>
            </a:pPr>
            <a:r>
              <a:rPr dirty="0" sz="1000" spc="-35">
                <a:solidFill>
                  <a:srgbClr val="3F3F3F"/>
                </a:solidFill>
                <a:latin typeface="Tahoma"/>
                <a:cs typeface="Tahoma"/>
              </a:rPr>
              <a:t>Limited</a:t>
            </a:r>
            <a:r>
              <a:rPr dirty="0" sz="1000" spc="-2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000" spc="-25">
                <a:solidFill>
                  <a:srgbClr val="3F3F3F"/>
                </a:solidFill>
                <a:latin typeface="Tahoma"/>
                <a:cs typeface="Tahoma"/>
              </a:rPr>
              <a:t>field-</a:t>
            </a:r>
            <a:r>
              <a:rPr dirty="0" sz="1000" spc="-55">
                <a:solidFill>
                  <a:srgbClr val="3F3F3F"/>
                </a:solidFill>
                <a:latin typeface="Tahoma"/>
                <a:cs typeface="Tahoma"/>
              </a:rPr>
              <a:t>of-</a:t>
            </a:r>
            <a:r>
              <a:rPr dirty="0" sz="1000" spc="-40">
                <a:solidFill>
                  <a:srgbClr val="3F3F3F"/>
                </a:solidFill>
                <a:latin typeface="Tahoma"/>
                <a:cs typeface="Tahoma"/>
              </a:rPr>
              <a:t>view</a:t>
            </a:r>
            <a:r>
              <a:rPr dirty="0" sz="1000" spc="-20">
                <a:solidFill>
                  <a:srgbClr val="3F3F3F"/>
                </a:solidFill>
                <a:latin typeface="Tahoma"/>
                <a:cs typeface="Tahoma"/>
              </a:rPr>
              <a:t> (FOV)</a:t>
            </a:r>
            <a:endParaRPr sz="1000">
              <a:latin typeface="Tahoma"/>
              <a:cs typeface="Tahoma"/>
            </a:endParaRPr>
          </a:p>
          <a:p>
            <a:pPr lvl="1" marL="427355" indent="-183515">
              <a:lnSpc>
                <a:spcPts val="1195"/>
              </a:lnSpc>
              <a:buClr>
                <a:srgbClr val="812433"/>
              </a:buClr>
              <a:buChar char="—"/>
              <a:tabLst>
                <a:tab pos="427355" algn="l"/>
              </a:tabLst>
            </a:pPr>
            <a:r>
              <a:rPr dirty="0" sz="1000" spc="-45">
                <a:solidFill>
                  <a:srgbClr val="3F3F3F"/>
                </a:solidFill>
                <a:latin typeface="Tahoma"/>
                <a:cs typeface="Tahoma"/>
              </a:rPr>
              <a:t>Desired</a:t>
            </a:r>
            <a:r>
              <a:rPr dirty="0" sz="1000" spc="-3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000" spc="-40">
                <a:solidFill>
                  <a:srgbClr val="3F3F3F"/>
                </a:solidFill>
                <a:latin typeface="Tahoma"/>
                <a:cs typeface="Tahoma"/>
              </a:rPr>
              <a:t>inter-</a:t>
            </a:r>
            <a:r>
              <a:rPr dirty="0" sz="1000" spc="-55">
                <a:solidFill>
                  <a:srgbClr val="3F3F3F"/>
                </a:solidFill>
                <a:latin typeface="Tahoma"/>
                <a:cs typeface="Tahoma"/>
              </a:rPr>
              <a:t>agent</a:t>
            </a:r>
            <a:r>
              <a:rPr dirty="0" sz="1000" spc="-25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000" spc="-10">
                <a:solidFill>
                  <a:srgbClr val="3F3F3F"/>
                </a:solidFill>
                <a:latin typeface="Tahoma"/>
                <a:cs typeface="Tahoma"/>
              </a:rPr>
              <a:t>distances</a:t>
            </a:r>
            <a:endParaRPr sz="1000">
              <a:latin typeface="Tahoma"/>
              <a:cs typeface="Tahoma"/>
            </a:endParaRPr>
          </a:p>
          <a:p>
            <a:pPr lvl="1" marL="427355" indent="-183515">
              <a:lnSpc>
                <a:spcPts val="1200"/>
              </a:lnSpc>
              <a:buClr>
                <a:srgbClr val="812433"/>
              </a:buClr>
              <a:buChar char="—"/>
              <a:tabLst>
                <a:tab pos="427355" algn="l"/>
              </a:tabLst>
            </a:pPr>
            <a:r>
              <a:rPr dirty="0" sz="1000" spc="-25">
                <a:solidFill>
                  <a:srgbClr val="3F3F3F"/>
                </a:solidFill>
                <a:latin typeface="Tahoma"/>
                <a:cs typeface="Tahoma"/>
              </a:rPr>
              <a:t>Collision</a:t>
            </a:r>
            <a:r>
              <a:rPr dirty="0" sz="1000" spc="-45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000" spc="-10">
                <a:solidFill>
                  <a:srgbClr val="3F3F3F"/>
                </a:solidFill>
                <a:latin typeface="Tahoma"/>
                <a:cs typeface="Tahoma"/>
              </a:rPr>
              <a:t>avoidance</a:t>
            </a:r>
            <a:endParaRPr sz="1000">
              <a:latin typeface="Tahoma"/>
              <a:cs typeface="Tahoma"/>
            </a:endParaRPr>
          </a:p>
          <a:p>
            <a:pPr marL="151765" indent="-139065">
              <a:lnSpc>
                <a:spcPct val="100000"/>
              </a:lnSpc>
              <a:spcBef>
                <a:spcPts val="355"/>
              </a:spcBef>
              <a:buClr>
                <a:srgbClr val="812433"/>
              </a:buClr>
              <a:buChar char="•"/>
              <a:tabLst>
                <a:tab pos="151765" algn="l"/>
              </a:tabLst>
            </a:pPr>
            <a:r>
              <a:rPr dirty="0" sz="1100" spc="-50">
                <a:solidFill>
                  <a:srgbClr val="3F3F3F"/>
                </a:solidFill>
                <a:latin typeface="Tahoma"/>
                <a:cs typeface="Tahoma"/>
              </a:rPr>
              <a:t>Passivity</a:t>
            </a:r>
            <a:r>
              <a:rPr dirty="0" sz="1100" spc="-65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45">
                <a:solidFill>
                  <a:srgbClr val="3F3F3F"/>
                </a:solidFill>
                <a:latin typeface="Tahoma"/>
                <a:cs typeface="Tahoma"/>
              </a:rPr>
              <a:t>established</a:t>
            </a:r>
            <a:r>
              <a:rPr dirty="0" sz="1100" spc="-65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45">
                <a:solidFill>
                  <a:srgbClr val="3F3F3F"/>
                </a:solidFill>
                <a:latin typeface="Tahoma"/>
                <a:cs typeface="Tahoma"/>
              </a:rPr>
              <a:t>via</a:t>
            </a:r>
            <a:r>
              <a:rPr dirty="0" sz="1100" spc="-6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25" b="1">
                <a:solidFill>
                  <a:srgbClr val="3F3F3F"/>
                </a:solidFill>
                <a:latin typeface="Calibri"/>
                <a:cs typeface="Calibri"/>
              </a:rPr>
              <a:t>Port-</a:t>
            </a:r>
            <a:r>
              <a:rPr dirty="0" sz="1100" spc="-10" b="1">
                <a:solidFill>
                  <a:srgbClr val="3F3F3F"/>
                </a:solidFill>
                <a:latin typeface="Calibri"/>
                <a:cs typeface="Calibri"/>
              </a:rPr>
              <a:t>Hamiltonian</a:t>
            </a:r>
            <a:r>
              <a:rPr dirty="0" sz="1100" spc="30" b="1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3F3F3F"/>
                </a:solidFill>
                <a:latin typeface="Calibri"/>
                <a:cs typeface="Calibri"/>
              </a:rPr>
              <a:t>(PH)</a:t>
            </a:r>
            <a:r>
              <a:rPr dirty="0" sz="1100" spc="30" b="1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100" spc="-10" b="1">
                <a:solidFill>
                  <a:srgbClr val="3F3F3F"/>
                </a:solidFill>
                <a:latin typeface="Calibri"/>
                <a:cs typeface="Calibri"/>
              </a:rPr>
              <a:t>representation</a:t>
            </a:r>
            <a:r>
              <a:rPr dirty="0" sz="1100" spc="30" b="1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100" spc="-85">
                <a:solidFill>
                  <a:srgbClr val="3F3F3F"/>
                </a:solidFill>
                <a:latin typeface="Tahoma"/>
                <a:cs typeface="Tahoma"/>
              </a:rPr>
              <a:t>w.r.t</a:t>
            </a:r>
            <a:r>
              <a:rPr dirty="0" sz="1100" spc="-65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45">
                <a:solidFill>
                  <a:srgbClr val="3F3F3F"/>
                </a:solidFill>
                <a:latin typeface="Tahoma"/>
                <a:cs typeface="Tahoma"/>
              </a:rPr>
              <a:t>external</a:t>
            </a:r>
            <a:r>
              <a:rPr dirty="0" sz="1100" spc="-6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10">
                <a:solidFill>
                  <a:srgbClr val="3F3F3F"/>
                </a:solidFill>
                <a:latin typeface="Tahoma"/>
                <a:cs typeface="Tahoma"/>
              </a:rPr>
              <a:t>inputs</a:t>
            </a:r>
            <a:endParaRPr sz="1100">
              <a:latin typeface="Tahoma"/>
              <a:cs typeface="Tahoma"/>
            </a:endParaRPr>
          </a:p>
          <a:p>
            <a:pPr marL="151765" indent="-139065">
              <a:lnSpc>
                <a:spcPct val="100000"/>
              </a:lnSpc>
              <a:spcBef>
                <a:spcPts val="335"/>
              </a:spcBef>
              <a:buClr>
                <a:srgbClr val="812433"/>
              </a:buClr>
              <a:buChar char="•"/>
              <a:tabLst>
                <a:tab pos="151765" algn="l"/>
              </a:tabLst>
            </a:pPr>
            <a:r>
              <a:rPr dirty="0" sz="1100" spc="-60">
                <a:solidFill>
                  <a:srgbClr val="3F3F3F"/>
                </a:solidFill>
                <a:latin typeface="Tahoma"/>
                <a:cs typeface="Tahoma"/>
              </a:rPr>
              <a:t>Focus</a:t>
            </a:r>
            <a:r>
              <a:rPr dirty="0" sz="1100" spc="-10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45">
                <a:solidFill>
                  <a:srgbClr val="3F3F3F"/>
                </a:solidFill>
                <a:latin typeface="Tahoma"/>
                <a:cs typeface="Tahoma"/>
              </a:rPr>
              <a:t>on</a:t>
            </a:r>
            <a:r>
              <a:rPr dirty="0" sz="1100" spc="-10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10" b="1">
                <a:solidFill>
                  <a:srgbClr val="3F3F3F"/>
                </a:solidFill>
                <a:latin typeface="Calibri"/>
                <a:cs typeface="Calibri"/>
              </a:rPr>
              <a:t>persistent</a:t>
            </a:r>
            <a:r>
              <a:rPr dirty="0" sz="1100" spc="-25" b="1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3F3F3F"/>
                </a:solidFill>
                <a:latin typeface="Calibri"/>
                <a:cs typeface="Calibri"/>
              </a:rPr>
              <a:t>shared</a:t>
            </a:r>
            <a:r>
              <a:rPr dirty="0" sz="1100" spc="-5" b="1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100" spc="-10" b="1">
                <a:solidFill>
                  <a:srgbClr val="3F3F3F"/>
                </a:solidFill>
                <a:latin typeface="Calibri"/>
                <a:cs typeface="Calibri"/>
              </a:rPr>
              <a:t>control </a:t>
            </a:r>
            <a:r>
              <a:rPr dirty="0" sz="1100" spc="-40">
                <a:solidFill>
                  <a:srgbClr val="3F3F3F"/>
                </a:solidFill>
                <a:latin typeface="Tahoma"/>
                <a:cs typeface="Tahoma"/>
              </a:rPr>
              <a:t>scenarios</a:t>
            </a:r>
            <a:r>
              <a:rPr dirty="0" sz="1100" spc="-10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30">
                <a:solidFill>
                  <a:srgbClr val="3F3F3F"/>
                </a:solidFill>
                <a:latin typeface="Tahoma"/>
                <a:cs typeface="Tahoma"/>
              </a:rPr>
              <a:t>in</a:t>
            </a:r>
            <a:r>
              <a:rPr dirty="0" sz="1100" spc="-10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20">
                <a:solidFill>
                  <a:srgbClr val="3F3F3F"/>
                </a:solidFill>
                <a:latin typeface="Tahoma"/>
                <a:cs typeface="Tahoma"/>
              </a:rPr>
              <a:t>OMRS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5760085" cy="3240405"/>
          </a:xfrm>
          <a:custGeom>
            <a:avLst/>
            <a:gdLst/>
            <a:ahLst/>
            <a:cxnLst/>
            <a:rect l="l" t="t" r="r" b="b"/>
            <a:pathLst>
              <a:path w="5760085" h="3240405">
                <a:moveTo>
                  <a:pt x="5759996" y="0"/>
                </a:moveTo>
                <a:lnTo>
                  <a:pt x="0" y="0"/>
                </a:lnTo>
                <a:lnTo>
                  <a:pt x="0" y="3239998"/>
                </a:lnTo>
                <a:lnTo>
                  <a:pt x="5759996" y="3239998"/>
                </a:lnTo>
                <a:lnTo>
                  <a:pt x="5759996" y="0"/>
                </a:lnTo>
                <a:close/>
              </a:path>
            </a:pathLst>
          </a:custGeom>
          <a:solidFill>
            <a:srgbClr val="81243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5579" y="3"/>
            <a:ext cx="518378" cy="61705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ts val="1639"/>
              </a:lnSpc>
              <a:spcBef>
                <a:spcPts val="135"/>
              </a:spcBef>
            </a:pPr>
            <a:r>
              <a:rPr dirty="0"/>
              <a:t>Table</a:t>
            </a:r>
            <a:r>
              <a:rPr dirty="0" spc="5"/>
              <a:t> </a:t>
            </a:r>
            <a:r>
              <a:rPr dirty="0"/>
              <a:t>of</a:t>
            </a:r>
            <a:r>
              <a:rPr dirty="0" spc="5"/>
              <a:t> </a:t>
            </a:r>
            <a:r>
              <a:rPr dirty="0" spc="-10"/>
              <a:t>Contents</a:t>
            </a:r>
          </a:p>
          <a:p>
            <a:pPr marL="12700">
              <a:lnSpc>
                <a:spcPts val="1040"/>
              </a:lnSpc>
            </a:pPr>
            <a:r>
              <a:rPr dirty="0" sz="900" b="0">
                <a:latin typeface="Tahoma"/>
                <a:cs typeface="Tahoma"/>
              </a:rPr>
              <a:t>8</a:t>
            </a:r>
            <a:r>
              <a:rPr dirty="0" sz="900" spc="50" b="0">
                <a:latin typeface="Tahoma"/>
                <a:cs typeface="Tahoma"/>
              </a:rPr>
              <a:t> </a:t>
            </a:r>
            <a:r>
              <a:rPr dirty="0" sz="900" spc="-10" b="0">
                <a:latin typeface="Tahoma"/>
                <a:cs typeface="Tahoma"/>
              </a:rPr>
              <a:t>References</a:t>
            </a:r>
            <a:endParaRPr sz="900">
              <a:latin typeface="Tahoma"/>
              <a:cs typeface="Tahoma"/>
            </a:endParaRP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7465">
              <a:lnSpc>
                <a:spcPct val="100000"/>
              </a:lnSpc>
              <a:spcBef>
                <a:spcPts val="105"/>
              </a:spcBef>
            </a:pPr>
            <a:r>
              <a:rPr dirty="0" spc="-20"/>
              <a:t>23</a:t>
            </a:r>
            <a:r>
              <a:rPr dirty="0" spc="-20"/>
              <a:t>/25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00965" rIns="0" bIns="0" rtlCol="0" vert="horz">
            <a:spAutoFit/>
          </a:bodyPr>
          <a:lstStyle/>
          <a:p>
            <a:pPr marL="151130" indent="-138430">
              <a:lnSpc>
                <a:spcPct val="100000"/>
              </a:lnSpc>
              <a:spcBef>
                <a:spcPts val="795"/>
              </a:spcBef>
              <a:buClr>
                <a:srgbClr val="9A4F5B"/>
              </a:buClr>
              <a:buFont typeface="Lucida Sans Unicode"/>
              <a:buChar char="►"/>
              <a:tabLst>
                <a:tab pos="151130" algn="l"/>
              </a:tabLst>
            </a:pPr>
            <a:r>
              <a:rPr dirty="0" spc="-10">
                <a:hlinkClick r:id="rId3" action="ppaction://hlinksldjump"/>
              </a:rPr>
              <a:t>Introduction</a:t>
            </a:r>
          </a:p>
          <a:p>
            <a:pPr marL="151130" indent="-138430">
              <a:lnSpc>
                <a:spcPct val="100000"/>
              </a:lnSpc>
              <a:spcBef>
                <a:spcPts val="700"/>
              </a:spcBef>
              <a:buFont typeface="Lucida Sans Unicode"/>
              <a:buChar char="►"/>
              <a:tabLst>
                <a:tab pos="151130" algn="l"/>
              </a:tabLst>
            </a:pPr>
            <a:r>
              <a:rPr dirty="0" spc="-10">
                <a:hlinkClick r:id="rId4" action="ppaction://hlinksldjump"/>
              </a:rPr>
              <a:t>Preliminaries</a:t>
            </a:r>
          </a:p>
          <a:p>
            <a:pPr marL="151130" indent="-138430">
              <a:lnSpc>
                <a:spcPct val="100000"/>
              </a:lnSpc>
              <a:spcBef>
                <a:spcPts val="695"/>
              </a:spcBef>
              <a:buFont typeface="Lucida Sans Unicode"/>
              <a:buChar char="►"/>
              <a:tabLst>
                <a:tab pos="151130" algn="l"/>
              </a:tabLst>
            </a:pPr>
            <a:r>
              <a:rPr dirty="0" spc="-45">
                <a:hlinkClick r:id="rId5" action="ppaction://hlinksldjump"/>
              </a:rPr>
              <a:t>Generalized</a:t>
            </a:r>
            <a:r>
              <a:rPr dirty="0" spc="-25">
                <a:hlinkClick r:id="rId5" action="ppaction://hlinksldjump"/>
              </a:rPr>
              <a:t> </a:t>
            </a:r>
            <a:r>
              <a:rPr dirty="0" spc="-10">
                <a:hlinkClick r:id="rId5" action="ppaction://hlinksldjump"/>
              </a:rPr>
              <a:t>connectivity</a:t>
            </a:r>
          </a:p>
          <a:p>
            <a:pPr marL="151130" indent="-138430">
              <a:lnSpc>
                <a:spcPct val="100000"/>
              </a:lnSpc>
              <a:spcBef>
                <a:spcPts val="700"/>
              </a:spcBef>
              <a:buFont typeface="Lucida Sans Unicode"/>
              <a:buChar char="►"/>
              <a:tabLst>
                <a:tab pos="151130" algn="l"/>
              </a:tabLst>
            </a:pPr>
            <a:r>
              <a:rPr dirty="0" spc="-45">
                <a:hlinkClick r:id="rId6" action="ppaction://hlinksldjump"/>
              </a:rPr>
              <a:t>Generalized</a:t>
            </a:r>
            <a:r>
              <a:rPr dirty="0" spc="-20">
                <a:hlinkClick r:id="rId6" action="ppaction://hlinksldjump"/>
              </a:rPr>
              <a:t> </a:t>
            </a:r>
            <a:r>
              <a:rPr dirty="0" spc="-40">
                <a:hlinkClick r:id="rId6" action="ppaction://hlinksldjump"/>
              </a:rPr>
              <a:t>biconnectivity</a:t>
            </a:r>
            <a:r>
              <a:rPr dirty="0" spc="-20">
                <a:hlinkClick r:id="rId6" action="ppaction://hlinksldjump"/>
              </a:rPr>
              <a:t> </a:t>
            </a:r>
            <a:r>
              <a:rPr dirty="0" spc="-40">
                <a:hlinkClick r:id="rId6" action="ppaction://hlinksldjump"/>
              </a:rPr>
              <a:t>for</a:t>
            </a:r>
            <a:r>
              <a:rPr dirty="0" spc="-15">
                <a:hlinkClick r:id="rId6" action="ppaction://hlinksldjump"/>
              </a:rPr>
              <a:t> </a:t>
            </a:r>
            <a:r>
              <a:rPr dirty="0" spc="-20">
                <a:hlinkClick r:id="rId6" action="ppaction://hlinksldjump"/>
              </a:rPr>
              <a:t>OMRS</a:t>
            </a:r>
          </a:p>
          <a:p>
            <a:pPr marL="151130" indent="-138430">
              <a:lnSpc>
                <a:spcPct val="100000"/>
              </a:lnSpc>
              <a:spcBef>
                <a:spcPts val="695"/>
              </a:spcBef>
              <a:buFont typeface="Lucida Sans Unicode"/>
              <a:buChar char="►"/>
              <a:tabLst>
                <a:tab pos="151130" algn="l"/>
              </a:tabLst>
            </a:pPr>
            <a:r>
              <a:rPr dirty="0">
                <a:hlinkClick r:id="rId7" action="ppaction://hlinksldjump"/>
              </a:rPr>
              <a:t>Multi</a:t>
            </a:r>
            <a:r>
              <a:rPr dirty="0" spc="-40">
                <a:hlinkClick r:id="rId7" action="ppaction://hlinksldjump"/>
              </a:rPr>
              <a:t> </a:t>
            </a:r>
            <a:r>
              <a:rPr dirty="0" spc="-50">
                <a:hlinkClick r:id="rId7" action="ppaction://hlinksldjump"/>
              </a:rPr>
              <a:t>mode</a:t>
            </a:r>
            <a:r>
              <a:rPr dirty="0" spc="-40">
                <a:hlinkClick r:id="rId7" action="ppaction://hlinksldjump"/>
              </a:rPr>
              <a:t> </a:t>
            </a:r>
            <a:r>
              <a:rPr dirty="0" spc="-35">
                <a:hlinkClick r:id="rId7" action="ppaction://hlinksldjump"/>
              </a:rPr>
              <a:t>multi-</a:t>
            </a:r>
            <a:r>
              <a:rPr dirty="0" spc="-40">
                <a:hlinkClick r:id="rId7" action="ppaction://hlinksldjump"/>
              </a:rPr>
              <a:t>dimensional </a:t>
            </a:r>
            <a:r>
              <a:rPr dirty="0" spc="-45">
                <a:hlinkClick r:id="rId7" action="ppaction://hlinksldjump"/>
              </a:rPr>
              <a:t>switched</a:t>
            </a:r>
            <a:r>
              <a:rPr dirty="0" spc="-40">
                <a:hlinkClick r:id="rId7" action="ppaction://hlinksldjump"/>
              </a:rPr>
              <a:t> system</a:t>
            </a:r>
          </a:p>
          <a:p>
            <a:pPr marL="151130" indent="-138430">
              <a:lnSpc>
                <a:spcPct val="100000"/>
              </a:lnSpc>
              <a:spcBef>
                <a:spcPts val="695"/>
              </a:spcBef>
              <a:buFont typeface="Lucida Sans Unicode"/>
              <a:buChar char="►"/>
              <a:tabLst>
                <a:tab pos="151130" algn="l"/>
              </a:tabLst>
            </a:pPr>
            <a:r>
              <a:rPr dirty="0" spc="-40">
                <a:hlinkClick r:id="rId8" action="ppaction://hlinksldjump"/>
              </a:rPr>
              <a:t>Numerical</a:t>
            </a:r>
            <a:r>
              <a:rPr dirty="0" spc="-50">
                <a:hlinkClick r:id="rId8" action="ppaction://hlinksldjump"/>
              </a:rPr>
              <a:t> </a:t>
            </a:r>
            <a:r>
              <a:rPr dirty="0" spc="-10">
                <a:hlinkClick r:id="rId8" action="ppaction://hlinksldjump"/>
              </a:rPr>
              <a:t>example</a:t>
            </a:r>
          </a:p>
          <a:p>
            <a:pPr marL="151130" indent="-138430">
              <a:lnSpc>
                <a:spcPct val="100000"/>
              </a:lnSpc>
              <a:spcBef>
                <a:spcPts val="700"/>
              </a:spcBef>
              <a:buFont typeface="Lucida Sans Unicode"/>
              <a:buChar char="►"/>
              <a:tabLst>
                <a:tab pos="151130" algn="l"/>
              </a:tabLst>
            </a:pPr>
            <a:r>
              <a:rPr dirty="0" spc="-45">
                <a:hlinkClick r:id="rId9" action="ppaction://hlinksldjump"/>
              </a:rPr>
              <a:t>Conclusion</a:t>
            </a:r>
            <a:r>
              <a:rPr dirty="0" spc="-50">
                <a:hlinkClick r:id="rId9" action="ppaction://hlinksldjump"/>
              </a:rPr>
              <a:t> </a:t>
            </a:r>
            <a:r>
              <a:rPr dirty="0" spc="-55">
                <a:hlinkClick r:id="rId9" action="ppaction://hlinksldjump"/>
              </a:rPr>
              <a:t>and</a:t>
            </a:r>
            <a:r>
              <a:rPr dirty="0" spc="-50">
                <a:hlinkClick r:id="rId9" action="ppaction://hlinksldjump"/>
              </a:rPr>
              <a:t> </a:t>
            </a:r>
            <a:r>
              <a:rPr dirty="0" spc="-35">
                <a:hlinkClick r:id="rId9" action="ppaction://hlinksldjump"/>
              </a:rPr>
              <a:t>future</a:t>
            </a:r>
            <a:r>
              <a:rPr dirty="0" spc="-50">
                <a:hlinkClick r:id="rId9" action="ppaction://hlinksldjump"/>
              </a:rPr>
              <a:t> </a:t>
            </a:r>
            <a:r>
              <a:rPr dirty="0" spc="-10">
                <a:hlinkClick r:id="rId9" action="ppaction://hlinksldjump"/>
              </a:rPr>
              <a:t>works</a:t>
            </a:r>
          </a:p>
          <a:p>
            <a:pPr marL="151130" indent="-138430">
              <a:lnSpc>
                <a:spcPct val="100000"/>
              </a:lnSpc>
              <a:spcBef>
                <a:spcPts val="695"/>
              </a:spcBef>
              <a:buFont typeface="Lucida Sans Unicode"/>
              <a:buChar char="►"/>
              <a:tabLst>
                <a:tab pos="151130" algn="l"/>
              </a:tabLst>
            </a:pPr>
            <a:r>
              <a:rPr dirty="0" spc="-10">
                <a:solidFill>
                  <a:srgbClr val="FFFFFF"/>
                </a:solidFill>
                <a:hlinkClick r:id="rId10" action="ppaction://hlinksldjump"/>
              </a:rPr>
              <a:t>References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7295" y="252930"/>
            <a:ext cx="85471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0">
                <a:solidFill>
                  <a:srgbClr val="812433"/>
                </a:solidFill>
              </a:rPr>
              <a:t>References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486117" y="433923"/>
            <a:ext cx="4926965" cy="2662555"/>
          </a:xfrm>
          <a:prstGeom prst="rect">
            <a:avLst/>
          </a:prstGeom>
        </p:spPr>
        <p:txBody>
          <a:bodyPr wrap="square" lIns="0" tIns="38735" rIns="0" bIns="0" rtlCol="0" vert="horz">
            <a:spAutoFit/>
          </a:bodyPr>
          <a:lstStyle/>
          <a:p>
            <a:pPr marL="593725">
              <a:lnSpc>
                <a:spcPct val="100000"/>
              </a:lnSpc>
              <a:spcBef>
                <a:spcPts val="305"/>
              </a:spcBef>
            </a:pPr>
            <a:r>
              <a:rPr dirty="0" sz="900">
                <a:solidFill>
                  <a:srgbClr val="812433"/>
                </a:solidFill>
                <a:latin typeface="Tahoma"/>
                <a:cs typeface="Tahoma"/>
              </a:rPr>
              <a:t>8</a:t>
            </a:r>
            <a:r>
              <a:rPr dirty="0" sz="900" spc="50">
                <a:solidFill>
                  <a:srgbClr val="812433"/>
                </a:solidFill>
                <a:latin typeface="Tahoma"/>
                <a:cs typeface="Tahoma"/>
              </a:rPr>
              <a:t> </a:t>
            </a:r>
            <a:r>
              <a:rPr dirty="0" sz="900" spc="-10">
                <a:solidFill>
                  <a:srgbClr val="812433"/>
                </a:solidFill>
                <a:latin typeface="Tahoma"/>
                <a:cs typeface="Tahoma"/>
              </a:rPr>
              <a:t>References</a:t>
            </a:r>
            <a:endParaRPr sz="900">
              <a:latin typeface="Tahoma"/>
              <a:cs typeface="Tahoma"/>
            </a:endParaRPr>
          </a:p>
          <a:p>
            <a:pPr marL="151765" indent="-139065">
              <a:lnSpc>
                <a:spcPts val="1310"/>
              </a:lnSpc>
              <a:spcBef>
                <a:spcPts val="244"/>
              </a:spcBef>
              <a:buClr>
                <a:srgbClr val="812433"/>
              </a:buClr>
              <a:buFont typeface="Tahoma"/>
              <a:buChar char="•"/>
              <a:tabLst>
                <a:tab pos="151765" algn="l"/>
              </a:tabLst>
            </a:pPr>
            <a:r>
              <a:rPr dirty="0" sz="1100" b="1">
                <a:solidFill>
                  <a:srgbClr val="3F3F3F"/>
                </a:solidFill>
                <a:latin typeface="Calibri"/>
                <a:cs typeface="Calibri"/>
              </a:rPr>
              <a:t>Main</a:t>
            </a:r>
            <a:r>
              <a:rPr dirty="0" sz="1100" spc="-30" b="1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100" spc="-10" b="1">
                <a:solidFill>
                  <a:srgbClr val="3F3F3F"/>
                </a:solidFill>
                <a:latin typeface="Calibri"/>
                <a:cs typeface="Calibri"/>
              </a:rPr>
              <a:t>papers</a:t>
            </a:r>
            <a:endParaRPr sz="1100">
              <a:latin typeface="Calibri"/>
              <a:cs typeface="Calibri"/>
            </a:endParaRPr>
          </a:p>
          <a:p>
            <a:pPr lvl="1" marL="427355" indent="-113030">
              <a:lnSpc>
                <a:spcPts val="1185"/>
              </a:lnSpc>
              <a:buClr>
                <a:srgbClr val="812433"/>
              </a:buClr>
              <a:buAutoNum type="arabicPlain"/>
              <a:tabLst>
                <a:tab pos="427355" algn="l"/>
              </a:tabLst>
            </a:pPr>
            <a:r>
              <a:rPr dirty="0" sz="1000" spc="-30">
                <a:solidFill>
                  <a:srgbClr val="3F3F3F"/>
                </a:solidFill>
                <a:latin typeface="Tahoma"/>
                <a:cs typeface="Tahoma"/>
              </a:rPr>
              <a:t>A</a:t>
            </a:r>
            <a:r>
              <a:rPr dirty="0" sz="1000" spc="-4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000" spc="-35">
                <a:solidFill>
                  <a:srgbClr val="3F3F3F"/>
                </a:solidFill>
                <a:latin typeface="Tahoma"/>
                <a:cs typeface="Tahoma"/>
              </a:rPr>
              <a:t>Distributed </a:t>
            </a:r>
            <a:r>
              <a:rPr dirty="0" sz="1000" spc="-60">
                <a:solidFill>
                  <a:srgbClr val="3F3F3F"/>
                </a:solidFill>
                <a:latin typeface="Tahoma"/>
                <a:cs typeface="Tahoma"/>
              </a:rPr>
              <a:t>Strategy</a:t>
            </a:r>
            <a:r>
              <a:rPr dirty="0" sz="1000" spc="-35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000" spc="-30">
                <a:solidFill>
                  <a:srgbClr val="3F3F3F"/>
                </a:solidFill>
                <a:latin typeface="Tahoma"/>
                <a:cs typeface="Tahoma"/>
              </a:rPr>
              <a:t>for</a:t>
            </a:r>
            <a:r>
              <a:rPr dirty="0" sz="1000" spc="-40">
                <a:solidFill>
                  <a:srgbClr val="3F3F3F"/>
                </a:solidFill>
                <a:latin typeface="Tahoma"/>
                <a:cs typeface="Tahoma"/>
              </a:rPr>
              <a:t> Generalized</a:t>
            </a:r>
            <a:r>
              <a:rPr dirty="0" sz="1000" spc="-35">
                <a:solidFill>
                  <a:srgbClr val="3F3F3F"/>
                </a:solidFill>
                <a:latin typeface="Tahoma"/>
                <a:cs typeface="Tahoma"/>
              </a:rPr>
              <a:t> Biconnectivity Maintenance </a:t>
            </a:r>
            <a:r>
              <a:rPr dirty="0" sz="1000" spc="-25">
                <a:solidFill>
                  <a:srgbClr val="3F3F3F"/>
                </a:solidFill>
                <a:latin typeface="Tahoma"/>
                <a:cs typeface="Tahoma"/>
              </a:rPr>
              <a:t>in</a:t>
            </a:r>
            <a:r>
              <a:rPr dirty="0" sz="1000" spc="-4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000" spc="-50">
                <a:solidFill>
                  <a:srgbClr val="3F3F3F"/>
                </a:solidFill>
                <a:latin typeface="Tahoma"/>
                <a:cs typeface="Tahoma"/>
              </a:rPr>
              <a:t>Open</a:t>
            </a:r>
            <a:r>
              <a:rPr dirty="0" sz="1000" spc="-35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000" spc="-10">
                <a:solidFill>
                  <a:srgbClr val="3F3F3F"/>
                </a:solidFill>
                <a:latin typeface="Tahoma"/>
                <a:cs typeface="Tahoma"/>
              </a:rPr>
              <a:t>Multi-robot</a:t>
            </a:r>
            <a:endParaRPr sz="1000">
              <a:latin typeface="Tahoma"/>
              <a:cs typeface="Tahoma"/>
            </a:endParaRPr>
          </a:p>
          <a:p>
            <a:pPr marL="427990" marR="111125">
              <a:lnSpc>
                <a:spcPts val="1200"/>
              </a:lnSpc>
              <a:spcBef>
                <a:spcPts val="35"/>
              </a:spcBef>
            </a:pPr>
            <a:r>
              <a:rPr dirty="0" sz="1000" spc="-65">
                <a:solidFill>
                  <a:srgbClr val="3F3F3F"/>
                </a:solidFill>
                <a:latin typeface="Tahoma"/>
                <a:cs typeface="Tahoma"/>
              </a:rPr>
              <a:t>Systems,</a:t>
            </a:r>
            <a:r>
              <a:rPr dirty="0" sz="1000" spc="-55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000" spc="-40">
                <a:solidFill>
                  <a:srgbClr val="3F3F3F"/>
                </a:solidFill>
                <a:latin typeface="Tahoma"/>
                <a:cs typeface="Tahoma"/>
              </a:rPr>
              <a:t>2024</a:t>
            </a:r>
            <a:r>
              <a:rPr dirty="0" sz="1000" spc="-55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000" spc="-100">
                <a:solidFill>
                  <a:srgbClr val="3F3F3F"/>
                </a:solidFill>
                <a:latin typeface="Tahoma"/>
                <a:cs typeface="Tahoma"/>
              </a:rPr>
              <a:t>IEEE</a:t>
            </a:r>
            <a:r>
              <a:rPr dirty="0" sz="1000" spc="-55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000" spc="-50">
                <a:solidFill>
                  <a:srgbClr val="3F3F3F"/>
                </a:solidFill>
                <a:latin typeface="Tahoma"/>
                <a:cs typeface="Tahoma"/>
              </a:rPr>
              <a:t>63rd</a:t>
            </a:r>
            <a:r>
              <a:rPr dirty="0" sz="1000" spc="-55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000" spc="-45">
                <a:solidFill>
                  <a:srgbClr val="3F3F3F"/>
                </a:solidFill>
                <a:latin typeface="Tahoma"/>
                <a:cs typeface="Tahoma"/>
              </a:rPr>
              <a:t>Conference</a:t>
            </a:r>
            <a:r>
              <a:rPr dirty="0" sz="1000" spc="-55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000" spc="-35">
                <a:solidFill>
                  <a:srgbClr val="3F3F3F"/>
                </a:solidFill>
                <a:latin typeface="Tahoma"/>
                <a:cs typeface="Tahoma"/>
              </a:rPr>
              <a:t>on</a:t>
            </a:r>
            <a:r>
              <a:rPr dirty="0" sz="1000" spc="-55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000" spc="-40">
                <a:solidFill>
                  <a:srgbClr val="3F3F3F"/>
                </a:solidFill>
                <a:latin typeface="Tahoma"/>
                <a:cs typeface="Tahoma"/>
              </a:rPr>
              <a:t>Decision</a:t>
            </a:r>
            <a:r>
              <a:rPr dirty="0" sz="1000" spc="-55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000" spc="-45">
                <a:solidFill>
                  <a:srgbClr val="3F3F3F"/>
                </a:solidFill>
                <a:latin typeface="Tahoma"/>
                <a:cs typeface="Tahoma"/>
              </a:rPr>
              <a:t>and</a:t>
            </a:r>
            <a:r>
              <a:rPr dirty="0" sz="1000" spc="-55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000" spc="-35">
                <a:solidFill>
                  <a:srgbClr val="3F3F3F"/>
                </a:solidFill>
                <a:latin typeface="Tahoma"/>
                <a:cs typeface="Tahoma"/>
              </a:rPr>
              <a:t>Control</a:t>
            </a:r>
            <a:r>
              <a:rPr dirty="0" sz="1000" spc="-55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000" spc="-80">
                <a:solidFill>
                  <a:srgbClr val="3F3F3F"/>
                </a:solidFill>
                <a:latin typeface="Tahoma"/>
                <a:cs typeface="Tahoma"/>
              </a:rPr>
              <a:t>(CDC),</a:t>
            </a:r>
            <a:r>
              <a:rPr dirty="0" sz="1000" spc="-55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000" spc="-50">
                <a:solidFill>
                  <a:srgbClr val="3F3F3F"/>
                </a:solidFill>
                <a:latin typeface="Tahoma"/>
                <a:cs typeface="Tahoma"/>
              </a:rPr>
              <a:t>Dec.</a:t>
            </a:r>
            <a:r>
              <a:rPr dirty="0" sz="1000" spc="-15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000" spc="-105">
                <a:solidFill>
                  <a:srgbClr val="3F3F3F"/>
                </a:solidFill>
                <a:latin typeface="Tahoma"/>
                <a:cs typeface="Tahoma"/>
              </a:rPr>
              <a:t>16-</a:t>
            </a:r>
            <a:r>
              <a:rPr dirty="0" sz="1000" spc="-100">
                <a:solidFill>
                  <a:srgbClr val="3F3F3F"/>
                </a:solidFill>
                <a:latin typeface="Tahoma"/>
                <a:cs typeface="Tahoma"/>
              </a:rPr>
              <a:t>19,</a:t>
            </a:r>
            <a:r>
              <a:rPr dirty="0" sz="1000" spc="-55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000" spc="-10">
                <a:solidFill>
                  <a:srgbClr val="3F3F3F"/>
                </a:solidFill>
                <a:latin typeface="Tahoma"/>
                <a:cs typeface="Tahoma"/>
              </a:rPr>
              <a:t>2024, </a:t>
            </a:r>
            <a:r>
              <a:rPr dirty="0" sz="1000" spc="-25">
                <a:solidFill>
                  <a:srgbClr val="3F3F3F"/>
                </a:solidFill>
                <a:latin typeface="Tahoma"/>
                <a:cs typeface="Tahoma"/>
              </a:rPr>
              <a:t>MiCo,</a:t>
            </a:r>
            <a:r>
              <a:rPr dirty="0" sz="1000" spc="-5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000" spc="-20">
                <a:solidFill>
                  <a:srgbClr val="3F3F3F"/>
                </a:solidFill>
                <a:latin typeface="Tahoma"/>
                <a:cs typeface="Tahoma"/>
              </a:rPr>
              <a:t>Milan,</a:t>
            </a:r>
            <a:r>
              <a:rPr dirty="0" sz="1000" spc="-5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000" spc="-65">
                <a:solidFill>
                  <a:srgbClr val="3F3F3F"/>
                </a:solidFill>
                <a:latin typeface="Tahoma"/>
                <a:cs typeface="Tahoma"/>
              </a:rPr>
              <a:t>Italy.</a:t>
            </a:r>
            <a:r>
              <a:rPr dirty="0" sz="100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000" spc="-45">
                <a:solidFill>
                  <a:srgbClr val="3F3F3F"/>
                </a:solidFill>
                <a:latin typeface="Tahoma"/>
                <a:cs typeface="Tahoma"/>
              </a:rPr>
              <a:t>Authors:</a:t>
            </a:r>
            <a:r>
              <a:rPr dirty="0" sz="1000" spc="-5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000" spc="-55">
                <a:solidFill>
                  <a:srgbClr val="3F3F3F"/>
                </a:solidFill>
                <a:latin typeface="Tahoma"/>
                <a:cs typeface="Tahoma"/>
              </a:rPr>
              <a:t>Esteban</a:t>
            </a:r>
            <a:r>
              <a:rPr dirty="0" sz="1000" spc="-50">
                <a:solidFill>
                  <a:srgbClr val="3F3F3F"/>
                </a:solidFill>
                <a:latin typeface="Tahoma"/>
                <a:cs typeface="Tahoma"/>
              </a:rPr>
              <a:t> Restrepo</a:t>
            </a:r>
            <a:r>
              <a:rPr dirty="0" sz="1000" spc="-45">
                <a:solidFill>
                  <a:srgbClr val="3F3F3F"/>
                </a:solidFill>
                <a:latin typeface="Tahoma"/>
                <a:cs typeface="Tahoma"/>
              </a:rPr>
              <a:t> and</a:t>
            </a:r>
            <a:r>
              <a:rPr dirty="0" sz="1000" spc="-5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000" spc="-35">
                <a:solidFill>
                  <a:srgbClr val="3F3F3F"/>
                </a:solidFill>
                <a:latin typeface="Tahoma"/>
                <a:cs typeface="Tahoma"/>
              </a:rPr>
              <a:t>Paolo</a:t>
            </a:r>
            <a:r>
              <a:rPr dirty="0" sz="1000" spc="-45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000" spc="-50">
                <a:solidFill>
                  <a:srgbClr val="3F3F3F"/>
                </a:solidFill>
                <a:latin typeface="Tahoma"/>
                <a:cs typeface="Tahoma"/>
              </a:rPr>
              <a:t>Robuffo </a:t>
            </a:r>
            <a:r>
              <a:rPr dirty="0" sz="1000" spc="-10">
                <a:solidFill>
                  <a:srgbClr val="3F3F3F"/>
                </a:solidFill>
                <a:latin typeface="Tahoma"/>
                <a:cs typeface="Tahoma"/>
              </a:rPr>
              <a:t>Giordano</a:t>
            </a:r>
            <a:endParaRPr sz="1000">
              <a:latin typeface="Tahoma"/>
              <a:cs typeface="Tahoma"/>
            </a:endParaRPr>
          </a:p>
          <a:p>
            <a:pPr lvl="1" marL="426720" indent="-130175">
              <a:lnSpc>
                <a:spcPts val="1150"/>
              </a:lnSpc>
              <a:buClr>
                <a:srgbClr val="812433"/>
              </a:buClr>
              <a:buAutoNum type="arabicPlain" startAt="2"/>
              <a:tabLst>
                <a:tab pos="426720" algn="l"/>
              </a:tabLst>
            </a:pPr>
            <a:r>
              <a:rPr dirty="0" sz="1000" spc="-35">
                <a:solidFill>
                  <a:srgbClr val="3F3F3F"/>
                </a:solidFill>
                <a:latin typeface="Tahoma"/>
                <a:cs typeface="Tahoma"/>
              </a:rPr>
              <a:t>Stability</a:t>
            </a:r>
            <a:r>
              <a:rPr dirty="0" sz="1000" spc="-45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000" spc="-20">
                <a:solidFill>
                  <a:srgbClr val="3F3F3F"/>
                </a:solidFill>
                <a:latin typeface="Tahoma"/>
                <a:cs typeface="Tahoma"/>
              </a:rPr>
              <a:t>of</a:t>
            </a:r>
            <a:r>
              <a:rPr dirty="0" sz="1000" spc="-45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000" spc="-30">
                <a:solidFill>
                  <a:srgbClr val="3F3F3F"/>
                </a:solidFill>
                <a:latin typeface="Tahoma"/>
                <a:cs typeface="Tahoma"/>
              </a:rPr>
              <a:t>Multi-Dimensional</a:t>
            </a:r>
            <a:r>
              <a:rPr dirty="0" sz="1000" spc="-4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000" spc="-45">
                <a:solidFill>
                  <a:srgbClr val="3F3F3F"/>
                </a:solidFill>
                <a:latin typeface="Tahoma"/>
                <a:cs typeface="Tahoma"/>
              </a:rPr>
              <a:t>Switched </a:t>
            </a:r>
            <a:r>
              <a:rPr dirty="0" sz="1000" spc="-70">
                <a:solidFill>
                  <a:srgbClr val="3F3F3F"/>
                </a:solidFill>
                <a:latin typeface="Tahoma"/>
                <a:cs typeface="Tahoma"/>
              </a:rPr>
              <a:t>Systems</a:t>
            </a:r>
            <a:r>
              <a:rPr dirty="0" sz="1000" spc="-4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000" spc="-25">
                <a:solidFill>
                  <a:srgbClr val="3F3F3F"/>
                </a:solidFill>
                <a:latin typeface="Tahoma"/>
                <a:cs typeface="Tahoma"/>
              </a:rPr>
              <a:t>with</a:t>
            </a:r>
            <a:r>
              <a:rPr dirty="0" sz="1000" spc="-45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000" spc="-50">
                <a:solidFill>
                  <a:srgbClr val="3F3F3F"/>
                </a:solidFill>
                <a:latin typeface="Tahoma"/>
                <a:cs typeface="Tahoma"/>
              </a:rPr>
              <a:t>an</a:t>
            </a:r>
            <a:r>
              <a:rPr dirty="0" sz="1000" spc="-4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000" spc="-30">
                <a:solidFill>
                  <a:srgbClr val="3F3F3F"/>
                </a:solidFill>
                <a:latin typeface="Tahoma"/>
                <a:cs typeface="Tahoma"/>
              </a:rPr>
              <a:t>Application</a:t>
            </a:r>
            <a:r>
              <a:rPr dirty="0" sz="1000" spc="-45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000" spc="-25">
                <a:solidFill>
                  <a:srgbClr val="3F3F3F"/>
                </a:solidFill>
                <a:latin typeface="Tahoma"/>
                <a:cs typeface="Tahoma"/>
              </a:rPr>
              <a:t>to</a:t>
            </a:r>
            <a:r>
              <a:rPr dirty="0" sz="1000" spc="-4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000" spc="-20">
                <a:solidFill>
                  <a:srgbClr val="3F3F3F"/>
                </a:solidFill>
                <a:latin typeface="Tahoma"/>
                <a:cs typeface="Tahoma"/>
              </a:rPr>
              <a:t>Open</a:t>
            </a:r>
            <a:endParaRPr sz="1000">
              <a:latin typeface="Tahoma"/>
              <a:cs typeface="Tahoma"/>
            </a:endParaRPr>
          </a:p>
          <a:p>
            <a:pPr marL="427990" marR="147320">
              <a:lnSpc>
                <a:spcPts val="1200"/>
              </a:lnSpc>
              <a:spcBef>
                <a:spcPts val="40"/>
              </a:spcBef>
            </a:pPr>
            <a:r>
              <a:rPr dirty="0" sz="1000" spc="-25">
                <a:solidFill>
                  <a:srgbClr val="3F3F3F"/>
                </a:solidFill>
                <a:latin typeface="Tahoma"/>
                <a:cs typeface="Tahoma"/>
              </a:rPr>
              <a:t>Multi-</a:t>
            </a:r>
            <a:r>
              <a:rPr dirty="0" sz="1000" spc="-35">
                <a:solidFill>
                  <a:srgbClr val="3F3F3F"/>
                </a:solidFill>
                <a:latin typeface="Tahoma"/>
                <a:cs typeface="Tahoma"/>
              </a:rPr>
              <a:t>Agent</a:t>
            </a:r>
            <a:r>
              <a:rPr dirty="0" sz="1000" spc="-5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000" spc="-65">
                <a:solidFill>
                  <a:srgbClr val="3F3F3F"/>
                </a:solidFill>
                <a:latin typeface="Tahoma"/>
                <a:cs typeface="Tahoma"/>
              </a:rPr>
              <a:t>Systems,</a:t>
            </a:r>
            <a:r>
              <a:rPr dirty="0" sz="1000" spc="-5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000" spc="-30">
                <a:solidFill>
                  <a:srgbClr val="3F3F3F"/>
                </a:solidFill>
                <a:latin typeface="Tahoma"/>
                <a:cs typeface="Tahoma"/>
              </a:rPr>
              <a:t>Mengqi</a:t>
            </a:r>
            <a:r>
              <a:rPr dirty="0" sz="1000" spc="-5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000" spc="-60">
                <a:solidFill>
                  <a:srgbClr val="3F3F3F"/>
                </a:solidFill>
                <a:latin typeface="Tahoma"/>
                <a:cs typeface="Tahoma"/>
              </a:rPr>
              <a:t>Xue,</a:t>
            </a:r>
            <a:r>
              <a:rPr dirty="0" sz="1000" spc="-5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000" spc="-90">
                <a:solidFill>
                  <a:srgbClr val="3F3F3F"/>
                </a:solidFill>
                <a:latin typeface="Tahoma"/>
                <a:cs typeface="Tahoma"/>
              </a:rPr>
              <a:t>Yang</a:t>
            </a:r>
            <a:r>
              <a:rPr dirty="0" sz="1000" spc="-5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000" spc="-90">
                <a:solidFill>
                  <a:srgbClr val="3F3F3F"/>
                </a:solidFill>
                <a:latin typeface="Tahoma"/>
                <a:cs typeface="Tahoma"/>
              </a:rPr>
              <a:t>Tang,</a:t>
            </a:r>
            <a:r>
              <a:rPr dirty="0" sz="1000" spc="-5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000" spc="-35">
                <a:solidFill>
                  <a:srgbClr val="3F3F3F"/>
                </a:solidFill>
                <a:latin typeface="Tahoma"/>
                <a:cs typeface="Tahoma"/>
              </a:rPr>
              <a:t>Wei</a:t>
            </a:r>
            <a:r>
              <a:rPr dirty="0" sz="1000" spc="-45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000" spc="-65">
                <a:solidFill>
                  <a:srgbClr val="3F3F3F"/>
                </a:solidFill>
                <a:latin typeface="Tahoma"/>
                <a:cs typeface="Tahoma"/>
              </a:rPr>
              <a:t>Ren,</a:t>
            </a:r>
            <a:r>
              <a:rPr dirty="0" sz="1000" spc="-5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000" spc="-70">
                <a:solidFill>
                  <a:srgbClr val="3F3F3F"/>
                </a:solidFill>
                <a:latin typeface="Tahoma"/>
                <a:cs typeface="Tahoma"/>
              </a:rPr>
              <a:t>Feng</a:t>
            </a:r>
            <a:r>
              <a:rPr dirty="0" sz="1000" spc="-5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000" spc="-40">
                <a:solidFill>
                  <a:srgbClr val="3F3F3F"/>
                </a:solidFill>
                <a:latin typeface="Tahoma"/>
                <a:cs typeface="Tahoma"/>
              </a:rPr>
              <a:t>Qian.</a:t>
            </a:r>
            <a:r>
              <a:rPr dirty="0" sz="100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000" spc="-35">
                <a:solidFill>
                  <a:srgbClr val="3F3F3F"/>
                </a:solidFill>
                <a:latin typeface="Tahoma"/>
                <a:cs typeface="Tahoma"/>
              </a:rPr>
              <a:t>Affiliations:</a:t>
            </a:r>
            <a:r>
              <a:rPr dirty="0" sz="1000" spc="-5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000" spc="-20">
                <a:solidFill>
                  <a:srgbClr val="3F3F3F"/>
                </a:solidFill>
                <a:latin typeface="Tahoma"/>
                <a:cs typeface="Tahoma"/>
              </a:rPr>
              <a:t>East </a:t>
            </a:r>
            <a:r>
              <a:rPr dirty="0" sz="1000" spc="-45">
                <a:solidFill>
                  <a:srgbClr val="3F3F3F"/>
                </a:solidFill>
                <a:latin typeface="Tahoma"/>
                <a:cs typeface="Tahoma"/>
              </a:rPr>
              <a:t>China</a:t>
            </a:r>
            <a:r>
              <a:rPr dirty="0" sz="1000" spc="-40">
                <a:solidFill>
                  <a:srgbClr val="3F3F3F"/>
                </a:solidFill>
                <a:latin typeface="Tahoma"/>
                <a:cs typeface="Tahoma"/>
              </a:rPr>
              <a:t> University </a:t>
            </a:r>
            <a:r>
              <a:rPr dirty="0" sz="1000" spc="-20">
                <a:solidFill>
                  <a:srgbClr val="3F3F3F"/>
                </a:solidFill>
                <a:latin typeface="Tahoma"/>
                <a:cs typeface="Tahoma"/>
              </a:rPr>
              <a:t>of</a:t>
            </a:r>
            <a:r>
              <a:rPr dirty="0" sz="1000" spc="-4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000" spc="-50">
                <a:solidFill>
                  <a:srgbClr val="3F3F3F"/>
                </a:solidFill>
                <a:latin typeface="Tahoma"/>
                <a:cs typeface="Tahoma"/>
              </a:rPr>
              <a:t>Science</a:t>
            </a:r>
            <a:r>
              <a:rPr dirty="0" sz="1000" spc="-4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000" spc="-45">
                <a:solidFill>
                  <a:srgbClr val="3F3F3F"/>
                </a:solidFill>
                <a:latin typeface="Tahoma"/>
                <a:cs typeface="Tahoma"/>
              </a:rPr>
              <a:t>and</a:t>
            </a:r>
            <a:r>
              <a:rPr dirty="0" sz="1000" spc="-4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000" spc="-65">
                <a:solidFill>
                  <a:srgbClr val="3F3F3F"/>
                </a:solidFill>
                <a:latin typeface="Tahoma"/>
                <a:cs typeface="Tahoma"/>
              </a:rPr>
              <a:t>Technology,</a:t>
            </a:r>
            <a:r>
              <a:rPr dirty="0" sz="1000" spc="-35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000" spc="-60">
                <a:solidFill>
                  <a:srgbClr val="3F3F3F"/>
                </a:solidFill>
                <a:latin typeface="Tahoma"/>
                <a:cs typeface="Tahoma"/>
              </a:rPr>
              <a:t>Shanghai,</a:t>
            </a:r>
            <a:r>
              <a:rPr dirty="0" sz="1000" spc="-4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000" spc="-55">
                <a:solidFill>
                  <a:srgbClr val="3F3F3F"/>
                </a:solidFill>
                <a:latin typeface="Tahoma"/>
                <a:cs typeface="Tahoma"/>
              </a:rPr>
              <a:t>China;</a:t>
            </a:r>
            <a:r>
              <a:rPr dirty="0" sz="1000" spc="-40">
                <a:solidFill>
                  <a:srgbClr val="3F3F3F"/>
                </a:solidFill>
                <a:latin typeface="Tahoma"/>
                <a:cs typeface="Tahoma"/>
              </a:rPr>
              <a:t> University </a:t>
            </a:r>
            <a:r>
              <a:rPr dirty="0" sz="1000" spc="-20">
                <a:solidFill>
                  <a:srgbClr val="3F3F3F"/>
                </a:solidFill>
                <a:latin typeface="Tahoma"/>
                <a:cs typeface="Tahoma"/>
              </a:rPr>
              <a:t>of</a:t>
            </a:r>
            <a:r>
              <a:rPr dirty="0" sz="1000" spc="-4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000" spc="-20">
                <a:solidFill>
                  <a:srgbClr val="3F3F3F"/>
                </a:solidFill>
                <a:latin typeface="Tahoma"/>
                <a:cs typeface="Tahoma"/>
              </a:rPr>
              <a:t>California, </a:t>
            </a:r>
            <a:r>
              <a:rPr dirty="0" sz="1000" spc="-50">
                <a:solidFill>
                  <a:srgbClr val="3F3F3F"/>
                </a:solidFill>
                <a:latin typeface="Tahoma"/>
                <a:cs typeface="Tahoma"/>
              </a:rPr>
              <a:t>Riverside,</a:t>
            </a:r>
            <a:r>
              <a:rPr dirty="0" sz="1000" spc="5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000" spc="-25">
                <a:solidFill>
                  <a:srgbClr val="3F3F3F"/>
                </a:solidFill>
                <a:latin typeface="Tahoma"/>
                <a:cs typeface="Tahoma"/>
              </a:rPr>
              <a:t>USA</a:t>
            </a:r>
            <a:endParaRPr sz="1000">
              <a:latin typeface="Tahoma"/>
              <a:cs typeface="Tahoma"/>
            </a:endParaRPr>
          </a:p>
          <a:p>
            <a:pPr marL="151765" indent="-139065">
              <a:lnSpc>
                <a:spcPts val="1155"/>
              </a:lnSpc>
              <a:buClr>
                <a:srgbClr val="812433"/>
              </a:buClr>
              <a:buFont typeface="Tahoma"/>
              <a:buChar char="•"/>
              <a:tabLst>
                <a:tab pos="151765" algn="l"/>
              </a:tabLst>
            </a:pPr>
            <a:r>
              <a:rPr dirty="0" sz="1100" spc="-10" b="1">
                <a:solidFill>
                  <a:srgbClr val="3F3F3F"/>
                </a:solidFill>
                <a:latin typeface="Calibri"/>
                <a:cs typeface="Calibri"/>
              </a:rPr>
              <a:t>References</a:t>
            </a:r>
            <a:endParaRPr sz="1100">
              <a:latin typeface="Calibri"/>
              <a:cs typeface="Calibri"/>
            </a:endParaRPr>
          </a:p>
          <a:p>
            <a:pPr lvl="1" marL="427990" marR="88265" indent="-113664">
              <a:lnSpc>
                <a:spcPts val="1200"/>
              </a:lnSpc>
              <a:spcBef>
                <a:spcPts val="25"/>
              </a:spcBef>
              <a:buClr>
                <a:srgbClr val="812433"/>
              </a:buClr>
              <a:buAutoNum type="arabicPlain"/>
              <a:tabLst>
                <a:tab pos="427990" algn="l"/>
              </a:tabLst>
            </a:pPr>
            <a:r>
              <a:rPr dirty="0" sz="1000">
                <a:solidFill>
                  <a:srgbClr val="3F3F3F"/>
                </a:solidFill>
                <a:latin typeface="Tahoma"/>
                <a:cs typeface="Tahoma"/>
              </a:rPr>
              <a:t>M.</a:t>
            </a:r>
            <a:r>
              <a:rPr dirty="0" sz="1000" spc="-5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000" spc="-55">
                <a:solidFill>
                  <a:srgbClr val="3F3F3F"/>
                </a:solidFill>
                <a:latin typeface="Tahoma"/>
                <a:cs typeface="Tahoma"/>
              </a:rPr>
              <a:t>Ji</a:t>
            </a:r>
            <a:r>
              <a:rPr dirty="0" sz="1000" spc="-45">
                <a:solidFill>
                  <a:srgbClr val="3F3F3F"/>
                </a:solidFill>
                <a:latin typeface="Tahoma"/>
                <a:cs typeface="Tahoma"/>
              </a:rPr>
              <a:t> and </a:t>
            </a:r>
            <a:r>
              <a:rPr dirty="0" sz="1000">
                <a:solidFill>
                  <a:srgbClr val="3F3F3F"/>
                </a:solidFill>
                <a:latin typeface="Tahoma"/>
                <a:cs typeface="Tahoma"/>
              </a:rPr>
              <a:t>M.</a:t>
            </a:r>
            <a:r>
              <a:rPr dirty="0" sz="1000" spc="-5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000" spc="-55">
                <a:solidFill>
                  <a:srgbClr val="3F3F3F"/>
                </a:solidFill>
                <a:latin typeface="Tahoma"/>
                <a:cs typeface="Tahoma"/>
              </a:rPr>
              <a:t>Egerstedt,</a:t>
            </a:r>
            <a:r>
              <a:rPr dirty="0" sz="1000" spc="-45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000" spc="-30">
                <a:solidFill>
                  <a:srgbClr val="3F3F3F"/>
                </a:solidFill>
                <a:latin typeface="Tahoma"/>
                <a:cs typeface="Tahoma"/>
              </a:rPr>
              <a:t>“Distributed</a:t>
            </a:r>
            <a:r>
              <a:rPr dirty="0" sz="1000" spc="-45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000" spc="-30">
                <a:solidFill>
                  <a:srgbClr val="3F3F3F"/>
                </a:solidFill>
                <a:latin typeface="Tahoma"/>
                <a:cs typeface="Tahoma"/>
              </a:rPr>
              <a:t>coordination</a:t>
            </a:r>
            <a:r>
              <a:rPr dirty="0" sz="1000" spc="-5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000" spc="-30">
                <a:solidFill>
                  <a:srgbClr val="3F3F3F"/>
                </a:solidFill>
                <a:latin typeface="Tahoma"/>
                <a:cs typeface="Tahoma"/>
              </a:rPr>
              <a:t>control</a:t>
            </a:r>
            <a:r>
              <a:rPr dirty="0" sz="1000" spc="-45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000" spc="-20">
                <a:solidFill>
                  <a:srgbClr val="3F3F3F"/>
                </a:solidFill>
                <a:latin typeface="Tahoma"/>
                <a:cs typeface="Tahoma"/>
              </a:rPr>
              <a:t>of</a:t>
            </a:r>
            <a:r>
              <a:rPr dirty="0" sz="1000" spc="-45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000" spc="-40">
                <a:solidFill>
                  <a:srgbClr val="3F3F3F"/>
                </a:solidFill>
                <a:latin typeface="Tahoma"/>
                <a:cs typeface="Tahoma"/>
              </a:rPr>
              <a:t>multiagent</a:t>
            </a:r>
            <a:r>
              <a:rPr dirty="0" sz="1000" spc="-5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000" spc="-65">
                <a:solidFill>
                  <a:srgbClr val="3F3F3F"/>
                </a:solidFill>
                <a:latin typeface="Tahoma"/>
                <a:cs typeface="Tahoma"/>
              </a:rPr>
              <a:t>systems</a:t>
            </a:r>
            <a:r>
              <a:rPr dirty="0" sz="1000" spc="-45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000" spc="-10">
                <a:solidFill>
                  <a:srgbClr val="3F3F3F"/>
                </a:solidFill>
                <a:latin typeface="Tahoma"/>
                <a:cs typeface="Tahoma"/>
              </a:rPr>
              <a:t>while </a:t>
            </a:r>
            <a:r>
              <a:rPr dirty="0" sz="1000" spc="-45">
                <a:solidFill>
                  <a:srgbClr val="3F3F3F"/>
                </a:solidFill>
                <a:latin typeface="Tahoma"/>
                <a:cs typeface="Tahoma"/>
              </a:rPr>
              <a:t>preserving</a:t>
            </a:r>
            <a:r>
              <a:rPr dirty="0" sz="1000" spc="-55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000" spc="-50">
                <a:solidFill>
                  <a:srgbClr val="3F3F3F"/>
                </a:solidFill>
                <a:latin typeface="Tahoma"/>
                <a:cs typeface="Tahoma"/>
              </a:rPr>
              <a:t>connectedness,” </a:t>
            </a:r>
            <a:r>
              <a:rPr dirty="0" sz="1000" spc="-100">
                <a:solidFill>
                  <a:srgbClr val="3F3F3F"/>
                </a:solidFill>
                <a:latin typeface="Tahoma"/>
                <a:cs typeface="Tahoma"/>
              </a:rPr>
              <a:t>IEEE</a:t>
            </a:r>
            <a:r>
              <a:rPr dirty="0" sz="1000" spc="-55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000" spc="-70">
                <a:solidFill>
                  <a:srgbClr val="3F3F3F"/>
                </a:solidFill>
                <a:latin typeface="Tahoma"/>
                <a:cs typeface="Tahoma"/>
              </a:rPr>
              <a:t>Trans.</a:t>
            </a:r>
            <a:r>
              <a:rPr dirty="0" sz="1000" spc="-5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000" spc="-50">
                <a:solidFill>
                  <a:srgbClr val="3F3F3F"/>
                </a:solidFill>
                <a:latin typeface="Tahoma"/>
                <a:cs typeface="Tahoma"/>
              </a:rPr>
              <a:t>Robot., </a:t>
            </a:r>
            <a:r>
              <a:rPr dirty="0" sz="1000" spc="-35">
                <a:solidFill>
                  <a:srgbClr val="3F3F3F"/>
                </a:solidFill>
                <a:latin typeface="Tahoma"/>
                <a:cs typeface="Tahoma"/>
              </a:rPr>
              <a:t>vol.</a:t>
            </a:r>
            <a:r>
              <a:rPr dirty="0" sz="1000" spc="-1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000" spc="-75">
                <a:solidFill>
                  <a:srgbClr val="3F3F3F"/>
                </a:solidFill>
                <a:latin typeface="Tahoma"/>
                <a:cs typeface="Tahoma"/>
              </a:rPr>
              <a:t>23,</a:t>
            </a:r>
            <a:r>
              <a:rPr dirty="0" sz="1000" spc="-55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000" spc="-45">
                <a:solidFill>
                  <a:srgbClr val="3F3F3F"/>
                </a:solidFill>
                <a:latin typeface="Tahoma"/>
                <a:cs typeface="Tahoma"/>
              </a:rPr>
              <a:t>no.</a:t>
            </a:r>
            <a:r>
              <a:rPr dirty="0" sz="1000" spc="-5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000" spc="-35">
                <a:solidFill>
                  <a:srgbClr val="3F3F3F"/>
                </a:solidFill>
                <a:latin typeface="Tahoma"/>
                <a:cs typeface="Tahoma"/>
              </a:rPr>
              <a:t>4,</a:t>
            </a:r>
            <a:r>
              <a:rPr dirty="0" sz="1000" spc="-5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000" spc="-45">
                <a:solidFill>
                  <a:srgbClr val="3F3F3F"/>
                </a:solidFill>
                <a:latin typeface="Tahoma"/>
                <a:cs typeface="Tahoma"/>
              </a:rPr>
              <a:t>pp.</a:t>
            </a:r>
            <a:r>
              <a:rPr dirty="0" sz="1000" spc="-1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000" spc="-60">
                <a:solidFill>
                  <a:srgbClr val="3F3F3F"/>
                </a:solidFill>
                <a:latin typeface="Tahoma"/>
                <a:cs typeface="Tahoma"/>
              </a:rPr>
              <a:t>693–703,</a:t>
            </a:r>
            <a:r>
              <a:rPr dirty="0" sz="1000" spc="-55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000" spc="-60">
                <a:solidFill>
                  <a:srgbClr val="3F3F3F"/>
                </a:solidFill>
                <a:latin typeface="Tahoma"/>
                <a:cs typeface="Tahoma"/>
              </a:rPr>
              <a:t>Aug.</a:t>
            </a:r>
            <a:r>
              <a:rPr dirty="0" sz="1000" spc="-5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000" spc="-20">
                <a:solidFill>
                  <a:srgbClr val="3F3F3F"/>
                </a:solidFill>
                <a:latin typeface="Tahoma"/>
                <a:cs typeface="Tahoma"/>
              </a:rPr>
              <a:t>2007.</a:t>
            </a:r>
            <a:endParaRPr sz="1000">
              <a:latin typeface="Tahoma"/>
              <a:cs typeface="Tahoma"/>
            </a:endParaRPr>
          </a:p>
          <a:p>
            <a:pPr marL="296545">
              <a:lnSpc>
                <a:spcPts val="1150"/>
              </a:lnSpc>
            </a:pPr>
            <a:r>
              <a:rPr dirty="0" sz="1000">
                <a:solidFill>
                  <a:srgbClr val="812433"/>
                </a:solidFill>
                <a:latin typeface="Tahoma"/>
                <a:cs typeface="Tahoma"/>
              </a:rPr>
              <a:t>3</a:t>
            </a:r>
            <a:r>
              <a:rPr dirty="0" sz="1000" spc="295">
                <a:solidFill>
                  <a:srgbClr val="812433"/>
                </a:solidFill>
                <a:latin typeface="Tahoma"/>
                <a:cs typeface="Tahoma"/>
              </a:rPr>
              <a:t> </a:t>
            </a:r>
            <a:r>
              <a:rPr dirty="0" sz="1000" spc="-135">
                <a:solidFill>
                  <a:srgbClr val="3F3F3F"/>
                </a:solidFill>
                <a:latin typeface="Tahoma"/>
                <a:cs typeface="Tahoma"/>
              </a:rPr>
              <a:t>Y.</a:t>
            </a:r>
            <a:r>
              <a:rPr dirty="0" sz="1000" spc="-55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000" spc="-70">
                <a:solidFill>
                  <a:srgbClr val="3F3F3F"/>
                </a:solidFill>
                <a:latin typeface="Tahoma"/>
                <a:cs typeface="Tahoma"/>
              </a:rPr>
              <a:t>Shang,</a:t>
            </a:r>
            <a:r>
              <a:rPr dirty="0" sz="1000" spc="-6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000" spc="-35">
                <a:solidFill>
                  <a:srgbClr val="3F3F3F"/>
                </a:solidFill>
                <a:latin typeface="Tahoma"/>
                <a:cs typeface="Tahoma"/>
              </a:rPr>
              <a:t>“Resilient</a:t>
            </a:r>
            <a:r>
              <a:rPr dirty="0" sz="1000" spc="-6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000" spc="-55">
                <a:solidFill>
                  <a:srgbClr val="3F3F3F"/>
                </a:solidFill>
                <a:latin typeface="Tahoma"/>
                <a:cs typeface="Tahoma"/>
              </a:rPr>
              <a:t>consensus</a:t>
            </a:r>
            <a:r>
              <a:rPr dirty="0" sz="1000" spc="-6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000" spc="-25">
                <a:solidFill>
                  <a:srgbClr val="3F3F3F"/>
                </a:solidFill>
                <a:latin typeface="Tahoma"/>
                <a:cs typeface="Tahoma"/>
              </a:rPr>
              <a:t>in</a:t>
            </a:r>
            <a:r>
              <a:rPr dirty="0" sz="1000" spc="-6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000" spc="-40">
                <a:solidFill>
                  <a:srgbClr val="3F3F3F"/>
                </a:solidFill>
                <a:latin typeface="Tahoma"/>
                <a:cs typeface="Tahoma"/>
              </a:rPr>
              <a:t>multi-</a:t>
            </a:r>
            <a:r>
              <a:rPr dirty="0" sz="1000" spc="-45">
                <a:solidFill>
                  <a:srgbClr val="3F3F3F"/>
                </a:solidFill>
                <a:latin typeface="Tahoma"/>
                <a:cs typeface="Tahoma"/>
              </a:rPr>
              <a:t>agent</a:t>
            </a:r>
            <a:r>
              <a:rPr dirty="0" sz="1000" spc="-6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000" spc="-65">
                <a:solidFill>
                  <a:srgbClr val="3F3F3F"/>
                </a:solidFill>
                <a:latin typeface="Tahoma"/>
                <a:cs typeface="Tahoma"/>
              </a:rPr>
              <a:t>systems</a:t>
            </a:r>
            <a:r>
              <a:rPr dirty="0" sz="1000" spc="-55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000" spc="-25">
                <a:solidFill>
                  <a:srgbClr val="3F3F3F"/>
                </a:solidFill>
                <a:latin typeface="Tahoma"/>
                <a:cs typeface="Tahoma"/>
              </a:rPr>
              <a:t>with</a:t>
            </a:r>
            <a:r>
              <a:rPr dirty="0" sz="1000" spc="-6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000" spc="-50">
                <a:solidFill>
                  <a:srgbClr val="3F3F3F"/>
                </a:solidFill>
                <a:latin typeface="Tahoma"/>
                <a:cs typeface="Tahoma"/>
              </a:rPr>
              <a:t>state</a:t>
            </a:r>
            <a:r>
              <a:rPr dirty="0" sz="1000" spc="-6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000" spc="-10">
                <a:solidFill>
                  <a:srgbClr val="3F3F3F"/>
                </a:solidFill>
                <a:latin typeface="Tahoma"/>
                <a:cs typeface="Tahoma"/>
              </a:rPr>
              <a:t>constraints,”</a:t>
            </a:r>
            <a:endParaRPr sz="1000">
              <a:latin typeface="Tahoma"/>
              <a:cs typeface="Tahoma"/>
            </a:endParaRPr>
          </a:p>
          <a:p>
            <a:pPr marL="427990">
              <a:lnSpc>
                <a:spcPts val="1195"/>
              </a:lnSpc>
            </a:pPr>
            <a:r>
              <a:rPr dirty="0" sz="1000" spc="-40">
                <a:solidFill>
                  <a:srgbClr val="3F3F3F"/>
                </a:solidFill>
                <a:latin typeface="Tahoma"/>
                <a:cs typeface="Tahoma"/>
              </a:rPr>
              <a:t>Automatica,</a:t>
            </a:r>
            <a:r>
              <a:rPr dirty="0" sz="1000" spc="-6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000" spc="-35">
                <a:solidFill>
                  <a:srgbClr val="3F3F3F"/>
                </a:solidFill>
                <a:latin typeface="Tahoma"/>
                <a:cs typeface="Tahoma"/>
              </a:rPr>
              <a:t>vol.</a:t>
            </a:r>
            <a:r>
              <a:rPr dirty="0" sz="1000" spc="-15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000" spc="-105">
                <a:solidFill>
                  <a:srgbClr val="3F3F3F"/>
                </a:solidFill>
                <a:latin typeface="Tahoma"/>
                <a:cs typeface="Tahoma"/>
              </a:rPr>
              <a:t>122,</a:t>
            </a:r>
            <a:r>
              <a:rPr dirty="0" sz="1000" spc="-6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000" spc="-40">
                <a:solidFill>
                  <a:srgbClr val="3F3F3F"/>
                </a:solidFill>
                <a:latin typeface="Tahoma"/>
                <a:cs typeface="Tahoma"/>
              </a:rPr>
              <a:t>p.</a:t>
            </a:r>
            <a:r>
              <a:rPr dirty="0" sz="1000" spc="-1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000" spc="-65">
                <a:solidFill>
                  <a:srgbClr val="3F3F3F"/>
                </a:solidFill>
                <a:latin typeface="Tahoma"/>
                <a:cs typeface="Tahoma"/>
              </a:rPr>
              <a:t>109288,</a:t>
            </a:r>
            <a:r>
              <a:rPr dirty="0" sz="1000" spc="-6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000" spc="-20">
                <a:solidFill>
                  <a:srgbClr val="3F3F3F"/>
                </a:solidFill>
                <a:latin typeface="Tahoma"/>
                <a:cs typeface="Tahoma"/>
              </a:rPr>
              <a:t>2020.</a:t>
            </a:r>
            <a:endParaRPr sz="1000">
              <a:latin typeface="Tahoma"/>
              <a:cs typeface="Tahoma"/>
            </a:endParaRPr>
          </a:p>
          <a:p>
            <a:pPr marL="427990" marR="203835" indent="-128270">
              <a:lnSpc>
                <a:spcPts val="1200"/>
              </a:lnSpc>
              <a:spcBef>
                <a:spcPts val="40"/>
              </a:spcBef>
            </a:pPr>
            <a:r>
              <a:rPr dirty="0" sz="1000">
                <a:solidFill>
                  <a:srgbClr val="812433"/>
                </a:solidFill>
                <a:latin typeface="Tahoma"/>
                <a:cs typeface="Tahoma"/>
              </a:rPr>
              <a:t>7</a:t>
            </a:r>
            <a:r>
              <a:rPr dirty="0" sz="1000" spc="295">
                <a:solidFill>
                  <a:srgbClr val="812433"/>
                </a:solidFill>
                <a:latin typeface="Tahoma"/>
                <a:cs typeface="Tahoma"/>
              </a:rPr>
              <a:t> </a:t>
            </a:r>
            <a:r>
              <a:rPr dirty="0" sz="1000" spc="-70">
                <a:solidFill>
                  <a:srgbClr val="3F3F3F"/>
                </a:solidFill>
                <a:latin typeface="Tahoma"/>
                <a:cs typeface="Tahoma"/>
              </a:rPr>
              <a:t>C.</a:t>
            </a:r>
            <a:r>
              <a:rPr dirty="0" sz="1000" spc="-55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000" spc="-35">
                <a:solidFill>
                  <a:srgbClr val="3F3F3F"/>
                </a:solidFill>
                <a:latin typeface="Tahoma"/>
                <a:cs typeface="Tahoma"/>
              </a:rPr>
              <a:t>Ghedini,</a:t>
            </a:r>
            <a:r>
              <a:rPr dirty="0" sz="1000" spc="-6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000" spc="-70">
                <a:solidFill>
                  <a:srgbClr val="3F3F3F"/>
                </a:solidFill>
                <a:latin typeface="Tahoma"/>
                <a:cs typeface="Tahoma"/>
              </a:rPr>
              <a:t>C.</a:t>
            </a:r>
            <a:r>
              <a:rPr dirty="0" sz="1000" spc="-6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000" spc="-40">
                <a:solidFill>
                  <a:srgbClr val="3F3F3F"/>
                </a:solidFill>
                <a:latin typeface="Tahoma"/>
                <a:cs typeface="Tahoma"/>
              </a:rPr>
              <a:t>Ribeiro,</a:t>
            </a:r>
            <a:r>
              <a:rPr dirty="0" sz="1000" spc="-6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000" spc="-45">
                <a:solidFill>
                  <a:srgbClr val="3F3F3F"/>
                </a:solidFill>
                <a:latin typeface="Tahoma"/>
                <a:cs typeface="Tahoma"/>
              </a:rPr>
              <a:t>and</a:t>
            </a:r>
            <a:r>
              <a:rPr dirty="0" sz="1000" spc="-6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000" spc="-75">
                <a:solidFill>
                  <a:srgbClr val="3F3F3F"/>
                </a:solidFill>
                <a:latin typeface="Tahoma"/>
                <a:cs typeface="Tahoma"/>
              </a:rPr>
              <a:t>L.</a:t>
            </a:r>
            <a:r>
              <a:rPr dirty="0" sz="1000" spc="-6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000" spc="-45">
                <a:solidFill>
                  <a:srgbClr val="3F3F3F"/>
                </a:solidFill>
                <a:latin typeface="Tahoma"/>
                <a:cs typeface="Tahoma"/>
              </a:rPr>
              <a:t>Sabattini,</a:t>
            </a:r>
            <a:r>
              <a:rPr dirty="0" sz="1000" spc="-55">
                <a:solidFill>
                  <a:srgbClr val="3F3F3F"/>
                </a:solidFill>
                <a:latin typeface="Tahoma"/>
                <a:cs typeface="Tahoma"/>
              </a:rPr>
              <a:t> “Toward</a:t>
            </a:r>
            <a:r>
              <a:rPr dirty="0" sz="1000" spc="-6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000" spc="-40">
                <a:solidFill>
                  <a:srgbClr val="3F3F3F"/>
                </a:solidFill>
                <a:latin typeface="Tahoma"/>
                <a:cs typeface="Tahoma"/>
              </a:rPr>
              <a:t>fault-</a:t>
            </a:r>
            <a:r>
              <a:rPr dirty="0" sz="1000" spc="-35">
                <a:solidFill>
                  <a:srgbClr val="3F3F3F"/>
                </a:solidFill>
                <a:latin typeface="Tahoma"/>
                <a:cs typeface="Tahoma"/>
              </a:rPr>
              <a:t>tolerant</a:t>
            </a:r>
            <a:r>
              <a:rPr dirty="0" sz="1000" spc="-6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000" spc="-25">
                <a:solidFill>
                  <a:srgbClr val="3F3F3F"/>
                </a:solidFill>
                <a:latin typeface="Tahoma"/>
                <a:cs typeface="Tahoma"/>
              </a:rPr>
              <a:t>multirobot</a:t>
            </a:r>
            <a:r>
              <a:rPr dirty="0" sz="1000" spc="-6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000" spc="-30">
                <a:solidFill>
                  <a:srgbClr val="3F3F3F"/>
                </a:solidFill>
                <a:latin typeface="Tahoma"/>
                <a:cs typeface="Tahoma"/>
              </a:rPr>
              <a:t>networks,” </a:t>
            </a:r>
            <a:r>
              <a:rPr dirty="0" sz="1000" spc="-40">
                <a:solidFill>
                  <a:srgbClr val="3F3F3F"/>
                </a:solidFill>
                <a:latin typeface="Tahoma"/>
                <a:cs typeface="Tahoma"/>
              </a:rPr>
              <a:t>Networks,</a:t>
            </a:r>
            <a:r>
              <a:rPr dirty="0" sz="1000" spc="-65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000" spc="-35">
                <a:solidFill>
                  <a:srgbClr val="3F3F3F"/>
                </a:solidFill>
                <a:latin typeface="Tahoma"/>
                <a:cs typeface="Tahoma"/>
              </a:rPr>
              <a:t>vol.</a:t>
            </a:r>
            <a:r>
              <a:rPr dirty="0" sz="1000" spc="-15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000" spc="-60">
                <a:solidFill>
                  <a:srgbClr val="3F3F3F"/>
                </a:solidFill>
                <a:latin typeface="Tahoma"/>
                <a:cs typeface="Tahoma"/>
              </a:rPr>
              <a:t>70,</a:t>
            </a:r>
            <a:r>
              <a:rPr dirty="0" sz="1000" spc="-65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000" spc="-45">
                <a:solidFill>
                  <a:srgbClr val="3F3F3F"/>
                </a:solidFill>
                <a:latin typeface="Tahoma"/>
                <a:cs typeface="Tahoma"/>
              </a:rPr>
              <a:t>no.</a:t>
            </a:r>
            <a:r>
              <a:rPr dirty="0" sz="1000" spc="-15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000" spc="-35">
                <a:solidFill>
                  <a:srgbClr val="3F3F3F"/>
                </a:solidFill>
                <a:latin typeface="Tahoma"/>
                <a:cs typeface="Tahoma"/>
              </a:rPr>
              <a:t>4,</a:t>
            </a:r>
            <a:r>
              <a:rPr dirty="0" sz="1000" spc="-65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000" spc="-45">
                <a:solidFill>
                  <a:srgbClr val="3F3F3F"/>
                </a:solidFill>
                <a:latin typeface="Tahoma"/>
                <a:cs typeface="Tahoma"/>
              </a:rPr>
              <a:t>pp.</a:t>
            </a:r>
            <a:r>
              <a:rPr dirty="0" sz="1000" spc="-15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000" spc="-35">
                <a:solidFill>
                  <a:srgbClr val="3F3F3F"/>
                </a:solidFill>
                <a:latin typeface="Tahoma"/>
                <a:cs typeface="Tahoma"/>
              </a:rPr>
              <a:t>388–400,</a:t>
            </a:r>
            <a:r>
              <a:rPr dirty="0" sz="1000" spc="-65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000" spc="-20">
                <a:solidFill>
                  <a:srgbClr val="3F3F3F"/>
                </a:solidFill>
                <a:latin typeface="Tahoma"/>
                <a:cs typeface="Tahoma"/>
              </a:rPr>
              <a:t>2017.</a:t>
            </a:r>
            <a:endParaRPr sz="1000">
              <a:latin typeface="Tahoma"/>
              <a:cs typeface="Tahoma"/>
            </a:endParaRPr>
          </a:p>
          <a:p>
            <a:pPr marL="292100">
              <a:lnSpc>
                <a:spcPts val="1150"/>
              </a:lnSpc>
            </a:pPr>
            <a:r>
              <a:rPr dirty="0" sz="1000">
                <a:solidFill>
                  <a:srgbClr val="812433"/>
                </a:solidFill>
                <a:latin typeface="Tahoma"/>
                <a:cs typeface="Tahoma"/>
              </a:rPr>
              <a:t>9</a:t>
            </a:r>
            <a:r>
              <a:rPr dirty="0" sz="1000" spc="295">
                <a:solidFill>
                  <a:srgbClr val="812433"/>
                </a:solidFill>
                <a:latin typeface="Tahoma"/>
                <a:cs typeface="Tahoma"/>
              </a:rPr>
              <a:t> </a:t>
            </a:r>
            <a:r>
              <a:rPr dirty="0" sz="1000" spc="-85">
                <a:solidFill>
                  <a:srgbClr val="3F3F3F"/>
                </a:solidFill>
                <a:latin typeface="Tahoma"/>
                <a:cs typeface="Tahoma"/>
              </a:rPr>
              <a:t>J.</a:t>
            </a:r>
            <a:r>
              <a:rPr dirty="0" sz="1000" spc="-7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000" spc="-45">
                <a:solidFill>
                  <a:srgbClr val="3F3F3F"/>
                </a:solidFill>
                <a:latin typeface="Tahoma"/>
                <a:cs typeface="Tahoma"/>
              </a:rPr>
              <a:t>Panerati,</a:t>
            </a:r>
            <a:r>
              <a:rPr dirty="0" sz="1000" spc="-65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000">
                <a:solidFill>
                  <a:srgbClr val="3F3F3F"/>
                </a:solidFill>
                <a:latin typeface="Tahoma"/>
                <a:cs typeface="Tahoma"/>
              </a:rPr>
              <a:t>M.</a:t>
            </a:r>
            <a:r>
              <a:rPr dirty="0" sz="1000" spc="-65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000" spc="-10">
                <a:solidFill>
                  <a:srgbClr val="3F3F3F"/>
                </a:solidFill>
                <a:latin typeface="Tahoma"/>
                <a:cs typeface="Tahoma"/>
              </a:rPr>
              <a:t>Minelli,</a:t>
            </a:r>
            <a:r>
              <a:rPr dirty="0" sz="1000" spc="-65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000" spc="-70">
                <a:solidFill>
                  <a:srgbClr val="3F3F3F"/>
                </a:solidFill>
                <a:latin typeface="Tahoma"/>
                <a:cs typeface="Tahoma"/>
              </a:rPr>
              <a:t>C.</a:t>
            </a:r>
            <a:r>
              <a:rPr dirty="0" sz="1000" spc="-6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000" spc="-35">
                <a:solidFill>
                  <a:srgbClr val="3F3F3F"/>
                </a:solidFill>
                <a:latin typeface="Tahoma"/>
                <a:cs typeface="Tahoma"/>
              </a:rPr>
              <a:t>Ghedini,</a:t>
            </a:r>
            <a:r>
              <a:rPr dirty="0" sz="1000" spc="-65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000" spc="-75">
                <a:solidFill>
                  <a:srgbClr val="3F3F3F"/>
                </a:solidFill>
                <a:latin typeface="Tahoma"/>
                <a:cs typeface="Tahoma"/>
              </a:rPr>
              <a:t>L.</a:t>
            </a:r>
            <a:r>
              <a:rPr dirty="0" sz="1000" spc="-7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000" spc="-45">
                <a:solidFill>
                  <a:srgbClr val="3F3F3F"/>
                </a:solidFill>
                <a:latin typeface="Tahoma"/>
                <a:cs typeface="Tahoma"/>
              </a:rPr>
              <a:t>Meyer,</a:t>
            </a:r>
            <a:r>
              <a:rPr dirty="0" sz="1000" spc="-6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000">
                <a:solidFill>
                  <a:srgbClr val="3F3F3F"/>
                </a:solidFill>
                <a:latin typeface="Tahoma"/>
                <a:cs typeface="Tahoma"/>
              </a:rPr>
              <a:t>M.</a:t>
            </a:r>
            <a:r>
              <a:rPr dirty="0" sz="1000" spc="-65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000" spc="-55">
                <a:solidFill>
                  <a:srgbClr val="3F3F3F"/>
                </a:solidFill>
                <a:latin typeface="Tahoma"/>
                <a:cs typeface="Tahoma"/>
              </a:rPr>
              <a:t>Kaufmann,</a:t>
            </a:r>
            <a:r>
              <a:rPr dirty="0" sz="1000" spc="-65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000" spc="-75">
                <a:solidFill>
                  <a:srgbClr val="3F3F3F"/>
                </a:solidFill>
                <a:latin typeface="Tahoma"/>
                <a:cs typeface="Tahoma"/>
              </a:rPr>
              <a:t>L.</a:t>
            </a:r>
            <a:r>
              <a:rPr dirty="0" sz="1000" spc="-6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000" spc="-45">
                <a:solidFill>
                  <a:srgbClr val="3F3F3F"/>
                </a:solidFill>
                <a:latin typeface="Tahoma"/>
                <a:cs typeface="Tahoma"/>
              </a:rPr>
              <a:t>Sabattini,</a:t>
            </a:r>
            <a:r>
              <a:rPr dirty="0" sz="1000" spc="-65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000" spc="-45">
                <a:solidFill>
                  <a:srgbClr val="3F3F3F"/>
                </a:solidFill>
                <a:latin typeface="Tahoma"/>
                <a:cs typeface="Tahoma"/>
              </a:rPr>
              <a:t>and</a:t>
            </a:r>
            <a:r>
              <a:rPr dirty="0" sz="1000" spc="-6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000" spc="-50">
                <a:solidFill>
                  <a:srgbClr val="3F3F3F"/>
                </a:solidFill>
                <a:latin typeface="Tahoma"/>
                <a:cs typeface="Tahoma"/>
              </a:rPr>
              <a:t>G.</a:t>
            </a:r>
            <a:r>
              <a:rPr dirty="0" sz="1000" spc="-7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000" spc="-10">
                <a:solidFill>
                  <a:srgbClr val="3F3F3F"/>
                </a:solidFill>
                <a:latin typeface="Tahoma"/>
                <a:cs typeface="Tahoma"/>
              </a:rPr>
              <a:t>Beltrame,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901484" y="3070649"/>
            <a:ext cx="448437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45">
                <a:solidFill>
                  <a:srgbClr val="3F3F3F"/>
                </a:solidFill>
                <a:latin typeface="Tahoma"/>
                <a:cs typeface="Tahoma"/>
              </a:rPr>
              <a:t>“Robust</a:t>
            </a:r>
            <a:r>
              <a:rPr dirty="0" sz="1000" spc="-4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000" spc="-35">
                <a:solidFill>
                  <a:srgbClr val="3F3F3F"/>
                </a:solidFill>
                <a:latin typeface="Tahoma"/>
                <a:cs typeface="Tahoma"/>
              </a:rPr>
              <a:t>connectivity </a:t>
            </a:r>
            <a:r>
              <a:rPr dirty="0" sz="1000" spc="-45">
                <a:solidFill>
                  <a:srgbClr val="3F3F3F"/>
                </a:solidFill>
                <a:latin typeface="Tahoma"/>
                <a:cs typeface="Tahoma"/>
              </a:rPr>
              <a:t>maintenance</a:t>
            </a:r>
            <a:r>
              <a:rPr dirty="0" sz="1000" spc="-4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000" spc="-30">
                <a:solidFill>
                  <a:srgbClr val="3F3F3F"/>
                </a:solidFill>
                <a:latin typeface="Tahoma"/>
                <a:cs typeface="Tahoma"/>
              </a:rPr>
              <a:t>for</a:t>
            </a:r>
            <a:r>
              <a:rPr dirty="0" sz="1000" spc="-35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000" spc="-25">
                <a:solidFill>
                  <a:srgbClr val="3F3F3F"/>
                </a:solidFill>
                <a:latin typeface="Tahoma"/>
                <a:cs typeface="Tahoma"/>
              </a:rPr>
              <a:t>fallible</a:t>
            </a:r>
            <a:r>
              <a:rPr dirty="0" sz="1000" spc="-4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000" spc="-45">
                <a:solidFill>
                  <a:srgbClr val="3F3F3F"/>
                </a:solidFill>
                <a:latin typeface="Tahoma"/>
                <a:cs typeface="Tahoma"/>
              </a:rPr>
              <a:t>robots,”</a:t>
            </a:r>
            <a:r>
              <a:rPr dirty="0" sz="1000" spc="-35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000" spc="-40">
                <a:solidFill>
                  <a:srgbClr val="3F3F3F"/>
                </a:solidFill>
                <a:latin typeface="Tahoma"/>
                <a:cs typeface="Tahoma"/>
              </a:rPr>
              <a:t>Autonomous </a:t>
            </a:r>
            <a:r>
              <a:rPr dirty="0" sz="1000" spc="-50">
                <a:solidFill>
                  <a:srgbClr val="3F3F3F"/>
                </a:solidFill>
                <a:latin typeface="Tahoma"/>
                <a:cs typeface="Tahoma"/>
              </a:rPr>
              <a:t>Robots,</a:t>
            </a:r>
            <a:r>
              <a:rPr dirty="0" sz="1000" spc="-35">
                <a:solidFill>
                  <a:srgbClr val="3F3F3F"/>
                </a:solidFill>
                <a:latin typeface="Tahoma"/>
                <a:cs typeface="Tahoma"/>
              </a:rPr>
              <a:t> vol.</a:t>
            </a:r>
            <a:r>
              <a:rPr dirty="0" sz="1000" spc="1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000" spc="-50">
                <a:solidFill>
                  <a:srgbClr val="3F3F3F"/>
                </a:solidFill>
                <a:latin typeface="Tahoma"/>
                <a:cs typeface="Tahoma"/>
              </a:rPr>
              <a:t>43,</a:t>
            </a:r>
            <a:r>
              <a:rPr dirty="0" sz="1000" spc="-35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000" spc="-25">
                <a:solidFill>
                  <a:srgbClr val="3F3F3F"/>
                </a:solidFill>
                <a:latin typeface="Tahoma"/>
                <a:cs typeface="Tahoma"/>
              </a:rPr>
              <a:t>pp.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47306" y="3018077"/>
            <a:ext cx="27051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20">
                <a:solidFill>
                  <a:srgbClr val="3F3F3F"/>
                </a:solidFill>
                <a:latin typeface="Tahoma"/>
                <a:cs typeface="Tahoma"/>
              </a:rPr>
              <a:t>24/25</a:t>
            </a:r>
            <a:endParaRPr sz="8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1984" y="1320671"/>
            <a:ext cx="3776345" cy="40322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450" spc="-125" b="0">
                <a:solidFill>
                  <a:srgbClr val="3F3F3F"/>
                </a:solidFill>
                <a:latin typeface="Tahoma"/>
                <a:cs typeface="Tahoma"/>
              </a:rPr>
              <a:t>Thank</a:t>
            </a:r>
            <a:r>
              <a:rPr dirty="0" sz="2450" spc="-190" b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2450" spc="-80" b="0">
                <a:solidFill>
                  <a:srgbClr val="3F3F3F"/>
                </a:solidFill>
                <a:latin typeface="Tahoma"/>
                <a:cs typeface="Tahoma"/>
              </a:rPr>
              <a:t>you</a:t>
            </a:r>
            <a:r>
              <a:rPr dirty="0" sz="2450" spc="-190" b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2450" spc="-50" b="0">
                <a:solidFill>
                  <a:srgbClr val="3F3F3F"/>
                </a:solidFill>
                <a:latin typeface="Tahoma"/>
                <a:cs typeface="Tahoma"/>
              </a:rPr>
              <a:t>for</a:t>
            </a:r>
            <a:r>
              <a:rPr dirty="0" sz="2450" spc="-180" b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2450" spc="-70" b="0">
                <a:solidFill>
                  <a:srgbClr val="3F3F3F"/>
                </a:solidFill>
                <a:latin typeface="Tahoma"/>
                <a:cs typeface="Tahoma"/>
              </a:rPr>
              <a:t>your</a:t>
            </a:r>
            <a:r>
              <a:rPr dirty="0" sz="2450" spc="-190" b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2450" spc="-35" b="0">
                <a:solidFill>
                  <a:srgbClr val="3F3F3F"/>
                </a:solidFill>
                <a:latin typeface="Tahoma"/>
                <a:cs typeface="Tahoma"/>
              </a:rPr>
              <a:t>attention!</a:t>
            </a:r>
            <a:endParaRPr sz="2450">
              <a:latin typeface="Tahoma"/>
              <a:cs typeface="Tahoma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347294" y="3018077"/>
            <a:ext cx="26162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35">
                <a:solidFill>
                  <a:srgbClr val="3F3F3F"/>
                </a:solidFill>
                <a:latin typeface="Tahoma"/>
                <a:cs typeface="Tahoma"/>
              </a:rPr>
              <a:t>25/25</a:t>
            </a:r>
            <a:endParaRPr sz="8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7295" y="252930"/>
            <a:ext cx="229933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>
                <a:solidFill>
                  <a:srgbClr val="812433"/>
                </a:solidFill>
              </a:rPr>
              <a:t>Introduction</a:t>
            </a:r>
            <a:r>
              <a:rPr dirty="0" spc="60">
                <a:solidFill>
                  <a:srgbClr val="812433"/>
                </a:solidFill>
              </a:rPr>
              <a:t> </a:t>
            </a:r>
            <a:r>
              <a:rPr dirty="0">
                <a:solidFill>
                  <a:srgbClr val="812433"/>
                </a:solidFill>
              </a:rPr>
              <a:t>and</a:t>
            </a:r>
            <a:r>
              <a:rPr dirty="0" spc="65">
                <a:solidFill>
                  <a:srgbClr val="812433"/>
                </a:solidFill>
              </a:rPr>
              <a:t> </a:t>
            </a:r>
            <a:r>
              <a:rPr dirty="0">
                <a:solidFill>
                  <a:srgbClr val="812433"/>
                </a:solidFill>
              </a:rPr>
              <a:t>related</a:t>
            </a:r>
            <a:r>
              <a:rPr dirty="0" spc="65">
                <a:solidFill>
                  <a:srgbClr val="812433"/>
                </a:solidFill>
              </a:rPr>
              <a:t> </a:t>
            </a:r>
            <a:r>
              <a:rPr dirty="0" spc="-20">
                <a:solidFill>
                  <a:srgbClr val="812433"/>
                </a:solidFill>
              </a:rPr>
              <a:t>work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321894" y="3016594"/>
            <a:ext cx="238125" cy="1543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800" spc="-30">
                <a:solidFill>
                  <a:srgbClr val="3F3F3F"/>
                </a:solidFill>
                <a:latin typeface="Tahoma"/>
                <a:cs typeface="Tahoma"/>
              </a:rPr>
              <a:t>2</a:t>
            </a:r>
            <a:r>
              <a:rPr dirty="0" sz="800" spc="-30">
                <a:solidFill>
                  <a:srgbClr val="3F3F3F"/>
                </a:solidFill>
                <a:latin typeface="Tahoma"/>
                <a:cs typeface="Tahoma"/>
              </a:rPr>
              <a:t>/25</a:t>
            </a:r>
            <a:endParaRPr sz="800">
              <a:latin typeface="Tahoma"/>
              <a:cs typeface="Tahoma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486117" y="417285"/>
            <a:ext cx="4926965" cy="2661285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593725">
              <a:lnSpc>
                <a:spcPct val="100000"/>
              </a:lnSpc>
              <a:spcBef>
                <a:spcPts val="434"/>
              </a:spcBef>
            </a:pPr>
            <a:r>
              <a:rPr dirty="0" sz="900" spc="-180">
                <a:solidFill>
                  <a:srgbClr val="812433"/>
                </a:solidFill>
                <a:latin typeface="Tahoma"/>
                <a:cs typeface="Tahoma"/>
              </a:rPr>
              <a:t>1</a:t>
            </a:r>
            <a:r>
              <a:rPr dirty="0" sz="900" spc="70">
                <a:solidFill>
                  <a:srgbClr val="812433"/>
                </a:solidFill>
                <a:latin typeface="Tahoma"/>
                <a:cs typeface="Tahoma"/>
              </a:rPr>
              <a:t> </a:t>
            </a:r>
            <a:r>
              <a:rPr dirty="0" sz="900" spc="-10">
                <a:solidFill>
                  <a:srgbClr val="812433"/>
                </a:solidFill>
                <a:latin typeface="Tahoma"/>
                <a:cs typeface="Tahoma"/>
              </a:rPr>
              <a:t>Introduction</a:t>
            </a:r>
            <a:endParaRPr sz="900">
              <a:latin typeface="Tahoma"/>
              <a:cs typeface="Tahoma"/>
            </a:endParaRPr>
          </a:p>
          <a:p>
            <a:pPr marL="150495" marR="20955" indent="-138430">
              <a:lnSpc>
                <a:spcPct val="102699"/>
              </a:lnSpc>
              <a:spcBef>
                <a:spcPts val="370"/>
              </a:spcBef>
              <a:buClr>
                <a:srgbClr val="812433"/>
              </a:buClr>
              <a:buFont typeface="Tahoma"/>
              <a:buChar char="•"/>
              <a:tabLst>
                <a:tab pos="150495" algn="l"/>
              </a:tabLst>
            </a:pPr>
            <a:r>
              <a:rPr dirty="0" sz="1100" spc="-30" b="1">
                <a:solidFill>
                  <a:srgbClr val="3F3F3F"/>
                </a:solidFill>
                <a:latin typeface="Calibri"/>
                <a:cs typeface="Calibri"/>
              </a:rPr>
              <a:t>Context</a:t>
            </a:r>
            <a:r>
              <a:rPr dirty="0" sz="1100" spc="-30">
                <a:solidFill>
                  <a:srgbClr val="3F3F3F"/>
                </a:solidFill>
                <a:latin typeface="Tahoma"/>
                <a:cs typeface="Tahoma"/>
              </a:rPr>
              <a:t>:</a:t>
            </a:r>
            <a:r>
              <a:rPr dirty="0" sz="1100" spc="-15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40">
                <a:solidFill>
                  <a:srgbClr val="3F3F3F"/>
                </a:solidFill>
                <a:latin typeface="Tahoma"/>
                <a:cs typeface="Tahoma"/>
              </a:rPr>
              <a:t>robust</a:t>
            </a:r>
            <a:r>
              <a:rPr dirty="0" sz="1100" spc="-55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45">
                <a:solidFill>
                  <a:srgbClr val="3F3F3F"/>
                </a:solidFill>
                <a:latin typeface="Tahoma"/>
                <a:cs typeface="Tahoma"/>
              </a:rPr>
              <a:t>communication</a:t>
            </a:r>
            <a:r>
              <a:rPr dirty="0" sz="1100" spc="-6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30">
                <a:solidFill>
                  <a:srgbClr val="3F3F3F"/>
                </a:solidFill>
                <a:latin typeface="Tahoma"/>
                <a:cs typeface="Tahoma"/>
              </a:rPr>
              <a:t>in</a:t>
            </a:r>
            <a:r>
              <a:rPr dirty="0" sz="1100" spc="-6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45">
                <a:solidFill>
                  <a:srgbClr val="3F3F3F"/>
                </a:solidFill>
                <a:latin typeface="Tahoma"/>
                <a:cs typeface="Tahoma"/>
              </a:rPr>
              <a:t>open</a:t>
            </a:r>
            <a:r>
              <a:rPr dirty="0" sz="1100" spc="-55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35">
                <a:solidFill>
                  <a:srgbClr val="3F3F3F"/>
                </a:solidFill>
                <a:latin typeface="Tahoma"/>
                <a:cs typeface="Tahoma"/>
              </a:rPr>
              <a:t>multi-robot</a:t>
            </a:r>
            <a:r>
              <a:rPr dirty="0" sz="1100" spc="-6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65">
                <a:solidFill>
                  <a:srgbClr val="3F3F3F"/>
                </a:solidFill>
                <a:latin typeface="Tahoma"/>
                <a:cs typeface="Tahoma"/>
              </a:rPr>
              <a:t>systems</a:t>
            </a:r>
            <a:r>
              <a:rPr dirty="0" sz="1100" spc="-6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70">
                <a:solidFill>
                  <a:srgbClr val="3F3F3F"/>
                </a:solidFill>
                <a:latin typeface="Tahoma"/>
                <a:cs typeface="Tahoma"/>
              </a:rPr>
              <a:t>(OMRS)</a:t>
            </a:r>
            <a:r>
              <a:rPr dirty="0" sz="1100" spc="-55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30">
                <a:solidFill>
                  <a:srgbClr val="3F3F3F"/>
                </a:solidFill>
                <a:latin typeface="Tahoma"/>
                <a:cs typeface="Tahoma"/>
              </a:rPr>
              <a:t>with</a:t>
            </a:r>
            <a:r>
              <a:rPr dirty="0" sz="1100" spc="-6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65">
                <a:solidFill>
                  <a:srgbClr val="3F3F3F"/>
                </a:solidFill>
                <a:latin typeface="Tahoma"/>
                <a:cs typeface="Tahoma"/>
              </a:rPr>
              <a:t>a</a:t>
            </a:r>
            <a:r>
              <a:rPr dirty="0" sz="1100" spc="-6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35">
                <a:solidFill>
                  <a:srgbClr val="3F3F3F"/>
                </a:solidFill>
                <a:latin typeface="Tahoma"/>
                <a:cs typeface="Tahoma"/>
              </a:rPr>
              <a:t>dynamic </a:t>
            </a:r>
            <a:r>
              <a:rPr dirty="0" sz="1100" spc="-45">
                <a:solidFill>
                  <a:srgbClr val="3F3F3F"/>
                </a:solidFill>
                <a:latin typeface="Tahoma"/>
                <a:cs typeface="Tahoma"/>
              </a:rPr>
              <a:t>number</a:t>
            </a:r>
            <a:r>
              <a:rPr dirty="0" sz="1100" spc="-75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30">
                <a:solidFill>
                  <a:srgbClr val="3F3F3F"/>
                </a:solidFill>
                <a:latin typeface="Tahoma"/>
                <a:cs typeface="Tahoma"/>
              </a:rPr>
              <a:t>of</a:t>
            </a:r>
            <a:r>
              <a:rPr dirty="0" sz="1100" spc="-7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10">
                <a:solidFill>
                  <a:srgbClr val="3F3F3F"/>
                </a:solidFill>
                <a:latin typeface="Tahoma"/>
                <a:cs typeface="Tahoma"/>
              </a:rPr>
              <a:t>robots</a:t>
            </a:r>
            <a:endParaRPr sz="1100">
              <a:latin typeface="Tahoma"/>
              <a:cs typeface="Tahoma"/>
            </a:endParaRPr>
          </a:p>
          <a:p>
            <a:pPr marL="151765" indent="-139065">
              <a:lnSpc>
                <a:spcPct val="100000"/>
              </a:lnSpc>
              <a:spcBef>
                <a:spcPts val="35"/>
              </a:spcBef>
              <a:buClr>
                <a:srgbClr val="812433"/>
              </a:buClr>
              <a:buFont typeface="Tahoma"/>
              <a:buChar char="•"/>
              <a:tabLst>
                <a:tab pos="151765" algn="l"/>
              </a:tabLst>
            </a:pPr>
            <a:r>
              <a:rPr dirty="0" sz="1100" spc="-25" b="1">
                <a:solidFill>
                  <a:srgbClr val="3F3F3F"/>
                </a:solidFill>
                <a:latin typeface="Calibri"/>
                <a:cs typeface="Calibri"/>
              </a:rPr>
              <a:t>Problem</a:t>
            </a:r>
            <a:r>
              <a:rPr dirty="0" sz="1100" spc="-25">
                <a:solidFill>
                  <a:srgbClr val="3F3F3F"/>
                </a:solidFill>
                <a:latin typeface="Tahoma"/>
                <a:cs typeface="Tahoma"/>
              </a:rPr>
              <a:t>:</a:t>
            </a:r>
            <a:r>
              <a:rPr dirty="0" sz="1100" spc="-1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40">
                <a:solidFill>
                  <a:srgbClr val="3F3F3F"/>
                </a:solidFill>
                <a:latin typeface="Tahoma"/>
                <a:cs typeface="Tahoma"/>
              </a:rPr>
              <a:t>simple</a:t>
            </a:r>
            <a:r>
              <a:rPr dirty="0" sz="1100" spc="-5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40">
                <a:solidFill>
                  <a:srgbClr val="3F3F3F"/>
                </a:solidFill>
                <a:latin typeface="Tahoma"/>
                <a:cs typeface="Tahoma"/>
              </a:rPr>
              <a:t>connectivity</a:t>
            </a:r>
            <a:r>
              <a:rPr dirty="0" sz="1100" spc="-55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45">
                <a:solidFill>
                  <a:srgbClr val="3F3F3F"/>
                </a:solidFill>
                <a:latin typeface="Tahoma"/>
                <a:cs typeface="Tahoma"/>
              </a:rPr>
              <a:t>does</a:t>
            </a:r>
            <a:r>
              <a:rPr dirty="0" sz="1100" spc="-55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30">
                <a:solidFill>
                  <a:srgbClr val="3F3F3F"/>
                </a:solidFill>
                <a:latin typeface="Tahoma"/>
                <a:cs typeface="Tahoma"/>
              </a:rPr>
              <a:t>not</a:t>
            </a:r>
            <a:r>
              <a:rPr dirty="0" sz="1100" spc="-55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50">
                <a:solidFill>
                  <a:srgbClr val="3F3F3F"/>
                </a:solidFill>
                <a:latin typeface="Tahoma"/>
                <a:cs typeface="Tahoma"/>
              </a:rPr>
              <a:t>ensure </a:t>
            </a:r>
            <a:r>
              <a:rPr dirty="0" sz="1100" spc="-10">
                <a:solidFill>
                  <a:srgbClr val="3F3F3F"/>
                </a:solidFill>
                <a:latin typeface="Tahoma"/>
                <a:cs typeface="Tahoma"/>
              </a:rPr>
              <a:t>robustness</a:t>
            </a:r>
            <a:endParaRPr sz="1100">
              <a:latin typeface="Tahoma"/>
              <a:cs typeface="Tahoma"/>
            </a:endParaRPr>
          </a:p>
          <a:p>
            <a:pPr marL="151765" indent="-139065">
              <a:lnSpc>
                <a:spcPct val="100000"/>
              </a:lnSpc>
              <a:spcBef>
                <a:spcPts val="35"/>
              </a:spcBef>
              <a:buClr>
                <a:srgbClr val="812433"/>
              </a:buClr>
              <a:buFont typeface="Tahoma"/>
              <a:buChar char="•"/>
              <a:tabLst>
                <a:tab pos="151765" algn="l"/>
              </a:tabLst>
            </a:pPr>
            <a:r>
              <a:rPr dirty="0" sz="1100" spc="-10" b="1">
                <a:solidFill>
                  <a:srgbClr val="3F3F3F"/>
                </a:solidFill>
                <a:latin typeface="Calibri"/>
                <a:cs typeface="Calibri"/>
              </a:rPr>
              <a:t>Proposed</a:t>
            </a:r>
            <a:r>
              <a:rPr dirty="0" sz="1100" spc="45" b="1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100" spc="-25" b="1">
                <a:solidFill>
                  <a:srgbClr val="3F3F3F"/>
                </a:solidFill>
                <a:latin typeface="Calibri"/>
                <a:cs typeface="Calibri"/>
              </a:rPr>
              <a:t>solution</a:t>
            </a:r>
            <a:r>
              <a:rPr dirty="0" sz="1100" spc="-25">
                <a:solidFill>
                  <a:srgbClr val="3F3F3F"/>
                </a:solidFill>
                <a:latin typeface="Tahoma"/>
                <a:cs typeface="Tahoma"/>
              </a:rPr>
              <a:t>:</a:t>
            </a:r>
            <a:r>
              <a:rPr dirty="0" sz="1100" spc="5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35">
                <a:solidFill>
                  <a:srgbClr val="3F3F3F"/>
                </a:solidFill>
                <a:latin typeface="Tahoma"/>
                <a:cs typeface="Tahoma"/>
              </a:rPr>
              <a:t>distributed</a:t>
            </a:r>
            <a:r>
              <a:rPr dirty="0" sz="1100" spc="-45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55">
                <a:solidFill>
                  <a:srgbClr val="3F3F3F"/>
                </a:solidFill>
                <a:latin typeface="Tahoma"/>
                <a:cs typeface="Tahoma"/>
              </a:rPr>
              <a:t>gradient-</a:t>
            </a:r>
            <a:r>
              <a:rPr dirty="0" sz="1100" spc="-60">
                <a:solidFill>
                  <a:srgbClr val="3F3F3F"/>
                </a:solidFill>
                <a:latin typeface="Tahoma"/>
                <a:cs typeface="Tahoma"/>
              </a:rPr>
              <a:t>based</a:t>
            </a:r>
            <a:r>
              <a:rPr dirty="0" sz="1100" spc="-45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40">
                <a:solidFill>
                  <a:srgbClr val="3F3F3F"/>
                </a:solidFill>
                <a:latin typeface="Tahoma"/>
                <a:cs typeface="Tahoma"/>
              </a:rPr>
              <a:t>control</a:t>
            </a:r>
            <a:r>
              <a:rPr dirty="0" sz="1100" spc="-45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30">
                <a:solidFill>
                  <a:srgbClr val="3F3F3F"/>
                </a:solidFill>
                <a:latin typeface="Tahoma"/>
                <a:cs typeface="Tahoma"/>
              </a:rPr>
              <a:t>to</a:t>
            </a:r>
            <a:r>
              <a:rPr dirty="0" sz="1100" spc="-45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50">
                <a:solidFill>
                  <a:srgbClr val="3F3F3F"/>
                </a:solidFill>
                <a:latin typeface="Tahoma"/>
                <a:cs typeface="Tahoma"/>
              </a:rPr>
              <a:t>enforce</a:t>
            </a:r>
            <a:r>
              <a:rPr dirty="0" sz="1100" spc="-45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10">
                <a:solidFill>
                  <a:srgbClr val="3F3F3F"/>
                </a:solidFill>
                <a:latin typeface="Tahoma"/>
                <a:cs typeface="Tahoma"/>
              </a:rPr>
              <a:t>connectivity</a:t>
            </a:r>
            <a:endParaRPr sz="1100">
              <a:latin typeface="Tahoma"/>
              <a:cs typeface="Tahoma"/>
            </a:endParaRPr>
          </a:p>
          <a:p>
            <a:pPr marL="151765" indent="-139065">
              <a:lnSpc>
                <a:spcPct val="100000"/>
              </a:lnSpc>
              <a:spcBef>
                <a:spcPts val="35"/>
              </a:spcBef>
              <a:buClr>
                <a:srgbClr val="812433"/>
              </a:buClr>
              <a:buFont typeface="Tahoma"/>
              <a:buChar char="•"/>
              <a:tabLst>
                <a:tab pos="151765" algn="l"/>
              </a:tabLst>
            </a:pPr>
            <a:r>
              <a:rPr dirty="0" sz="1100" spc="-25" b="1">
                <a:solidFill>
                  <a:srgbClr val="3F3F3F"/>
                </a:solidFill>
                <a:latin typeface="Calibri"/>
                <a:cs typeface="Calibri"/>
              </a:rPr>
              <a:t>Advantages</a:t>
            </a:r>
            <a:r>
              <a:rPr dirty="0" sz="1100" spc="-25">
                <a:solidFill>
                  <a:srgbClr val="3F3F3F"/>
                </a:solidFill>
                <a:latin typeface="Tahoma"/>
                <a:cs typeface="Tahoma"/>
              </a:rPr>
              <a:t>:</a:t>
            </a:r>
            <a:r>
              <a:rPr dirty="0" sz="1100" spc="-1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40">
                <a:solidFill>
                  <a:srgbClr val="3F3F3F"/>
                </a:solidFill>
                <a:latin typeface="Tahoma"/>
                <a:cs typeface="Tahoma"/>
              </a:rPr>
              <a:t>support</a:t>
            </a:r>
            <a:r>
              <a:rPr dirty="0" sz="1100" spc="-55">
                <a:solidFill>
                  <a:srgbClr val="3F3F3F"/>
                </a:solidFill>
                <a:latin typeface="Tahoma"/>
                <a:cs typeface="Tahoma"/>
              </a:rPr>
              <a:t> dynamic</a:t>
            </a:r>
            <a:r>
              <a:rPr dirty="0" sz="1100" spc="-5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40">
                <a:solidFill>
                  <a:srgbClr val="3F3F3F"/>
                </a:solidFill>
                <a:latin typeface="Tahoma"/>
                <a:cs typeface="Tahoma"/>
              </a:rPr>
              <a:t>addition/removal</a:t>
            </a:r>
            <a:r>
              <a:rPr dirty="0" sz="1100" spc="-55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30">
                <a:solidFill>
                  <a:srgbClr val="3F3F3F"/>
                </a:solidFill>
                <a:latin typeface="Tahoma"/>
                <a:cs typeface="Tahoma"/>
              </a:rPr>
              <a:t>of</a:t>
            </a:r>
            <a:r>
              <a:rPr dirty="0" sz="1100" spc="-55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60">
                <a:solidFill>
                  <a:srgbClr val="3F3F3F"/>
                </a:solidFill>
                <a:latin typeface="Tahoma"/>
                <a:cs typeface="Tahoma"/>
              </a:rPr>
              <a:t>agents</a:t>
            </a:r>
            <a:r>
              <a:rPr dirty="0" sz="1100" spc="-5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45">
                <a:solidFill>
                  <a:srgbClr val="3F3F3F"/>
                </a:solidFill>
                <a:latin typeface="Tahoma"/>
                <a:cs typeface="Tahoma"/>
              </a:rPr>
              <a:t>from</a:t>
            </a:r>
            <a:r>
              <a:rPr dirty="0" sz="1100" spc="-55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65">
                <a:solidFill>
                  <a:srgbClr val="3F3F3F"/>
                </a:solidFill>
                <a:latin typeface="Tahoma"/>
                <a:cs typeface="Tahoma"/>
              </a:rPr>
              <a:t>a</a:t>
            </a:r>
            <a:r>
              <a:rPr dirty="0" sz="1100" spc="-55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10">
                <a:solidFill>
                  <a:srgbClr val="3F3F3F"/>
                </a:solidFill>
                <a:latin typeface="Tahoma"/>
                <a:cs typeface="Tahoma"/>
              </a:rPr>
              <a:t>graph</a:t>
            </a:r>
            <a:endParaRPr sz="1100">
              <a:latin typeface="Tahoma"/>
              <a:cs typeface="Tahoma"/>
            </a:endParaRPr>
          </a:p>
          <a:p>
            <a:pPr marL="150495" marR="163830" indent="-138430">
              <a:lnSpc>
                <a:spcPct val="102699"/>
              </a:lnSpc>
              <a:buClr>
                <a:srgbClr val="812433"/>
              </a:buClr>
              <a:buFont typeface="Tahoma"/>
              <a:buChar char="•"/>
              <a:tabLst>
                <a:tab pos="150495" algn="l"/>
              </a:tabLst>
            </a:pPr>
            <a:r>
              <a:rPr dirty="0" sz="1100" spc="-10" b="1">
                <a:solidFill>
                  <a:srgbClr val="3F3F3F"/>
                </a:solidFill>
                <a:latin typeface="Calibri"/>
                <a:cs typeface="Calibri"/>
              </a:rPr>
              <a:t>Connectivity</a:t>
            </a:r>
            <a:r>
              <a:rPr dirty="0" sz="1100" spc="-5" b="1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100" spc="-10" b="1">
                <a:solidFill>
                  <a:srgbClr val="3F3F3F"/>
                </a:solidFill>
                <a:latin typeface="Calibri"/>
                <a:cs typeface="Calibri"/>
              </a:rPr>
              <a:t>preservation</a:t>
            </a:r>
            <a:r>
              <a:rPr dirty="0" sz="1100" spc="-5" b="1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3F3F3F"/>
                </a:solidFill>
                <a:latin typeface="Calibri"/>
                <a:cs typeface="Calibri"/>
              </a:rPr>
              <a:t>by</a:t>
            </a:r>
            <a:r>
              <a:rPr dirty="0" sz="1100" spc="-5" b="1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100" spc="-10" b="1">
                <a:solidFill>
                  <a:srgbClr val="3F3F3F"/>
                </a:solidFill>
                <a:latin typeface="Calibri"/>
                <a:cs typeface="Calibri"/>
              </a:rPr>
              <a:t>keeping</a:t>
            </a:r>
            <a:r>
              <a:rPr dirty="0" sz="1100" spc="-5" b="1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3F3F3F"/>
                </a:solidFill>
                <a:latin typeface="Calibri"/>
                <a:cs typeface="Calibri"/>
              </a:rPr>
              <a:t>all</a:t>
            </a:r>
            <a:r>
              <a:rPr dirty="0" sz="1100" spc="-5" b="1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3F3F3F"/>
                </a:solidFill>
                <a:latin typeface="Calibri"/>
                <a:cs typeface="Calibri"/>
              </a:rPr>
              <a:t>initial</a:t>
            </a:r>
            <a:r>
              <a:rPr dirty="0" sz="1100" spc="-5" b="1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3F3F3F"/>
                </a:solidFill>
                <a:latin typeface="Calibri"/>
                <a:cs typeface="Calibri"/>
              </a:rPr>
              <a:t>links</a:t>
            </a:r>
            <a:r>
              <a:rPr dirty="0" sz="1100" spc="-5" b="1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100" spc="-105">
                <a:solidFill>
                  <a:srgbClr val="3F3F3F"/>
                </a:solidFill>
                <a:latin typeface="Tahoma"/>
                <a:cs typeface="Tahoma"/>
              </a:rPr>
              <a:t>([1]–[3]):</a:t>
            </a:r>
            <a:r>
              <a:rPr dirty="0" sz="1100" spc="-6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55">
                <a:solidFill>
                  <a:srgbClr val="3F3F3F"/>
                </a:solidFill>
                <a:latin typeface="Tahoma"/>
                <a:cs typeface="Tahoma"/>
              </a:rPr>
              <a:t>ensures</a:t>
            </a:r>
            <a:r>
              <a:rPr dirty="0" sz="1100" spc="-10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35">
                <a:solidFill>
                  <a:srgbClr val="3F3F3F"/>
                </a:solidFill>
                <a:latin typeface="Tahoma"/>
                <a:cs typeface="Tahoma"/>
              </a:rPr>
              <a:t>the</a:t>
            </a:r>
            <a:r>
              <a:rPr dirty="0" sz="1100" spc="-10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10">
                <a:solidFill>
                  <a:srgbClr val="3F3F3F"/>
                </a:solidFill>
                <a:latin typeface="Tahoma"/>
                <a:cs typeface="Tahoma"/>
              </a:rPr>
              <a:t>original </a:t>
            </a:r>
            <a:r>
              <a:rPr dirty="0" sz="1100" spc="-45">
                <a:solidFill>
                  <a:srgbClr val="3F3F3F"/>
                </a:solidFill>
                <a:latin typeface="Tahoma"/>
                <a:cs typeface="Tahoma"/>
              </a:rPr>
              <a:t>connections</a:t>
            </a:r>
            <a:r>
              <a:rPr dirty="0" sz="1100" spc="-6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55">
                <a:solidFill>
                  <a:srgbClr val="3F3F3F"/>
                </a:solidFill>
                <a:latin typeface="Tahoma"/>
                <a:cs typeface="Tahoma"/>
              </a:rPr>
              <a:t>never</a:t>
            </a:r>
            <a:r>
              <a:rPr dirty="0" sz="1100" spc="-6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50">
                <a:solidFill>
                  <a:srgbClr val="3F3F3F"/>
                </a:solidFill>
                <a:latin typeface="Tahoma"/>
                <a:cs typeface="Tahoma"/>
              </a:rPr>
              <a:t>break,</a:t>
            </a:r>
            <a:r>
              <a:rPr dirty="0" sz="1100" spc="-6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35">
                <a:solidFill>
                  <a:srgbClr val="3F3F3F"/>
                </a:solidFill>
                <a:latin typeface="Tahoma"/>
                <a:cs typeface="Tahoma"/>
              </a:rPr>
              <a:t>but</a:t>
            </a:r>
            <a:r>
              <a:rPr dirty="0" sz="1100" spc="-6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35">
                <a:solidFill>
                  <a:srgbClr val="3F3F3F"/>
                </a:solidFill>
                <a:latin typeface="Tahoma"/>
                <a:cs typeface="Tahoma"/>
              </a:rPr>
              <a:t>this</a:t>
            </a:r>
            <a:r>
              <a:rPr dirty="0" sz="1100" spc="-6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30">
                <a:solidFill>
                  <a:srgbClr val="3F3F3F"/>
                </a:solidFill>
                <a:latin typeface="Tahoma"/>
                <a:cs typeface="Tahoma"/>
              </a:rPr>
              <a:t>limits</a:t>
            </a:r>
            <a:r>
              <a:rPr dirty="0" sz="1100" spc="-6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30">
                <a:solidFill>
                  <a:srgbClr val="3F3F3F"/>
                </a:solidFill>
                <a:latin typeface="Tahoma"/>
                <a:cs typeface="Tahoma"/>
              </a:rPr>
              <a:t>flexibility</a:t>
            </a:r>
            <a:r>
              <a:rPr dirty="0" sz="1100" spc="-6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55">
                <a:solidFill>
                  <a:srgbClr val="3F3F3F"/>
                </a:solidFill>
                <a:latin typeface="Tahoma"/>
                <a:cs typeface="Tahoma"/>
              </a:rPr>
              <a:t>and</a:t>
            </a:r>
            <a:r>
              <a:rPr dirty="0" sz="1100" spc="-6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10">
                <a:solidFill>
                  <a:srgbClr val="3F3F3F"/>
                </a:solidFill>
                <a:latin typeface="Tahoma"/>
                <a:cs typeface="Tahoma"/>
              </a:rPr>
              <a:t>adaptability</a:t>
            </a:r>
            <a:endParaRPr sz="1100">
              <a:latin typeface="Tahoma"/>
              <a:cs typeface="Tahoma"/>
            </a:endParaRPr>
          </a:p>
          <a:p>
            <a:pPr marL="151765" indent="-139065">
              <a:lnSpc>
                <a:spcPct val="100000"/>
              </a:lnSpc>
              <a:spcBef>
                <a:spcPts val="30"/>
              </a:spcBef>
              <a:buClr>
                <a:srgbClr val="812433"/>
              </a:buClr>
              <a:buFont typeface="Tahoma"/>
              <a:buChar char="•"/>
              <a:tabLst>
                <a:tab pos="151765" algn="l"/>
              </a:tabLst>
            </a:pPr>
            <a:r>
              <a:rPr dirty="0" sz="1100" spc="-20" b="1">
                <a:solidFill>
                  <a:srgbClr val="3F3F3F"/>
                </a:solidFill>
                <a:latin typeface="Calibri"/>
                <a:cs typeface="Calibri"/>
              </a:rPr>
              <a:t>Fault-</a:t>
            </a:r>
            <a:r>
              <a:rPr dirty="0" sz="1100" spc="-10" b="1">
                <a:solidFill>
                  <a:srgbClr val="3F3F3F"/>
                </a:solidFill>
                <a:latin typeface="Calibri"/>
                <a:cs typeface="Calibri"/>
              </a:rPr>
              <a:t>tolerant</a:t>
            </a:r>
            <a:r>
              <a:rPr dirty="0" sz="1100" spc="5" b="1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3F3F3F"/>
                </a:solidFill>
                <a:latin typeface="Calibri"/>
                <a:cs typeface="Calibri"/>
              </a:rPr>
              <a:t>and</a:t>
            </a:r>
            <a:r>
              <a:rPr dirty="0" sz="1100" spc="5" b="1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100" spc="-10" b="1">
                <a:solidFill>
                  <a:srgbClr val="3F3F3F"/>
                </a:solidFill>
                <a:latin typeface="Calibri"/>
                <a:cs typeface="Calibri"/>
              </a:rPr>
              <a:t>robust</a:t>
            </a:r>
            <a:r>
              <a:rPr dirty="0" sz="1100" spc="10" b="1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100" spc="-10" b="1">
                <a:solidFill>
                  <a:srgbClr val="3F3F3F"/>
                </a:solidFill>
                <a:latin typeface="Calibri"/>
                <a:cs typeface="Calibri"/>
              </a:rPr>
              <a:t>control</a:t>
            </a:r>
            <a:r>
              <a:rPr dirty="0" sz="1100" spc="5" b="1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3F3F3F"/>
                </a:solidFill>
                <a:latin typeface="Calibri"/>
                <a:cs typeface="Calibri"/>
              </a:rPr>
              <a:t>methods</a:t>
            </a:r>
            <a:r>
              <a:rPr dirty="0" sz="1100" spc="5" b="1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100" spc="-90">
                <a:solidFill>
                  <a:srgbClr val="3F3F3F"/>
                </a:solidFill>
                <a:latin typeface="Tahoma"/>
                <a:cs typeface="Tahoma"/>
              </a:rPr>
              <a:t>([7]–[9]):</a:t>
            </a:r>
            <a:r>
              <a:rPr dirty="0" sz="1100" spc="-45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50">
                <a:solidFill>
                  <a:srgbClr val="3F3F3F"/>
                </a:solidFill>
                <a:latin typeface="Tahoma"/>
                <a:cs typeface="Tahoma"/>
              </a:rPr>
              <a:t>focus</a:t>
            </a:r>
            <a:r>
              <a:rPr dirty="0" sz="1100" spc="-85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45">
                <a:solidFill>
                  <a:srgbClr val="3F3F3F"/>
                </a:solidFill>
                <a:latin typeface="Tahoma"/>
                <a:cs typeface="Tahoma"/>
              </a:rPr>
              <a:t>on</a:t>
            </a:r>
            <a:r>
              <a:rPr dirty="0" sz="1100" spc="-9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40">
                <a:solidFill>
                  <a:srgbClr val="3F3F3F"/>
                </a:solidFill>
                <a:latin typeface="Tahoma"/>
                <a:cs typeface="Tahoma"/>
              </a:rPr>
              <a:t>resilience</a:t>
            </a:r>
            <a:r>
              <a:rPr dirty="0" sz="1100" spc="-9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25">
                <a:solidFill>
                  <a:srgbClr val="3F3F3F"/>
                </a:solidFill>
                <a:latin typeface="Tahoma"/>
                <a:cs typeface="Tahoma"/>
              </a:rPr>
              <a:t>of</a:t>
            </a:r>
            <a:endParaRPr sz="1100">
              <a:latin typeface="Tahoma"/>
              <a:cs typeface="Tahoma"/>
            </a:endParaRPr>
          </a:p>
          <a:p>
            <a:pPr marL="150495">
              <a:lnSpc>
                <a:spcPct val="100000"/>
              </a:lnSpc>
              <a:spcBef>
                <a:spcPts val="35"/>
              </a:spcBef>
            </a:pPr>
            <a:r>
              <a:rPr dirty="0" sz="1100" spc="-45">
                <a:solidFill>
                  <a:srgbClr val="3F3F3F"/>
                </a:solidFill>
                <a:latin typeface="Tahoma"/>
                <a:cs typeface="Tahoma"/>
              </a:rPr>
              <a:t>multi-</a:t>
            </a:r>
            <a:r>
              <a:rPr dirty="0" sz="1100" spc="-50">
                <a:solidFill>
                  <a:srgbClr val="3F3F3F"/>
                </a:solidFill>
                <a:latin typeface="Tahoma"/>
                <a:cs typeface="Tahoma"/>
              </a:rPr>
              <a:t>agent</a:t>
            </a:r>
            <a:r>
              <a:rPr dirty="0" sz="1100" spc="-6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65">
                <a:solidFill>
                  <a:srgbClr val="3F3F3F"/>
                </a:solidFill>
                <a:latin typeface="Tahoma"/>
                <a:cs typeface="Tahoma"/>
              </a:rPr>
              <a:t>systems</a:t>
            </a:r>
            <a:r>
              <a:rPr dirty="0" sz="1100" spc="-6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30">
                <a:solidFill>
                  <a:srgbClr val="3F3F3F"/>
                </a:solidFill>
                <a:latin typeface="Tahoma"/>
                <a:cs typeface="Tahoma"/>
              </a:rPr>
              <a:t>in</a:t>
            </a:r>
            <a:r>
              <a:rPr dirty="0" sz="1100" spc="-60">
                <a:solidFill>
                  <a:srgbClr val="3F3F3F"/>
                </a:solidFill>
                <a:latin typeface="Tahoma"/>
                <a:cs typeface="Tahoma"/>
              </a:rPr>
              <a:t> case </a:t>
            </a:r>
            <a:r>
              <a:rPr dirty="0" sz="1100" spc="-30">
                <a:solidFill>
                  <a:srgbClr val="3F3F3F"/>
                </a:solidFill>
                <a:latin typeface="Tahoma"/>
                <a:cs typeface="Tahoma"/>
              </a:rPr>
              <a:t>of</a:t>
            </a:r>
            <a:r>
              <a:rPr dirty="0" sz="1100" spc="-6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45">
                <a:solidFill>
                  <a:srgbClr val="3F3F3F"/>
                </a:solidFill>
                <a:latin typeface="Tahoma"/>
                <a:cs typeface="Tahoma"/>
              </a:rPr>
              <a:t>failures,</a:t>
            </a:r>
            <a:r>
              <a:rPr dirty="0" sz="1100" spc="-6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35">
                <a:solidFill>
                  <a:srgbClr val="3F3F3F"/>
                </a:solidFill>
                <a:latin typeface="Tahoma"/>
                <a:cs typeface="Tahoma"/>
              </a:rPr>
              <a:t>but</a:t>
            </a:r>
            <a:r>
              <a:rPr dirty="0" sz="1100" spc="-6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50">
                <a:solidFill>
                  <a:srgbClr val="3F3F3F"/>
                </a:solidFill>
                <a:latin typeface="Tahoma"/>
                <a:cs typeface="Tahoma"/>
              </a:rPr>
              <a:t>are</a:t>
            </a:r>
            <a:r>
              <a:rPr dirty="0" sz="1100" spc="-6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30">
                <a:solidFill>
                  <a:srgbClr val="3F3F3F"/>
                </a:solidFill>
                <a:latin typeface="Tahoma"/>
                <a:cs typeface="Tahoma"/>
              </a:rPr>
              <a:t>not</a:t>
            </a:r>
            <a:r>
              <a:rPr dirty="0" sz="1100" spc="-6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40">
                <a:solidFill>
                  <a:srgbClr val="3F3F3F"/>
                </a:solidFill>
                <a:latin typeface="Tahoma"/>
                <a:cs typeface="Tahoma"/>
              </a:rPr>
              <a:t>specifically</a:t>
            </a:r>
            <a:r>
              <a:rPr dirty="0" sz="1100" spc="-6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50">
                <a:solidFill>
                  <a:srgbClr val="3F3F3F"/>
                </a:solidFill>
                <a:latin typeface="Tahoma"/>
                <a:cs typeface="Tahoma"/>
              </a:rPr>
              <a:t>designed</a:t>
            </a:r>
            <a:r>
              <a:rPr dirty="0" sz="1100" spc="-6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40">
                <a:solidFill>
                  <a:srgbClr val="3F3F3F"/>
                </a:solidFill>
                <a:latin typeface="Tahoma"/>
                <a:cs typeface="Tahoma"/>
              </a:rPr>
              <a:t>for</a:t>
            </a:r>
            <a:r>
              <a:rPr dirty="0" sz="1100" spc="-6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20">
                <a:solidFill>
                  <a:srgbClr val="3F3F3F"/>
                </a:solidFill>
                <a:latin typeface="Tahoma"/>
                <a:cs typeface="Tahoma"/>
              </a:rPr>
              <a:t>OMRS</a:t>
            </a:r>
            <a:endParaRPr sz="1100">
              <a:latin typeface="Tahoma"/>
              <a:cs typeface="Tahoma"/>
            </a:endParaRPr>
          </a:p>
          <a:p>
            <a:pPr marL="150495" marR="5080" indent="-138430">
              <a:lnSpc>
                <a:spcPct val="102600"/>
              </a:lnSpc>
              <a:buClr>
                <a:srgbClr val="812433"/>
              </a:buClr>
              <a:buFont typeface="Tahoma"/>
              <a:buChar char="•"/>
              <a:tabLst>
                <a:tab pos="150495" algn="l"/>
              </a:tabLst>
            </a:pPr>
            <a:r>
              <a:rPr dirty="0" sz="1100" spc="-10" b="1">
                <a:solidFill>
                  <a:srgbClr val="3F3F3F"/>
                </a:solidFill>
                <a:latin typeface="Calibri"/>
                <a:cs typeface="Calibri"/>
              </a:rPr>
              <a:t>Local</a:t>
            </a:r>
            <a:r>
              <a:rPr dirty="0" sz="1100" spc="-35" b="1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100" spc="-10" b="1">
                <a:solidFill>
                  <a:srgbClr val="3F3F3F"/>
                </a:solidFill>
                <a:latin typeface="Calibri"/>
                <a:cs typeface="Calibri"/>
              </a:rPr>
              <a:t>connectivity</a:t>
            </a:r>
            <a:r>
              <a:rPr dirty="0" sz="1100" spc="-15" b="1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100" spc="-10" b="1">
                <a:solidFill>
                  <a:srgbClr val="3F3F3F"/>
                </a:solidFill>
                <a:latin typeface="Calibri"/>
                <a:cs typeface="Calibri"/>
              </a:rPr>
              <a:t>maintenance</a:t>
            </a:r>
            <a:r>
              <a:rPr dirty="0" sz="1100" spc="-25" b="1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3F3F3F"/>
                </a:solidFill>
                <a:latin typeface="Calibri"/>
                <a:cs typeface="Calibri"/>
              </a:rPr>
              <a:t>for</a:t>
            </a:r>
            <a:r>
              <a:rPr dirty="0" sz="1100" spc="-20" b="1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100" spc="-10" b="1">
                <a:solidFill>
                  <a:srgbClr val="3F3F3F"/>
                </a:solidFill>
                <a:latin typeface="Calibri"/>
                <a:cs typeface="Calibri"/>
              </a:rPr>
              <a:t>OMRS</a:t>
            </a:r>
            <a:r>
              <a:rPr dirty="0" sz="1100" spc="-20" b="1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3F3F3F"/>
                </a:solidFill>
                <a:latin typeface="Calibri"/>
                <a:cs typeface="Calibri"/>
              </a:rPr>
              <a:t>(only</a:t>
            </a:r>
            <a:r>
              <a:rPr dirty="0" sz="1100" spc="-20" b="1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3F3F3F"/>
                </a:solidFill>
                <a:latin typeface="Calibri"/>
                <a:cs typeface="Calibri"/>
              </a:rPr>
              <a:t>addition</a:t>
            </a:r>
            <a:r>
              <a:rPr dirty="0" sz="1100" spc="-20" b="1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3F3F3F"/>
                </a:solidFill>
                <a:latin typeface="Calibri"/>
                <a:cs typeface="Calibri"/>
              </a:rPr>
              <a:t>of</a:t>
            </a:r>
            <a:r>
              <a:rPr dirty="0" sz="1100" spc="-20" b="1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100" spc="-10" b="1">
                <a:solidFill>
                  <a:srgbClr val="3F3F3F"/>
                </a:solidFill>
                <a:latin typeface="Calibri"/>
                <a:cs typeface="Calibri"/>
              </a:rPr>
              <a:t>agents)</a:t>
            </a:r>
            <a:r>
              <a:rPr dirty="0" sz="1100" spc="-20" b="1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100" spc="-105">
                <a:solidFill>
                  <a:srgbClr val="3F3F3F"/>
                </a:solidFill>
                <a:latin typeface="Tahoma"/>
                <a:cs typeface="Tahoma"/>
              </a:rPr>
              <a:t>([10]):</a:t>
            </a:r>
            <a:r>
              <a:rPr dirty="0" sz="1100" spc="-65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30">
                <a:solidFill>
                  <a:srgbClr val="3F3F3F"/>
                </a:solidFill>
                <a:latin typeface="Tahoma"/>
                <a:cs typeface="Tahoma"/>
              </a:rPr>
              <a:t>preserves </a:t>
            </a:r>
            <a:r>
              <a:rPr dirty="0" sz="1100" spc="-40">
                <a:solidFill>
                  <a:srgbClr val="3F3F3F"/>
                </a:solidFill>
                <a:latin typeface="Tahoma"/>
                <a:cs typeface="Tahoma"/>
              </a:rPr>
              <a:t>connectivity</a:t>
            </a:r>
            <a:r>
              <a:rPr dirty="0" sz="1100" spc="-45">
                <a:solidFill>
                  <a:srgbClr val="3F3F3F"/>
                </a:solidFill>
                <a:latin typeface="Tahoma"/>
                <a:cs typeface="Tahoma"/>
              </a:rPr>
              <a:t> under </a:t>
            </a:r>
            <a:r>
              <a:rPr dirty="0" sz="1100" spc="-55">
                <a:solidFill>
                  <a:srgbClr val="3F3F3F"/>
                </a:solidFill>
                <a:latin typeface="Tahoma"/>
                <a:cs typeface="Tahoma"/>
              </a:rPr>
              <a:t>dynamic</a:t>
            </a:r>
            <a:r>
              <a:rPr dirty="0" sz="1100" spc="-40">
                <a:solidFill>
                  <a:srgbClr val="3F3F3F"/>
                </a:solidFill>
                <a:latin typeface="Tahoma"/>
                <a:cs typeface="Tahoma"/>
              </a:rPr>
              <a:t> conditions</a:t>
            </a:r>
            <a:r>
              <a:rPr dirty="0" sz="1100" spc="-45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35">
                <a:solidFill>
                  <a:srgbClr val="3F3F3F"/>
                </a:solidFill>
                <a:latin typeface="Tahoma"/>
                <a:cs typeface="Tahoma"/>
              </a:rPr>
              <a:t>but</a:t>
            </a:r>
            <a:r>
              <a:rPr dirty="0" sz="1100" spc="-4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50">
                <a:solidFill>
                  <a:srgbClr val="3F3F3F"/>
                </a:solidFill>
                <a:latin typeface="Tahoma"/>
                <a:cs typeface="Tahoma"/>
              </a:rPr>
              <a:t>considers</a:t>
            </a:r>
            <a:r>
              <a:rPr dirty="0" sz="1100" spc="-45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40">
                <a:solidFill>
                  <a:srgbClr val="3F3F3F"/>
                </a:solidFill>
                <a:latin typeface="Tahoma"/>
                <a:cs typeface="Tahoma"/>
              </a:rPr>
              <a:t>only </a:t>
            </a:r>
            <a:r>
              <a:rPr dirty="0" sz="1100" spc="-45">
                <a:solidFill>
                  <a:srgbClr val="3F3F3F"/>
                </a:solidFill>
                <a:latin typeface="Tahoma"/>
                <a:cs typeface="Tahoma"/>
              </a:rPr>
              <a:t>joining </a:t>
            </a:r>
            <a:r>
              <a:rPr dirty="0" sz="1100" spc="-65">
                <a:solidFill>
                  <a:srgbClr val="3F3F3F"/>
                </a:solidFill>
                <a:latin typeface="Tahoma"/>
                <a:cs typeface="Tahoma"/>
              </a:rPr>
              <a:t>agents,</a:t>
            </a:r>
            <a:r>
              <a:rPr dirty="0" sz="1100" spc="-45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25">
                <a:solidFill>
                  <a:srgbClr val="3F3F3F"/>
                </a:solidFill>
                <a:latin typeface="Tahoma"/>
                <a:cs typeface="Tahoma"/>
              </a:rPr>
              <a:t>not </a:t>
            </a:r>
            <a:r>
              <a:rPr dirty="0" sz="1100" spc="-10">
                <a:solidFill>
                  <a:srgbClr val="3F3F3F"/>
                </a:solidFill>
                <a:latin typeface="Tahoma"/>
                <a:cs typeface="Tahoma"/>
              </a:rPr>
              <a:t>removals</a:t>
            </a:r>
            <a:endParaRPr sz="1100">
              <a:latin typeface="Tahoma"/>
              <a:cs typeface="Tahoma"/>
            </a:endParaRPr>
          </a:p>
          <a:p>
            <a:pPr marL="150495" marR="5080" indent="-138430">
              <a:lnSpc>
                <a:spcPct val="102600"/>
              </a:lnSpc>
              <a:spcBef>
                <a:spcPts val="5"/>
              </a:spcBef>
              <a:buClr>
                <a:srgbClr val="812433"/>
              </a:buClr>
              <a:buFont typeface="Tahoma"/>
              <a:buChar char="•"/>
              <a:tabLst>
                <a:tab pos="150495" algn="l"/>
              </a:tabLst>
            </a:pPr>
            <a:r>
              <a:rPr dirty="0" sz="1100" spc="-10" b="1">
                <a:solidFill>
                  <a:srgbClr val="3F3F3F"/>
                </a:solidFill>
                <a:latin typeface="Calibri"/>
                <a:cs typeface="Calibri"/>
              </a:rPr>
              <a:t>Biconnectivity</a:t>
            </a:r>
            <a:r>
              <a:rPr dirty="0" sz="1100" spc="5" b="1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100" spc="-10" b="1">
                <a:solidFill>
                  <a:srgbClr val="3F3F3F"/>
                </a:solidFill>
                <a:latin typeface="Calibri"/>
                <a:cs typeface="Calibri"/>
              </a:rPr>
              <a:t>maintenance</a:t>
            </a:r>
            <a:r>
              <a:rPr dirty="0" sz="1100" spc="10" b="1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100" spc="-10" b="1">
                <a:solidFill>
                  <a:srgbClr val="3F3F3F"/>
                </a:solidFill>
                <a:latin typeface="Calibri"/>
                <a:cs typeface="Calibri"/>
              </a:rPr>
              <a:t>algorithms</a:t>
            </a:r>
            <a:r>
              <a:rPr dirty="0" sz="1100" spc="10" b="1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100" spc="-125">
                <a:solidFill>
                  <a:srgbClr val="3F3F3F"/>
                </a:solidFill>
                <a:latin typeface="Tahoma"/>
                <a:cs typeface="Tahoma"/>
              </a:rPr>
              <a:t>([11]–[14]):</a:t>
            </a:r>
            <a:r>
              <a:rPr dirty="0" sz="1100" spc="-25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50">
                <a:solidFill>
                  <a:srgbClr val="3F3F3F"/>
                </a:solidFill>
                <a:latin typeface="Tahoma"/>
                <a:cs typeface="Tahoma"/>
              </a:rPr>
              <a:t>ensure</a:t>
            </a:r>
            <a:r>
              <a:rPr dirty="0" sz="1100" spc="-85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35">
                <a:solidFill>
                  <a:srgbClr val="3F3F3F"/>
                </a:solidFill>
                <a:latin typeface="Tahoma"/>
                <a:cs typeface="Tahoma"/>
              </a:rPr>
              <a:t>the</a:t>
            </a:r>
            <a:r>
              <a:rPr dirty="0" sz="1100" spc="-85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65">
                <a:solidFill>
                  <a:srgbClr val="3F3F3F"/>
                </a:solidFill>
                <a:latin typeface="Tahoma"/>
                <a:cs typeface="Tahoma"/>
              </a:rPr>
              <a:t>graph</a:t>
            </a:r>
            <a:r>
              <a:rPr dirty="0" sz="1100" spc="-85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70">
                <a:solidFill>
                  <a:srgbClr val="3F3F3F"/>
                </a:solidFill>
                <a:latin typeface="Tahoma"/>
                <a:cs typeface="Tahoma"/>
              </a:rPr>
              <a:t>stays</a:t>
            </a:r>
            <a:r>
              <a:rPr dirty="0" sz="1100" spc="-85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20">
                <a:solidFill>
                  <a:srgbClr val="3F3F3F"/>
                </a:solidFill>
                <a:latin typeface="Tahoma"/>
                <a:cs typeface="Tahoma"/>
              </a:rPr>
              <a:t>connected </a:t>
            </a:r>
            <a:r>
              <a:rPr dirty="0" sz="1100" spc="-60">
                <a:solidFill>
                  <a:srgbClr val="3F3F3F"/>
                </a:solidFill>
                <a:latin typeface="Tahoma"/>
                <a:cs typeface="Tahoma"/>
              </a:rPr>
              <a:t>even</a:t>
            </a:r>
            <a:r>
              <a:rPr dirty="0" sz="1100" spc="-75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45">
                <a:solidFill>
                  <a:srgbClr val="3F3F3F"/>
                </a:solidFill>
                <a:latin typeface="Tahoma"/>
                <a:cs typeface="Tahoma"/>
              </a:rPr>
              <a:t>after</a:t>
            </a:r>
            <a:r>
              <a:rPr dirty="0" sz="1100" spc="-7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50">
                <a:solidFill>
                  <a:srgbClr val="3F3F3F"/>
                </a:solidFill>
                <a:latin typeface="Tahoma"/>
                <a:cs typeface="Tahoma"/>
              </a:rPr>
              <a:t>removal</a:t>
            </a:r>
            <a:r>
              <a:rPr dirty="0" sz="1100" spc="-75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30">
                <a:solidFill>
                  <a:srgbClr val="3F3F3F"/>
                </a:solidFill>
                <a:latin typeface="Tahoma"/>
                <a:cs typeface="Tahoma"/>
              </a:rPr>
              <a:t>of</a:t>
            </a:r>
            <a:r>
              <a:rPr dirty="0" sz="1100" spc="-7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65">
                <a:solidFill>
                  <a:srgbClr val="3F3F3F"/>
                </a:solidFill>
                <a:latin typeface="Tahoma"/>
                <a:cs typeface="Tahoma"/>
              </a:rPr>
              <a:t>a</a:t>
            </a:r>
            <a:r>
              <a:rPr dirty="0" sz="1100" spc="-75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20">
                <a:solidFill>
                  <a:srgbClr val="3F3F3F"/>
                </a:solidFill>
                <a:latin typeface="Tahoma"/>
                <a:cs typeface="Tahoma"/>
              </a:rPr>
              <a:t>node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5760085" cy="3240405"/>
          </a:xfrm>
          <a:custGeom>
            <a:avLst/>
            <a:gdLst/>
            <a:ahLst/>
            <a:cxnLst/>
            <a:rect l="l" t="t" r="r" b="b"/>
            <a:pathLst>
              <a:path w="5760085" h="3240405">
                <a:moveTo>
                  <a:pt x="5759996" y="0"/>
                </a:moveTo>
                <a:lnTo>
                  <a:pt x="0" y="0"/>
                </a:lnTo>
                <a:lnTo>
                  <a:pt x="0" y="3239998"/>
                </a:lnTo>
                <a:lnTo>
                  <a:pt x="5759996" y="3239998"/>
                </a:lnTo>
                <a:lnTo>
                  <a:pt x="5759996" y="0"/>
                </a:lnTo>
                <a:close/>
              </a:path>
            </a:pathLst>
          </a:custGeom>
          <a:solidFill>
            <a:srgbClr val="81243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5579" y="3"/>
            <a:ext cx="518378" cy="61705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ts val="1639"/>
              </a:lnSpc>
              <a:spcBef>
                <a:spcPts val="135"/>
              </a:spcBef>
            </a:pPr>
            <a:r>
              <a:rPr dirty="0"/>
              <a:t>Table</a:t>
            </a:r>
            <a:r>
              <a:rPr dirty="0" spc="5"/>
              <a:t> </a:t>
            </a:r>
            <a:r>
              <a:rPr dirty="0"/>
              <a:t>of</a:t>
            </a:r>
            <a:r>
              <a:rPr dirty="0" spc="5"/>
              <a:t> </a:t>
            </a:r>
            <a:r>
              <a:rPr dirty="0" spc="-10"/>
              <a:t>Contents</a:t>
            </a:r>
          </a:p>
          <a:p>
            <a:pPr marL="12700">
              <a:lnSpc>
                <a:spcPts val="1040"/>
              </a:lnSpc>
            </a:pPr>
            <a:r>
              <a:rPr dirty="0" sz="900" b="0">
                <a:latin typeface="Tahoma"/>
                <a:cs typeface="Tahoma"/>
              </a:rPr>
              <a:t>2</a:t>
            </a:r>
            <a:r>
              <a:rPr dirty="0" sz="900" spc="20" b="0">
                <a:latin typeface="Tahoma"/>
                <a:cs typeface="Tahoma"/>
              </a:rPr>
              <a:t> </a:t>
            </a:r>
            <a:r>
              <a:rPr dirty="0" sz="900" spc="-10" b="0">
                <a:latin typeface="Tahoma"/>
                <a:cs typeface="Tahoma"/>
              </a:rPr>
              <a:t>Preliminaries</a:t>
            </a:r>
            <a:endParaRPr sz="900">
              <a:latin typeface="Tahoma"/>
              <a:cs typeface="Tahoma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321894" y="3016594"/>
            <a:ext cx="238125" cy="1543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800" spc="-30">
                <a:solidFill>
                  <a:srgbClr val="3F3F3F"/>
                </a:solidFill>
                <a:latin typeface="Tahoma"/>
                <a:cs typeface="Tahoma"/>
              </a:rPr>
              <a:t>3</a:t>
            </a:r>
            <a:r>
              <a:rPr dirty="0" sz="800" spc="-30">
                <a:solidFill>
                  <a:srgbClr val="3F3F3F"/>
                </a:solidFill>
                <a:latin typeface="Tahoma"/>
                <a:cs typeface="Tahoma"/>
              </a:rPr>
              <a:t>/25</a:t>
            </a:r>
            <a:endParaRPr sz="800">
              <a:latin typeface="Tahoma"/>
              <a:cs typeface="Tahoma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00965" rIns="0" bIns="0" rtlCol="0" vert="horz">
            <a:spAutoFit/>
          </a:bodyPr>
          <a:lstStyle/>
          <a:p>
            <a:pPr marL="151130" indent="-138430">
              <a:lnSpc>
                <a:spcPct val="100000"/>
              </a:lnSpc>
              <a:spcBef>
                <a:spcPts val="795"/>
              </a:spcBef>
              <a:buClr>
                <a:srgbClr val="9A4F5B"/>
              </a:buClr>
              <a:buFont typeface="Lucida Sans Unicode"/>
              <a:buChar char="►"/>
              <a:tabLst>
                <a:tab pos="151130" algn="l"/>
              </a:tabLst>
            </a:pPr>
            <a:r>
              <a:rPr dirty="0" spc="-10">
                <a:hlinkClick r:id="rId3" action="ppaction://hlinksldjump"/>
              </a:rPr>
              <a:t>Introduction</a:t>
            </a:r>
          </a:p>
          <a:p>
            <a:pPr marL="151130" indent="-138430">
              <a:lnSpc>
                <a:spcPct val="100000"/>
              </a:lnSpc>
              <a:spcBef>
                <a:spcPts val="700"/>
              </a:spcBef>
              <a:buFont typeface="Lucida Sans Unicode"/>
              <a:buChar char="►"/>
              <a:tabLst>
                <a:tab pos="151130" algn="l"/>
              </a:tabLst>
            </a:pPr>
            <a:r>
              <a:rPr dirty="0" spc="-10">
                <a:solidFill>
                  <a:srgbClr val="FFFFFF"/>
                </a:solidFill>
                <a:hlinkClick r:id="rId4" action="ppaction://hlinksldjump"/>
              </a:rPr>
              <a:t>Preliminaries</a:t>
            </a:r>
          </a:p>
          <a:p>
            <a:pPr marL="151130" indent="-138430">
              <a:lnSpc>
                <a:spcPct val="100000"/>
              </a:lnSpc>
              <a:spcBef>
                <a:spcPts val="695"/>
              </a:spcBef>
              <a:buFont typeface="Lucida Sans Unicode"/>
              <a:buChar char="►"/>
              <a:tabLst>
                <a:tab pos="151130" algn="l"/>
              </a:tabLst>
            </a:pPr>
            <a:r>
              <a:rPr dirty="0" spc="-45">
                <a:hlinkClick r:id="rId5" action="ppaction://hlinksldjump"/>
              </a:rPr>
              <a:t>Generalized</a:t>
            </a:r>
            <a:r>
              <a:rPr dirty="0" spc="-25">
                <a:hlinkClick r:id="rId5" action="ppaction://hlinksldjump"/>
              </a:rPr>
              <a:t> </a:t>
            </a:r>
            <a:r>
              <a:rPr dirty="0" spc="-10">
                <a:hlinkClick r:id="rId5" action="ppaction://hlinksldjump"/>
              </a:rPr>
              <a:t>connectivity</a:t>
            </a:r>
          </a:p>
          <a:p>
            <a:pPr marL="151130" indent="-138430">
              <a:lnSpc>
                <a:spcPct val="100000"/>
              </a:lnSpc>
              <a:spcBef>
                <a:spcPts val="700"/>
              </a:spcBef>
              <a:buFont typeface="Lucida Sans Unicode"/>
              <a:buChar char="►"/>
              <a:tabLst>
                <a:tab pos="151130" algn="l"/>
              </a:tabLst>
            </a:pPr>
            <a:r>
              <a:rPr dirty="0" spc="-45">
                <a:hlinkClick r:id="rId6" action="ppaction://hlinksldjump"/>
              </a:rPr>
              <a:t>Generalized</a:t>
            </a:r>
            <a:r>
              <a:rPr dirty="0" spc="-20">
                <a:hlinkClick r:id="rId6" action="ppaction://hlinksldjump"/>
              </a:rPr>
              <a:t> </a:t>
            </a:r>
            <a:r>
              <a:rPr dirty="0" spc="-40">
                <a:hlinkClick r:id="rId6" action="ppaction://hlinksldjump"/>
              </a:rPr>
              <a:t>biconnectivity</a:t>
            </a:r>
            <a:r>
              <a:rPr dirty="0" spc="-20">
                <a:hlinkClick r:id="rId6" action="ppaction://hlinksldjump"/>
              </a:rPr>
              <a:t> </a:t>
            </a:r>
            <a:r>
              <a:rPr dirty="0" spc="-40">
                <a:hlinkClick r:id="rId6" action="ppaction://hlinksldjump"/>
              </a:rPr>
              <a:t>for</a:t>
            </a:r>
            <a:r>
              <a:rPr dirty="0" spc="-15">
                <a:hlinkClick r:id="rId6" action="ppaction://hlinksldjump"/>
              </a:rPr>
              <a:t> </a:t>
            </a:r>
            <a:r>
              <a:rPr dirty="0" spc="-20">
                <a:hlinkClick r:id="rId6" action="ppaction://hlinksldjump"/>
              </a:rPr>
              <a:t>OMRS</a:t>
            </a:r>
          </a:p>
          <a:p>
            <a:pPr marL="151130" indent="-138430">
              <a:lnSpc>
                <a:spcPct val="100000"/>
              </a:lnSpc>
              <a:spcBef>
                <a:spcPts val="695"/>
              </a:spcBef>
              <a:buFont typeface="Lucida Sans Unicode"/>
              <a:buChar char="►"/>
              <a:tabLst>
                <a:tab pos="151130" algn="l"/>
              </a:tabLst>
            </a:pPr>
            <a:r>
              <a:rPr dirty="0">
                <a:hlinkClick r:id="rId7" action="ppaction://hlinksldjump"/>
              </a:rPr>
              <a:t>Multi</a:t>
            </a:r>
            <a:r>
              <a:rPr dirty="0" spc="-40">
                <a:hlinkClick r:id="rId7" action="ppaction://hlinksldjump"/>
              </a:rPr>
              <a:t> </a:t>
            </a:r>
            <a:r>
              <a:rPr dirty="0" spc="-50">
                <a:hlinkClick r:id="rId7" action="ppaction://hlinksldjump"/>
              </a:rPr>
              <a:t>mode</a:t>
            </a:r>
            <a:r>
              <a:rPr dirty="0" spc="-40">
                <a:hlinkClick r:id="rId7" action="ppaction://hlinksldjump"/>
              </a:rPr>
              <a:t> </a:t>
            </a:r>
            <a:r>
              <a:rPr dirty="0" spc="-35">
                <a:hlinkClick r:id="rId7" action="ppaction://hlinksldjump"/>
              </a:rPr>
              <a:t>multi-</a:t>
            </a:r>
            <a:r>
              <a:rPr dirty="0" spc="-40">
                <a:hlinkClick r:id="rId7" action="ppaction://hlinksldjump"/>
              </a:rPr>
              <a:t>dimensional </a:t>
            </a:r>
            <a:r>
              <a:rPr dirty="0" spc="-45">
                <a:hlinkClick r:id="rId7" action="ppaction://hlinksldjump"/>
              </a:rPr>
              <a:t>switched</a:t>
            </a:r>
            <a:r>
              <a:rPr dirty="0" spc="-40">
                <a:hlinkClick r:id="rId7" action="ppaction://hlinksldjump"/>
              </a:rPr>
              <a:t> system</a:t>
            </a:r>
          </a:p>
          <a:p>
            <a:pPr marL="151130" indent="-138430">
              <a:lnSpc>
                <a:spcPct val="100000"/>
              </a:lnSpc>
              <a:spcBef>
                <a:spcPts val="695"/>
              </a:spcBef>
              <a:buFont typeface="Lucida Sans Unicode"/>
              <a:buChar char="►"/>
              <a:tabLst>
                <a:tab pos="151130" algn="l"/>
              </a:tabLst>
            </a:pPr>
            <a:r>
              <a:rPr dirty="0" spc="-40">
                <a:hlinkClick r:id="rId8" action="ppaction://hlinksldjump"/>
              </a:rPr>
              <a:t>Numerical</a:t>
            </a:r>
            <a:r>
              <a:rPr dirty="0" spc="-50">
                <a:hlinkClick r:id="rId8" action="ppaction://hlinksldjump"/>
              </a:rPr>
              <a:t> </a:t>
            </a:r>
            <a:r>
              <a:rPr dirty="0" spc="-10">
                <a:hlinkClick r:id="rId8" action="ppaction://hlinksldjump"/>
              </a:rPr>
              <a:t>example</a:t>
            </a:r>
          </a:p>
          <a:p>
            <a:pPr marL="151130" indent="-138430">
              <a:lnSpc>
                <a:spcPct val="100000"/>
              </a:lnSpc>
              <a:spcBef>
                <a:spcPts val="700"/>
              </a:spcBef>
              <a:buFont typeface="Lucida Sans Unicode"/>
              <a:buChar char="►"/>
              <a:tabLst>
                <a:tab pos="151130" algn="l"/>
              </a:tabLst>
            </a:pPr>
            <a:r>
              <a:rPr dirty="0" spc="-45">
                <a:hlinkClick r:id="rId9" action="ppaction://hlinksldjump"/>
              </a:rPr>
              <a:t>Conclusion</a:t>
            </a:r>
            <a:r>
              <a:rPr dirty="0" spc="-50">
                <a:hlinkClick r:id="rId9" action="ppaction://hlinksldjump"/>
              </a:rPr>
              <a:t> </a:t>
            </a:r>
            <a:r>
              <a:rPr dirty="0" spc="-55">
                <a:hlinkClick r:id="rId9" action="ppaction://hlinksldjump"/>
              </a:rPr>
              <a:t>and</a:t>
            </a:r>
            <a:r>
              <a:rPr dirty="0" spc="-50">
                <a:hlinkClick r:id="rId9" action="ppaction://hlinksldjump"/>
              </a:rPr>
              <a:t> </a:t>
            </a:r>
            <a:r>
              <a:rPr dirty="0" spc="-35">
                <a:hlinkClick r:id="rId9" action="ppaction://hlinksldjump"/>
              </a:rPr>
              <a:t>future</a:t>
            </a:r>
            <a:r>
              <a:rPr dirty="0" spc="-50">
                <a:hlinkClick r:id="rId9" action="ppaction://hlinksldjump"/>
              </a:rPr>
              <a:t> </a:t>
            </a:r>
            <a:r>
              <a:rPr dirty="0" spc="-10">
                <a:hlinkClick r:id="rId9" action="ppaction://hlinksldjump"/>
              </a:rPr>
              <a:t>works</a:t>
            </a:r>
          </a:p>
          <a:p>
            <a:pPr marL="151130" indent="-138430">
              <a:lnSpc>
                <a:spcPct val="100000"/>
              </a:lnSpc>
              <a:spcBef>
                <a:spcPts val="695"/>
              </a:spcBef>
              <a:buFont typeface="Lucida Sans Unicode"/>
              <a:buChar char="►"/>
              <a:tabLst>
                <a:tab pos="151130" algn="l"/>
              </a:tabLst>
            </a:pPr>
            <a:r>
              <a:rPr dirty="0" spc="-10">
                <a:hlinkClick r:id="rId10" action="ppaction://hlinksldjump"/>
              </a:rPr>
              <a:t>References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7295" y="252930"/>
            <a:ext cx="100330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>
                <a:solidFill>
                  <a:srgbClr val="812433"/>
                </a:solidFill>
              </a:rPr>
              <a:t>Robot</a:t>
            </a:r>
            <a:r>
              <a:rPr dirty="0" spc="45">
                <a:solidFill>
                  <a:srgbClr val="812433"/>
                </a:solidFill>
              </a:rPr>
              <a:t> </a:t>
            </a:r>
            <a:r>
              <a:rPr dirty="0" spc="-20">
                <a:solidFill>
                  <a:srgbClr val="812433"/>
                </a:solidFill>
              </a:rPr>
              <a:t>model</a:t>
            </a:r>
          </a:p>
        </p:txBody>
      </p:sp>
      <p:sp>
        <p:nvSpPr>
          <p:cNvPr id="32" name="object 32" descr=""/>
          <p:cNvSpPr txBox="1"/>
          <p:nvPr/>
        </p:nvSpPr>
        <p:spPr>
          <a:xfrm>
            <a:off x="321894" y="3016594"/>
            <a:ext cx="238125" cy="1543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800" spc="-30">
                <a:solidFill>
                  <a:srgbClr val="3F3F3F"/>
                </a:solidFill>
                <a:latin typeface="Tahoma"/>
                <a:cs typeface="Tahoma"/>
              </a:rPr>
              <a:t>4</a:t>
            </a:r>
            <a:r>
              <a:rPr dirty="0" sz="800" spc="-30">
                <a:solidFill>
                  <a:srgbClr val="3F3F3F"/>
                </a:solidFill>
                <a:latin typeface="Tahoma"/>
                <a:cs typeface="Tahoma"/>
              </a:rPr>
              <a:t>/25</a:t>
            </a:r>
            <a:endParaRPr sz="800">
              <a:latin typeface="Tahoma"/>
              <a:cs typeface="Tahoma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473417" y="415113"/>
            <a:ext cx="4952365" cy="1039494"/>
          </a:xfrm>
          <a:prstGeom prst="rect">
            <a:avLst/>
          </a:prstGeom>
        </p:spPr>
        <p:txBody>
          <a:bodyPr wrap="square" lIns="0" tIns="57150" rIns="0" bIns="0" rtlCol="0" vert="horz">
            <a:spAutoFit/>
          </a:bodyPr>
          <a:lstStyle/>
          <a:p>
            <a:pPr marL="606425">
              <a:lnSpc>
                <a:spcPct val="100000"/>
              </a:lnSpc>
              <a:spcBef>
                <a:spcPts val="450"/>
              </a:spcBef>
            </a:pPr>
            <a:r>
              <a:rPr dirty="0" sz="900">
                <a:solidFill>
                  <a:srgbClr val="812433"/>
                </a:solidFill>
                <a:latin typeface="Tahoma"/>
                <a:cs typeface="Tahoma"/>
              </a:rPr>
              <a:t>2</a:t>
            </a:r>
            <a:r>
              <a:rPr dirty="0" sz="900" spc="20">
                <a:solidFill>
                  <a:srgbClr val="812433"/>
                </a:solidFill>
                <a:latin typeface="Tahoma"/>
                <a:cs typeface="Tahoma"/>
              </a:rPr>
              <a:t> </a:t>
            </a:r>
            <a:r>
              <a:rPr dirty="0" sz="900" spc="-10">
                <a:solidFill>
                  <a:srgbClr val="812433"/>
                </a:solidFill>
                <a:latin typeface="Tahoma"/>
                <a:cs typeface="Tahoma"/>
              </a:rPr>
              <a:t>Preliminaries</a:t>
            </a:r>
            <a:endParaRPr sz="900">
              <a:latin typeface="Tahoma"/>
              <a:cs typeface="Tahoma"/>
            </a:endParaRPr>
          </a:p>
          <a:p>
            <a:pPr marL="164465" indent="-139065">
              <a:lnSpc>
                <a:spcPts val="1270"/>
              </a:lnSpc>
              <a:spcBef>
                <a:spcPts val="425"/>
              </a:spcBef>
              <a:buClr>
                <a:srgbClr val="812433"/>
              </a:buClr>
              <a:buChar char="•"/>
              <a:tabLst>
                <a:tab pos="164465" algn="l"/>
              </a:tabLst>
            </a:pPr>
            <a:r>
              <a:rPr dirty="0" sz="1100" spc="-40">
                <a:solidFill>
                  <a:srgbClr val="3F3F3F"/>
                </a:solidFill>
                <a:latin typeface="Tahoma"/>
                <a:cs typeface="Tahoma"/>
              </a:rPr>
              <a:t>World</a:t>
            </a:r>
            <a:r>
              <a:rPr dirty="0" sz="1100" spc="-8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50">
                <a:solidFill>
                  <a:srgbClr val="3F3F3F"/>
                </a:solidFill>
                <a:latin typeface="Tahoma"/>
                <a:cs typeface="Tahoma"/>
              </a:rPr>
              <a:t>frame</a:t>
            </a:r>
            <a:r>
              <a:rPr dirty="0" sz="1100" spc="-8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i="1">
                <a:solidFill>
                  <a:srgbClr val="3F3F3F"/>
                </a:solidFill>
                <a:latin typeface="Cambria"/>
                <a:cs typeface="Cambria"/>
              </a:rPr>
              <a:t>W</a:t>
            </a:r>
            <a:r>
              <a:rPr dirty="0" sz="1100" spc="175" i="1">
                <a:solidFill>
                  <a:srgbClr val="3F3F3F"/>
                </a:solidFill>
                <a:latin typeface="Cambria"/>
                <a:cs typeface="Cambria"/>
              </a:rPr>
              <a:t> </a:t>
            </a:r>
            <a:r>
              <a:rPr dirty="0" sz="1100" spc="295">
                <a:solidFill>
                  <a:srgbClr val="3F3F3F"/>
                </a:solidFill>
                <a:latin typeface="Calibri"/>
                <a:cs typeface="Calibri"/>
              </a:rPr>
              <a:t>=</a:t>
            </a:r>
            <a:r>
              <a:rPr dirty="0" sz="1100" spc="12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F3F3F"/>
                </a:solidFill>
                <a:latin typeface="Cambria"/>
                <a:cs typeface="Cambria"/>
              </a:rPr>
              <a:t>{</a:t>
            </a:r>
            <a:r>
              <a:rPr dirty="0" sz="1100" i="1">
                <a:solidFill>
                  <a:srgbClr val="3F3F3F"/>
                </a:solidFill>
                <a:latin typeface="Cambria"/>
                <a:cs typeface="Cambria"/>
              </a:rPr>
              <a:t>O</a:t>
            </a:r>
            <a:r>
              <a:rPr dirty="0" baseline="-10416" sz="1200" i="1">
                <a:solidFill>
                  <a:srgbClr val="3F3F3F"/>
                </a:solidFill>
                <a:latin typeface="Cambria"/>
                <a:cs typeface="Cambria"/>
              </a:rPr>
              <a:t>w</a:t>
            </a:r>
            <a:r>
              <a:rPr dirty="0" sz="1100" i="1">
                <a:solidFill>
                  <a:srgbClr val="3F3F3F"/>
                </a:solidFill>
                <a:latin typeface="Calibri"/>
                <a:cs typeface="Calibri"/>
              </a:rPr>
              <a:t>,</a:t>
            </a:r>
            <a:r>
              <a:rPr dirty="0" sz="1100" spc="-35" i="1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100" i="1">
                <a:solidFill>
                  <a:srgbClr val="3F3F3F"/>
                </a:solidFill>
                <a:latin typeface="Cambria"/>
                <a:cs typeface="Cambria"/>
              </a:rPr>
              <a:t>X</a:t>
            </a:r>
            <a:r>
              <a:rPr dirty="0" baseline="-10416" sz="1200" i="1">
                <a:solidFill>
                  <a:srgbClr val="3F3F3F"/>
                </a:solidFill>
                <a:latin typeface="Cambria"/>
                <a:cs typeface="Cambria"/>
              </a:rPr>
              <a:t>W</a:t>
            </a:r>
            <a:r>
              <a:rPr dirty="0" sz="1100" i="1">
                <a:solidFill>
                  <a:srgbClr val="3F3F3F"/>
                </a:solidFill>
                <a:latin typeface="Calibri"/>
                <a:cs typeface="Calibri"/>
              </a:rPr>
              <a:t>,</a:t>
            </a:r>
            <a:r>
              <a:rPr dirty="0" sz="1100" spc="-35" i="1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100" i="1">
                <a:solidFill>
                  <a:srgbClr val="3F3F3F"/>
                </a:solidFill>
                <a:latin typeface="Cambria"/>
                <a:cs typeface="Cambria"/>
              </a:rPr>
              <a:t>Y</a:t>
            </a:r>
            <a:r>
              <a:rPr dirty="0" baseline="-10416" sz="1200" i="1">
                <a:solidFill>
                  <a:srgbClr val="3F3F3F"/>
                </a:solidFill>
                <a:latin typeface="Cambria"/>
                <a:cs typeface="Cambria"/>
              </a:rPr>
              <a:t>W</a:t>
            </a:r>
            <a:r>
              <a:rPr dirty="0" sz="1100" i="1">
                <a:solidFill>
                  <a:srgbClr val="3F3F3F"/>
                </a:solidFill>
                <a:latin typeface="Calibri"/>
                <a:cs typeface="Calibri"/>
              </a:rPr>
              <a:t>,</a:t>
            </a:r>
            <a:r>
              <a:rPr dirty="0" sz="1100" spc="-35" i="1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100" spc="-10" i="1">
                <a:solidFill>
                  <a:srgbClr val="3F3F3F"/>
                </a:solidFill>
                <a:latin typeface="Cambria"/>
                <a:cs typeface="Cambria"/>
              </a:rPr>
              <a:t>Z</a:t>
            </a:r>
            <a:r>
              <a:rPr dirty="0" baseline="-10416" sz="1200" spc="-15" i="1">
                <a:solidFill>
                  <a:srgbClr val="3F3F3F"/>
                </a:solidFill>
                <a:latin typeface="Cambria"/>
                <a:cs typeface="Cambria"/>
              </a:rPr>
              <a:t>W</a:t>
            </a:r>
            <a:r>
              <a:rPr dirty="0" baseline="-10416" sz="1200" spc="-97" i="1">
                <a:solidFill>
                  <a:srgbClr val="3F3F3F"/>
                </a:solidFill>
                <a:latin typeface="Cambria"/>
                <a:cs typeface="Cambria"/>
              </a:rPr>
              <a:t> </a:t>
            </a:r>
            <a:r>
              <a:rPr dirty="0" sz="1100" spc="114">
                <a:solidFill>
                  <a:srgbClr val="3F3F3F"/>
                </a:solidFill>
                <a:latin typeface="Cambria"/>
                <a:cs typeface="Cambria"/>
              </a:rPr>
              <a:t>}</a:t>
            </a:r>
            <a:r>
              <a:rPr dirty="0" sz="1100" spc="25">
                <a:solidFill>
                  <a:srgbClr val="3F3F3F"/>
                </a:solidFill>
                <a:latin typeface="Cambria"/>
                <a:cs typeface="Cambria"/>
              </a:rPr>
              <a:t> </a:t>
            </a:r>
            <a:r>
              <a:rPr dirty="0" sz="1100" spc="-30">
                <a:solidFill>
                  <a:srgbClr val="3F3F3F"/>
                </a:solidFill>
                <a:latin typeface="Tahoma"/>
                <a:cs typeface="Tahoma"/>
              </a:rPr>
              <a:t>with</a:t>
            </a:r>
            <a:r>
              <a:rPr dirty="0" sz="1100" spc="-8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i="1">
                <a:solidFill>
                  <a:srgbClr val="3F3F3F"/>
                </a:solidFill>
                <a:latin typeface="Cambria"/>
                <a:cs typeface="Cambria"/>
              </a:rPr>
              <a:t>Z</a:t>
            </a:r>
            <a:r>
              <a:rPr dirty="0" baseline="-10416" sz="1200" i="1">
                <a:solidFill>
                  <a:srgbClr val="3F3F3F"/>
                </a:solidFill>
                <a:latin typeface="Cambria"/>
                <a:cs typeface="Cambria"/>
              </a:rPr>
              <a:t>W</a:t>
            </a:r>
            <a:r>
              <a:rPr dirty="0" baseline="-10416" sz="1200" spc="300" i="1">
                <a:solidFill>
                  <a:srgbClr val="3F3F3F"/>
                </a:solidFill>
                <a:latin typeface="Cambria"/>
                <a:cs typeface="Cambria"/>
              </a:rPr>
              <a:t> </a:t>
            </a:r>
            <a:r>
              <a:rPr dirty="0" sz="1100" spc="-45">
                <a:solidFill>
                  <a:srgbClr val="3F3F3F"/>
                </a:solidFill>
                <a:latin typeface="Tahoma"/>
                <a:cs typeface="Tahoma"/>
              </a:rPr>
              <a:t>aligned</a:t>
            </a:r>
            <a:r>
              <a:rPr dirty="0" sz="1100" spc="-8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30">
                <a:solidFill>
                  <a:srgbClr val="3F3F3F"/>
                </a:solidFill>
                <a:latin typeface="Tahoma"/>
                <a:cs typeface="Tahoma"/>
              </a:rPr>
              <a:t>with</a:t>
            </a:r>
            <a:r>
              <a:rPr dirty="0" sz="1100" spc="-8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40">
                <a:solidFill>
                  <a:srgbClr val="3F3F3F"/>
                </a:solidFill>
                <a:latin typeface="Tahoma"/>
                <a:cs typeface="Tahoma"/>
              </a:rPr>
              <a:t>vertical</a:t>
            </a:r>
            <a:r>
              <a:rPr dirty="0" sz="1100" spc="-8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65">
                <a:solidFill>
                  <a:srgbClr val="3F3F3F"/>
                </a:solidFill>
                <a:latin typeface="Tahoma"/>
                <a:cs typeface="Tahoma"/>
              </a:rPr>
              <a:t>(gravity)</a:t>
            </a:r>
            <a:r>
              <a:rPr dirty="0" sz="1100" spc="-8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10">
                <a:solidFill>
                  <a:srgbClr val="3F3F3F"/>
                </a:solidFill>
                <a:latin typeface="Tahoma"/>
                <a:cs typeface="Tahoma"/>
              </a:rPr>
              <a:t>direction.</a:t>
            </a:r>
            <a:endParaRPr sz="1100">
              <a:latin typeface="Tahoma"/>
              <a:cs typeface="Tahoma"/>
            </a:endParaRPr>
          </a:p>
          <a:p>
            <a:pPr marL="164465" indent="-139065">
              <a:lnSpc>
                <a:spcPts val="1265"/>
              </a:lnSpc>
              <a:buClr>
                <a:srgbClr val="812433"/>
              </a:buClr>
              <a:buChar char="•"/>
              <a:tabLst>
                <a:tab pos="164465" algn="l"/>
              </a:tabLst>
            </a:pPr>
            <a:r>
              <a:rPr dirty="0" sz="1100" spc="-50">
                <a:solidFill>
                  <a:srgbClr val="3F3F3F"/>
                </a:solidFill>
                <a:latin typeface="Tahoma"/>
                <a:cs typeface="Tahoma"/>
              </a:rPr>
              <a:t>Robot</a:t>
            </a:r>
            <a:r>
              <a:rPr dirty="0" sz="1100" spc="-6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10">
                <a:solidFill>
                  <a:srgbClr val="3F3F3F"/>
                </a:solidFill>
                <a:latin typeface="Tahoma"/>
                <a:cs typeface="Tahoma"/>
              </a:rPr>
              <a:t>State</a:t>
            </a:r>
            <a:endParaRPr sz="1100">
              <a:latin typeface="Tahoma"/>
              <a:cs typeface="Tahoma"/>
            </a:endParaRPr>
          </a:p>
          <a:p>
            <a:pPr lvl="1" marL="440055" indent="-183515">
              <a:lnSpc>
                <a:spcPts val="1195"/>
              </a:lnSpc>
              <a:buClr>
                <a:srgbClr val="812433"/>
              </a:buClr>
              <a:buFont typeface="Tahoma"/>
              <a:buChar char="—"/>
              <a:tabLst>
                <a:tab pos="440055" algn="l"/>
              </a:tabLst>
            </a:pPr>
            <a:r>
              <a:rPr dirty="0" sz="1000" i="1">
                <a:solidFill>
                  <a:srgbClr val="3F3F3F"/>
                </a:solidFill>
                <a:latin typeface="Cambria"/>
                <a:cs typeface="Cambria"/>
              </a:rPr>
              <a:t>x</a:t>
            </a:r>
            <a:r>
              <a:rPr dirty="0" baseline="-11904" sz="1050" i="1">
                <a:solidFill>
                  <a:srgbClr val="3F3F3F"/>
                </a:solidFill>
                <a:latin typeface="Cambria"/>
                <a:cs typeface="Cambria"/>
              </a:rPr>
              <a:t>i</a:t>
            </a:r>
            <a:r>
              <a:rPr dirty="0" baseline="-11904" sz="1050" spc="315" i="1">
                <a:solidFill>
                  <a:srgbClr val="3F3F3F"/>
                </a:solidFill>
                <a:latin typeface="Cambria"/>
                <a:cs typeface="Cambria"/>
              </a:rPr>
              <a:t> </a:t>
            </a:r>
            <a:r>
              <a:rPr dirty="0" sz="1000">
                <a:solidFill>
                  <a:srgbClr val="3F3F3F"/>
                </a:solidFill>
                <a:latin typeface="Cambria"/>
                <a:cs typeface="Cambria"/>
              </a:rPr>
              <a:t>∈</a:t>
            </a:r>
            <a:r>
              <a:rPr dirty="0" sz="1000" spc="95">
                <a:solidFill>
                  <a:srgbClr val="3F3F3F"/>
                </a:solidFill>
                <a:latin typeface="Cambria"/>
                <a:cs typeface="Cambria"/>
              </a:rPr>
              <a:t> </a:t>
            </a:r>
            <a:r>
              <a:rPr dirty="0" sz="1000">
                <a:solidFill>
                  <a:srgbClr val="3F3F3F"/>
                </a:solidFill>
                <a:latin typeface="Arial MT"/>
                <a:cs typeface="Arial MT"/>
              </a:rPr>
              <a:t>R</a:t>
            </a:r>
            <a:r>
              <a:rPr dirty="0" baseline="27777" sz="1050" i="1">
                <a:solidFill>
                  <a:srgbClr val="3F3F3F"/>
                </a:solidFill>
                <a:latin typeface="Cambria"/>
                <a:cs typeface="Cambria"/>
              </a:rPr>
              <a:t>d</a:t>
            </a:r>
            <a:r>
              <a:rPr dirty="0" baseline="27777" sz="1050" spc="232" i="1">
                <a:solidFill>
                  <a:srgbClr val="3F3F3F"/>
                </a:solidFill>
                <a:latin typeface="Cambria"/>
                <a:cs typeface="Cambria"/>
              </a:rPr>
              <a:t> </a:t>
            </a:r>
            <a:r>
              <a:rPr dirty="0" sz="1000" spc="-30">
                <a:solidFill>
                  <a:srgbClr val="3F3F3F"/>
                </a:solidFill>
                <a:latin typeface="Tahoma"/>
                <a:cs typeface="Tahoma"/>
              </a:rPr>
              <a:t>position</a:t>
            </a:r>
            <a:r>
              <a:rPr dirty="0" sz="1000" spc="-55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000" spc="-80">
                <a:solidFill>
                  <a:srgbClr val="3F3F3F"/>
                </a:solidFill>
                <a:latin typeface="Tahoma"/>
                <a:cs typeface="Tahoma"/>
              </a:rPr>
              <a:t>w.r.t</a:t>
            </a:r>
            <a:r>
              <a:rPr dirty="0" sz="1000" spc="-55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000" spc="-25">
                <a:solidFill>
                  <a:srgbClr val="3F3F3F"/>
                </a:solidFill>
                <a:latin typeface="Tahoma"/>
                <a:cs typeface="Tahoma"/>
              </a:rPr>
              <a:t>world</a:t>
            </a:r>
            <a:r>
              <a:rPr dirty="0" sz="1000" spc="-6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000" spc="-45">
                <a:solidFill>
                  <a:srgbClr val="3F3F3F"/>
                </a:solidFill>
                <a:latin typeface="Tahoma"/>
                <a:cs typeface="Tahoma"/>
              </a:rPr>
              <a:t>frame</a:t>
            </a:r>
            <a:r>
              <a:rPr dirty="0" sz="1000" spc="-55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000" spc="-25">
                <a:solidFill>
                  <a:srgbClr val="3F3F3F"/>
                </a:solidFill>
                <a:latin typeface="Tahoma"/>
                <a:cs typeface="Tahoma"/>
              </a:rPr>
              <a:t>with</a:t>
            </a:r>
            <a:r>
              <a:rPr dirty="0" sz="1000" spc="-55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000" i="1">
                <a:solidFill>
                  <a:srgbClr val="3F3F3F"/>
                </a:solidFill>
                <a:latin typeface="Cambria"/>
                <a:cs typeface="Cambria"/>
              </a:rPr>
              <a:t>d</a:t>
            </a:r>
            <a:r>
              <a:rPr dirty="0" sz="1000" spc="95" i="1">
                <a:solidFill>
                  <a:srgbClr val="3F3F3F"/>
                </a:solidFill>
                <a:latin typeface="Cambria"/>
                <a:cs typeface="Cambria"/>
              </a:rPr>
              <a:t> </a:t>
            </a:r>
            <a:r>
              <a:rPr dirty="0" sz="1000">
                <a:solidFill>
                  <a:srgbClr val="3F3F3F"/>
                </a:solidFill>
                <a:latin typeface="Cambria"/>
                <a:cs typeface="Cambria"/>
              </a:rPr>
              <a:t>∈</a:t>
            </a:r>
            <a:r>
              <a:rPr dirty="0" sz="1000" spc="100">
                <a:solidFill>
                  <a:srgbClr val="3F3F3F"/>
                </a:solidFill>
                <a:latin typeface="Cambria"/>
                <a:cs typeface="Cambria"/>
              </a:rPr>
              <a:t> </a:t>
            </a:r>
            <a:r>
              <a:rPr dirty="0" sz="1000">
                <a:solidFill>
                  <a:srgbClr val="3F3F3F"/>
                </a:solidFill>
                <a:latin typeface="Cambria"/>
                <a:cs typeface="Cambria"/>
              </a:rPr>
              <a:t>{</a:t>
            </a:r>
            <a:r>
              <a:rPr dirty="0" sz="1000">
                <a:solidFill>
                  <a:srgbClr val="3F3F3F"/>
                </a:solidFill>
                <a:latin typeface="Arial MT"/>
                <a:cs typeface="Arial MT"/>
              </a:rPr>
              <a:t>2</a:t>
            </a:r>
            <a:r>
              <a:rPr dirty="0" sz="1000" i="1">
                <a:solidFill>
                  <a:srgbClr val="3F3F3F"/>
                </a:solidFill>
                <a:latin typeface="Calibri"/>
                <a:cs typeface="Calibri"/>
              </a:rPr>
              <a:t>,</a:t>
            </a:r>
            <a:r>
              <a:rPr dirty="0" sz="1000" spc="-35" i="1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000" spc="-25">
                <a:solidFill>
                  <a:srgbClr val="3F3F3F"/>
                </a:solidFill>
                <a:latin typeface="Arial MT"/>
                <a:cs typeface="Arial MT"/>
              </a:rPr>
              <a:t>3</a:t>
            </a:r>
            <a:r>
              <a:rPr dirty="0" sz="1000" spc="-25">
                <a:solidFill>
                  <a:srgbClr val="3F3F3F"/>
                </a:solidFill>
                <a:latin typeface="Cambria"/>
                <a:cs typeface="Cambria"/>
              </a:rPr>
              <a:t>}</a:t>
            </a:r>
            <a:r>
              <a:rPr dirty="0" sz="1000" spc="-25">
                <a:solidFill>
                  <a:srgbClr val="3F3F3F"/>
                </a:solidFill>
                <a:latin typeface="Tahoma"/>
                <a:cs typeface="Tahoma"/>
              </a:rPr>
              <a:t>.</a:t>
            </a:r>
            <a:endParaRPr sz="1000">
              <a:latin typeface="Tahoma"/>
              <a:cs typeface="Tahoma"/>
            </a:endParaRPr>
          </a:p>
          <a:p>
            <a:pPr lvl="1" marL="440055" indent="-183515">
              <a:lnSpc>
                <a:spcPts val="1195"/>
              </a:lnSpc>
              <a:buClr>
                <a:srgbClr val="812433"/>
              </a:buClr>
              <a:buFont typeface="Tahoma"/>
              <a:buChar char="—"/>
              <a:tabLst>
                <a:tab pos="440055" algn="l"/>
              </a:tabLst>
            </a:pPr>
            <a:r>
              <a:rPr dirty="0" sz="1000" i="1">
                <a:solidFill>
                  <a:srgbClr val="3F3F3F"/>
                </a:solidFill>
                <a:latin typeface="Calibri"/>
                <a:cs typeface="Calibri"/>
              </a:rPr>
              <a:t>ψ</a:t>
            </a:r>
            <a:r>
              <a:rPr dirty="0" baseline="-11904" sz="1050" i="1">
                <a:solidFill>
                  <a:srgbClr val="3F3F3F"/>
                </a:solidFill>
                <a:latin typeface="Cambria"/>
                <a:cs typeface="Cambria"/>
              </a:rPr>
              <a:t>i</a:t>
            </a:r>
            <a:r>
              <a:rPr dirty="0" baseline="-11904" sz="1050" spc="284" i="1">
                <a:solidFill>
                  <a:srgbClr val="3F3F3F"/>
                </a:solidFill>
                <a:latin typeface="Cambria"/>
                <a:cs typeface="Cambria"/>
              </a:rPr>
              <a:t> </a:t>
            </a:r>
            <a:r>
              <a:rPr dirty="0" sz="1000">
                <a:solidFill>
                  <a:srgbClr val="3F3F3F"/>
                </a:solidFill>
                <a:latin typeface="Cambria"/>
                <a:cs typeface="Cambria"/>
              </a:rPr>
              <a:t>∈</a:t>
            </a:r>
            <a:r>
              <a:rPr dirty="0" sz="1000" spc="80">
                <a:solidFill>
                  <a:srgbClr val="3F3F3F"/>
                </a:solidFill>
                <a:latin typeface="Cambria"/>
                <a:cs typeface="Cambria"/>
              </a:rPr>
              <a:t> </a:t>
            </a:r>
            <a:r>
              <a:rPr dirty="0" sz="1000" i="1">
                <a:solidFill>
                  <a:srgbClr val="3F3F3F"/>
                </a:solidFill>
                <a:latin typeface="Cambria"/>
                <a:cs typeface="Cambria"/>
              </a:rPr>
              <a:t>S</a:t>
            </a:r>
            <a:r>
              <a:rPr dirty="0" baseline="27777" sz="1050">
                <a:solidFill>
                  <a:srgbClr val="3F3F3F"/>
                </a:solidFill>
                <a:latin typeface="Arial MT"/>
                <a:cs typeface="Arial MT"/>
              </a:rPr>
              <a:t>1</a:t>
            </a:r>
            <a:r>
              <a:rPr dirty="0" baseline="27777" sz="1050" spc="157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1000" spc="-60">
                <a:solidFill>
                  <a:srgbClr val="3F3F3F"/>
                </a:solidFill>
                <a:latin typeface="Tahoma"/>
                <a:cs typeface="Tahoma"/>
              </a:rPr>
              <a:t>yaw</a:t>
            </a:r>
            <a:r>
              <a:rPr dirty="0" sz="1000" spc="-65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000" spc="-50">
                <a:solidFill>
                  <a:srgbClr val="3F3F3F"/>
                </a:solidFill>
                <a:latin typeface="Tahoma"/>
                <a:cs typeface="Tahoma"/>
              </a:rPr>
              <a:t>angles</a:t>
            </a:r>
            <a:r>
              <a:rPr dirty="0" sz="1000" spc="-7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000" spc="-45">
                <a:solidFill>
                  <a:srgbClr val="3F3F3F"/>
                </a:solidFill>
                <a:latin typeface="Tahoma"/>
                <a:cs typeface="Tahoma"/>
              </a:rPr>
              <a:t>around</a:t>
            </a:r>
            <a:r>
              <a:rPr dirty="0" sz="1000" spc="-7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000" i="1">
                <a:solidFill>
                  <a:srgbClr val="3F3F3F"/>
                </a:solidFill>
                <a:latin typeface="Cambria"/>
                <a:cs typeface="Cambria"/>
              </a:rPr>
              <a:t>Z</a:t>
            </a:r>
            <a:r>
              <a:rPr dirty="0" baseline="-11904" sz="1050" i="1">
                <a:solidFill>
                  <a:srgbClr val="3F3F3F"/>
                </a:solidFill>
                <a:latin typeface="Cambria"/>
                <a:cs typeface="Cambria"/>
              </a:rPr>
              <a:t>W</a:t>
            </a:r>
            <a:r>
              <a:rPr dirty="0" baseline="-11904" sz="1050" spc="270" i="1">
                <a:solidFill>
                  <a:srgbClr val="3F3F3F"/>
                </a:solidFill>
                <a:latin typeface="Cambria"/>
                <a:cs typeface="Cambria"/>
              </a:rPr>
              <a:t> </a:t>
            </a:r>
            <a:r>
              <a:rPr dirty="0" sz="1000" spc="-25">
                <a:solidFill>
                  <a:srgbClr val="3F3F3F"/>
                </a:solidFill>
                <a:latin typeface="Tahoma"/>
                <a:cs typeface="Tahoma"/>
              </a:rPr>
              <a:t>with</a:t>
            </a:r>
            <a:r>
              <a:rPr dirty="0" sz="1000" spc="-7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000" i="1">
                <a:solidFill>
                  <a:srgbClr val="3F3F3F"/>
                </a:solidFill>
                <a:latin typeface="Cambria"/>
                <a:cs typeface="Cambria"/>
              </a:rPr>
              <a:t>S</a:t>
            </a:r>
            <a:r>
              <a:rPr dirty="0" baseline="27777" sz="1050">
                <a:solidFill>
                  <a:srgbClr val="3F3F3F"/>
                </a:solidFill>
                <a:latin typeface="Arial MT"/>
                <a:cs typeface="Arial MT"/>
              </a:rPr>
              <a:t>1</a:t>
            </a:r>
            <a:r>
              <a:rPr dirty="0" baseline="27777" sz="1050" spc="157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1000" spc="-45">
                <a:solidFill>
                  <a:srgbClr val="3F3F3F"/>
                </a:solidFill>
                <a:latin typeface="Tahoma"/>
                <a:cs typeface="Tahoma"/>
              </a:rPr>
              <a:t>representing</a:t>
            </a:r>
            <a:r>
              <a:rPr dirty="0" sz="1000" spc="-7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000" spc="-40">
                <a:solidFill>
                  <a:srgbClr val="3F3F3F"/>
                </a:solidFill>
                <a:latin typeface="Tahoma"/>
                <a:cs typeface="Tahoma"/>
              </a:rPr>
              <a:t>unitary</a:t>
            </a:r>
            <a:r>
              <a:rPr dirty="0" sz="1000" spc="-7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000" spc="-10">
                <a:solidFill>
                  <a:srgbClr val="3F3F3F"/>
                </a:solidFill>
                <a:latin typeface="Tahoma"/>
                <a:cs typeface="Tahoma"/>
              </a:rPr>
              <a:t>circumference.</a:t>
            </a:r>
            <a:endParaRPr sz="1000">
              <a:latin typeface="Tahoma"/>
              <a:cs typeface="Tahoma"/>
            </a:endParaRPr>
          </a:p>
          <a:p>
            <a:pPr lvl="1" marL="440055" indent="-183515">
              <a:lnSpc>
                <a:spcPts val="1200"/>
              </a:lnSpc>
              <a:buClr>
                <a:srgbClr val="812433"/>
              </a:buClr>
              <a:buFont typeface="Tahoma"/>
              <a:buChar char="—"/>
              <a:tabLst>
                <a:tab pos="440055" algn="l"/>
              </a:tabLst>
            </a:pPr>
            <a:r>
              <a:rPr dirty="0" sz="1000" i="1">
                <a:solidFill>
                  <a:srgbClr val="3F3F3F"/>
                </a:solidFill>
                <a:latin typeface="Cambria"/>
                <a:cs typeface="Cambria"/>
              </a:rPr>
              <a:t>v</a:t>
            </a:r>
            <a:r>
              <a:rPr dirty="0" baseline="-11904" sz="1050" i="1">
                <a:solidFill>
                  <a:srgbClr val="3F3F3F"/>
                </a:solidFill>
                <a:latin typeface="Cambria"/>
                <a:cs typeface="Cambria"/>
              </a:rPr>
              <a:t>i</a:t>
            </a:r>
            <a:r>
              <a:rPr dirty="0" baseline="-11904" sz="1050" spc="292" i="1">
                <a:solidFill>
                  <a:srgbClr val="3F3F3F"/>
                </a:solidFill>
                <a:latin typeface="Cambria"/>
                <a:cs typeface="Cambria"/>
              </a:rPr>
              <a:t> </a:t>
            </a:r>
            <a:r>
              <a:rPr dirty="0" sz="1000">
                <a:solidFill>
                  <a:srgbClr val="3F3F3F"/>
                </a:solidFill>
                <a:latin typeface="Cambria"/>
                <a:cs typeface="Cambria"/>
              </a:rPr>
              <a:t>∈</a:t>
            </a:r>
            <a:r>
              <a:rPr dirty="0" sz="1000" spc="85">
                <a:solidFill>
                  <a:srgbClr val="3F3F3F"/>
                </a:solidFill>
                <a:latin typeface="Cambria"/>
                <a:cs typeface="Cambria"/>
              </a:rPr>
              <a:t> </a:t>
            </a:r>
            <a:r>
              <a:rPr dirty="0" sz="1000">
                <a:solidFill>
                  <a:srgbClr val="3F3F3F"/>
                </a:solidFill>
                <a:latin typeface="Arial MT"/>
                <a:cs typeface="Arial MT"/>
              </a:rPr>
              <a:t>R</a:t>
            </a:r>
            <a:r>
              <a:rPr dirty="0" baseline="27777" sz="1050" i="1">
                <a:solidFill>
                  <a:srgbClr val="3F3F3F"/>
                </a:solidFill>
                <a:latin typeface="Cambria"/>
                <a:cs typeface="Cambria"/>
              </a:rPr>
              <a:t>d</a:t>
            </a:r>
            <a:r>
              <a:rPr dirty="0" baseline="27777" sz="1050" spc="209" i="1">
                <a:solidFill>
                  <a:srgbClr val="3F3F3F"/>
                </a:solidFill>
                <a:latin typeface="Cambria"/>
                <a:cs typeface="Cambria"/>
              </a:rPr>
              <a:t> </a:t>
            </a:r>
            <a:r>
              <a:rPr dirty="0" sz="1000" spc="-50">
                <a:solidFill>
                  <a:srgbClr val="3F3F3F"/>
                </a:solidFill>
                <a:latin typeface="Tahoma"/>
                <a:cs typeface="Tahoma"/>
              </a:rPr>
              <a:t>body-</a:t>
            </a:r>
            <a:r>
              <a:rPr dirty="0" sz="1000" spc="-45">
                <a:solidFill>
                  <a:srgbClr val="3F3F3F"/>
                </a:solidFill>
                <a:latin typeface="Tahoma"/>
                <a:cs typeface="Tahoma"/>
              </a:rPr>
              <a:t>frame</a:t>
            </a:r>
            <a:r>
              <a:rPr dirty="0" sz="1000" spc="-65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000" spc="-30">
                <a:solidFill>
                  <a:srgbClr val="3F3F3F"/>
                </a:solidFill>
                <a:latin typeface="Tahoma"/>
                <a:cs typeface="Tahoma"/>
              </a:rPr>
              <a:t>linear</a:t>
            </a:r>
            <a:r>
              <a:rPr dirty="0" sz="1000" spc="-7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000" spc="-10">
                <a:solidFill>
                  <a:srgbClr val="3F3F3F"/>
                </a:solidFill>
                <a:latin typeface="Tahoma"/>
                <a:cs typeface="Tahoma"/>
              </a:rPr>
              <a:t>velocity.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692264" y="1428666"/>
            <a:ext cx="267208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solidFill>
                  <a:srgbClr val="812433"/>
                </a:solidFill>
                <a:latin typeface="Tahoma"/>
                <a:cs typeface="Tahoma"/>
              </a:rPr>
              <a:t>—</a:t>
            </a:r>
            <a:r>
              <a:rPr dirty="0" sz="1000" spc="280">
                <a:solidFill>
                  <a:srgbClr val="812433"/>
                </a:solidFill>
                <a:latin typeface="Tahoma"/>
                <a:cs typeface="Tahoma"/>
              </a:rPr>
              <a:t> </a:t>
            </a:r>
            <a:r>
              <a:rPr dirty="0" sz="1000" i="1">
                <a:solidFill>
                  <a:srgbClr val="3F3F3F"/>
                </a:solidFill>
                <a:latin typeface="Cambria"/>
                <a:cs typeface="Cambria"/>
              </a:rPr>
              <a:t>w</a:t>
            </a:r>
            <a:r>
              <a:rPr dirty="0" baseline="-11904" sz="1050" i="1">
                <a:solidFill>
                  <a:srgbClr val="3F3F3F"/>
                </a:solidFill>
                <a:latin typeface="Cambria"/>
                <a:cs typeface="Cambria"/>
              </a:rPr>
              <a:t>i</a:t>
            </a:r>
            <a:r>
              <a:rPr dirty="0" baseline="-11904" sz="1050" spc="292" i="1">
                <a:solidFill>
                  <a:srgbClr val="3F3F3F"/>
                </a:solidFill>
                <a:latin typeface="Cambria"/>
                <a:cs typeface="Cambria"/>
              </a:rPr>
              <a:t> </a:t>
            </a:r>
            <a:r>
              <a:rPr dirty="0" sz="1000">
                <a:solidFill>
                  <a:srgbClr val="3F3F3F"/>
                </a:solidFill>
                <a:latin typeface="Cambria"/>
                <a:cs typeface="Cambria"/>
              </a:rPr>
              <a:t>∈</a:t>
            </a:r>
            <a:r>
              <a:rPr dirty="0" sz="1000" spc="85">
                <a:solidFill>
                  <a:srgbClr val="3F3F3F"/>
                </a:solidFill>
                <a:latin typeface="Cambria"/>
                <a:cs typeface="Cambria"/>
              </a:rPr>
              <a:t> </a:t>
            </a:r>
            <a:r>
              <a:rPr dirty="0" sz="1000">
                <a:solidFill>
                  <a:srgbClr val="3F3F3F"/>
                </a:solidFill>
                <a:latin typeface="Arial MT"/>
                <a:cs typeface="Arial MT"/>
              </a:rPr>
              <a:t>R</a:t>
            </a:r>
            <a:r>
              <a:rPr dirty="0" sz="1000" spc="-3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1000" spc="-50">
                <a:solidFill>
                  <a:srgbClr val="3F3F3F"/>
                </a:solidFill>
                <a:latin typeface="Tahoma"/>
                <a:cs typeface="Tahoma"/>
              </a:rPr>
              <a:t>body-</a:t>
            </a:r>
            <a:r>
              <a:rPr dirty="0" sz="1000" spc="-45">
                <a:solidFill>
                  <a:srgbClr val="3F3F3F"/>
                </a:solidFill>
                <a:latin typeface="Tahoma"/>
                <a:cs typeface="Tahoma"/>
              </a:rPr>
              <a:t>frame</a:t>
            </a:r>
            <a:r>
              <a:rPr dirty="0" sz="1000" spc="-7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000" spc="-50">
                <a:solidFill>
                  <a:srgbClr val="3F3F3F"/>
                </a:solidFill>
                <a:latin typeface="Tahoma"/>
                <a:cs typeface="Tahoma"/>
              </a:rPr>
              <a:t>angular</a:t>
            </a:r>
            <a:r>
              <a:rPr dirty="0" sz="1000" spc="-65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000" spc="-35">
                <a:solidFill>
                  <a:srgbClr val="3F3F3F"/>
                </a:solidFill>
                <a:latin typeface="Tahoma"/>
                <a:cs typeface="Tahoma"/>
              </a:rPr>
              <a:t>velocity</a:t>
            </a:r>
            <a:r>
              <a:rPr dirty="0" sz="1000" spc="-7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000" spc="-10">
                <a:solidFill>
                  <a:srgbClr val="3F3F3F"/>
                </a:solidFill>
                <a:latin typeface="Tahoma"/>
                <a:cs typeface="Tahoma"/>
              </a:rPr>
              <a:t>/</a:t>
            </a:r>
            <a:r>
              <a:rPr dirty="0" sz="1000" spc="-65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000" spc="-60">
                <a:solidFill>
                  <a:srgbClr val="3F3F3F"/>
                </a:solidFill>
                <a:latin typeface="Tahoma"/>
                <a:cs typeface="Tahoma"/>
              </a:rPr>
              <a:t>yaw</a:t>
            </a:r>
            <a:r>
              <a:rPr dirty="0" sz="1000" spc="-7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000" spc="-20">
                <a:solidFill>
                  <a:srgbClr val="3F3F3F"/>
                </a:solidFill>
                <a:latin typeface="Tahoma"/>
                <a:cs typeface="Tahoma"/>
              </a:rPr>
              <a:t>rate.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2661780" y="1718994"/>
            <a:ext cx="5334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0" i="1">
                <a:solidFill>
                  <a:srgbClr val="3F3F3F"/>
                </a:solidFill>
                <a:latin typeface="Cambria"/>
                <a:cs typeface="Cambria"/>
              </a:rPr>
              <a:t>i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448017" y="1660892"/>
            <a:ext cx="253746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89865" indent="-139065">
              <a:lnSpc>
                <a:spcPct val="100000"/>
              </a:lnSpc>
              <a:spcBef>
                <a:spcPts val="90"/>
              </a:spcBef>
              <a:buClr>
                <a:srgbClr val="812433"/>
              </a:buClr>
              <a:buChar char="•"/>
              <a:tabLst>
                <a:tab pos="189865" algn="l"/>
                <a:tab pos="2052955" algn="l"/>
              </a:tabLst>
            </a:pPr>
            <a:r>
              <a:rPr dirty="0" sz="1100" spc="-45">
                <a:solidFill>
                  <a:srgbClr val="3F3F3F"/>
                </a:solidFill>
                <a:latin typeface="Tahoma"/>
                <a:cs typeface="Tahoma"/>
              </a:rPr>
              <a:t>Kinematic</a:t>
            </a:r>
            <a:r>
              <a:rPr dirty="0" sz="1100" spc="-10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50">
                <a:solidFill>
                  <a:srgbClr val="3F3F3F"/>
                </a:solidFill>
                <a:latin typeface="Tahoma"/>
                <a:cs typeface="Tahoma"/>
              </a:rPr>
              <a:t>model:</a:t>
            </a:r>
            <a:r>
              <a:rPr dirty="0" sz="1100" spc="-6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55" i="1">
                <a:solidFill>
                  <a:srgbClr val="3F3F3F"/>
                </a:solidFill>
                <a:latin typeface="Calibri"/>
                <a:cs typeface="Calibri"/>
              </a:rPr>
              <a:t>η</a:t>
            </a:r>
            <a:r>
              <a:rPr dirty="0" sz="1100" spc="-55">
                <a:solidFill>
                  <a:srgbClr val="3F3F3F"/>
                </a:solidFill>
                <a:latin typeface="Calibri"/>
                <a:cs typeface="Calibri"/>
              </a:rPr>
              <a:t>˙</a:t>
            </a:r>
            <a:r>
              <a:rPr dirty="0" baseline="-10416" sz="1200" spc="-82" i="1">
                <a:solidFill>
                  <a:srgbClr val="3F3F3F"/>
                </a:solidFill>
                <a:latin typeface="Cambria"/>
                <a:cs typeface="Cambria"/>
              </a:rPr>
              <a:t>i</a:t>
            </a:r>
            <a:r>
              <a:rPr dirty="0" baseline="-10416" sz="1200" spc="217" i="1">
                <a:solidFill>
                  <a:srgbClr val="3F3F3F"/>
                </a:solidFill>
                <a:latin typeface="Cambria"/>
                <a:cs typeface="Cambria"/>
              </a:rPr>
              <a:t> </a:t>
            </a:r>
            <a:r>
              <a:rPr dirty="0" sz="1100" spc="295">
                <a:solidFill>
                  <a:srgbClr val="3F3F3F"/>
                </a:solidFill>
                <a:latin typeface="Calibri"/>
                <a:cs typeface="Calibri"/>
              </a:rPr>
              <a:t>=</a:t>
            </a:r>
            <a:r>
              <a:rPr dirty="0" sz="1100" spc="45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100" spc="-10" i="1">
                <a:solidFill>
                  <a:srgbClr val="3F3F3F"/>
                </a:solidFill>
                <a:latin typeface="Cambria"/>
                <a:cs typeface="Cambria"/>
              </a:rPr>
              <a:t>J</a:t>
            </a:r>
            <a:r>
              <a:rPr dirty="0" sz="1100" spc="-10">
                <a:solidFill>
                  <a:srgbClr val="3F3F3F"/>
                </a:solidFill>
                <a:latin typeface="Calibri"/>
                <a:cs typeface="Calibri"/>
              </a:rPr>
              <a:t>(</a:t>
            </a:r>
            <a:r>
              <a:rPr dirty="0" sz="1100" spc="-10" i="1">
                <a:solidFill>
                  <a:srgbClr val="3F3F3F"/>
                </a:solidFill>
                <a:latin typeface="Calibri"/>
                <a:cs typeface="Calibri"/>
              </a:rPr>
              <a:t>η</a:t>
            </a:r>
            <a:r>
              <a:rPr dirty="0" baseline="-10416" sz="1200" spc="-15" i="1">
                <a:solidFill>
                  <a:srgbClr val="3F3F3F"/>
                </a:solidFill>
                <a:latin typeface="Cambria"/>
                <a:cs typeface="Cambria"/>
              </a:rPr>
              <a:t>i</a:t>
            </a:r>
            <a:r>
              <a:rPr dirty="0" sz="1100" spc="-10">
                <a:solidFill>
                  <a:srgbClr val="3F3F3F"/>
                </a:solidFill>
                <a:latin typeface="Calibri"/>
                <a:cs typeface="Calibri"/>
              </a:rPr>
              <a:t>)</a:t>
            </a:r>
            <a:r>
              <a:rPr dirty="0" sz="1100" spc="-10" i="1">
                <a:solidFill>
                  <a:srgbClr val="3F3F3F"/>
                </a:solidFill>
                <a:latin typeface="Cambria"/>
                <a:cs typeface="Cambria"/>
              </a:rPr>
              <a:t>v</a:t>
            </a:r>
            <a:r>
              <a:rPr dirty="0" baseline="-10416" sz="1200" spc="-15" i="1">
                <a:solidFill>
                  <a:srgbClr val="3F3F3F"/>
                </a:solidFill>
                <a:latin typeface="Cambria"/>
                <a:cs typeface="Cambria"/>
              </a:rPr>
              <a:t>i</a:t>
            </a:r>
            <a:r>
              <a:rPr dirty="0" sz="1100" spc="-10" i="1">
                <a:solidFill>
                  <a:srgbClr val="3F3F3F"/>
                </a:solidFill>
                <a:latin typeface="Calibri"/>
                <a:cs typeface="Calibri"/>
              </a:rPr>
              <a:t>,</a:t>
            </a:r>
            <a:r>
              <a:rPr dirty="0" sz="1100" i="1">
                <a:solidFill>
                  <a:srgbClr val="3F3F3F"/>
                </a:solidFill>
                <a:latin typeface="Calibri"/>
                <a:cs typeface="Calibri"/>
              </a:rPr>
              <a:t>	</a:t>
            </a:r>
            <a:r>
              <a:rPr dirty="0" sz="1100" i="1">
                <a:solidFill>
                  <a:srgbClr val="3F3F3F"/>
                </a:solidFill>
                <a:latin typeface="Cambria"/>
                <a:cs typeface="Cambria"/>
              </a:rPr>
              <a:t>J</a:t>
            </a:r>
            <a:r>
              <a:rPr dirty="0" sz="1100">
                <a:solidFill>
                  <a:srgbClr val="3F3F3F"/>
                </a:solidFill>
                <a:latin typeface="Calibri"/>
                <a:cs typeface="Calibri"/>
              </a:rPr>
              <a:t>(</a:t>
            </a:r>
            <a:r>
              <a:rPr dirty="0" sz="1100" i="1">
                <a:solidFill>
                  <a:srgbClr val="3F3F3F"/>
                </a:solidFill>
                <a:latin typeface="Calibri"/>
                <a:cs typeface="Calibri"/>
              </a:rPr>
              <a:t>η</a:t>
            </a:r>
            <a:r>
              <a:rPr dirty="0" sz="1100" spc="70" i="1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100" spc="80">
                <a:solidFill>
                  <a:srgbClr val="3F3F3F"/>
                </a:solidFill>
                <a:latin typeface="Calibri"/>
                <a:cs typeface="Calibri"/>
              </a:rPr>
              <a:t>)</a:t>
            </a:r>
            <a:r>
              <a:rPr dirty="0" sz="1100" spc="114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100" spc="120">
                <a:solidFill>
                  <a:srgbClr val="3F3F3F"/>
                </a:solidFill>
                <a:latin typeface="Calibri"/>
                <a:cs typeface="Calibri"/>
              </a:rPr>
              <a:t>:=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3127489" y="1632736"/>
            <a:ext cx="5334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0" i="1">
                <a:solidFill>
                  <a:srgbClr val="3F3F3F"/>
                </a:solidFill>
                <a:latin typeface="Cambria"/>
                <a:cs typeface="Cambria"/>
              </a:rPr>
              <a:t>i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3045752" y="1574633"/>
            <a:ext cx="34480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54635" algn="l"/>
              </a:tabLst>
            </a:pPr>
            <a:r>
              <a:rPr dirty="0" sz="1100" spc="-50" i="1">
                <a:solidFill>
                  <a:srgbClr val="3F3F3F"/>
                </a:solidFill>
                <a:latin typeface="Cambria"/>
                <a:cs typeface="Cambria"/>
              </a:rPr>
              <a:t>R</a:t>
            </a:r>
            <a:r>
              <a:rPr dirty="0" sz="1100" i="1">
                <a:solidFill>
                  <a:srgbClr val="3F3F3F"/>
                </a:solidFill>
                <a:latin typeface="Cambria"/>
                <a:cs typeface="Cambria"/>
              </a:rPr>
              <a:t>	</a:t>
            </a:r>
            <a:r>
              <a:rPr dirty="0" sz="1100" spc="-50">
                <a:solidFill>
                  <a:srgbClr val="3F3F3F"/>
                </a:solidFill>
                <a:latin typeface="Arial MT"/>
                <a:cs typeface="Arial MT"/>
              </a:rPr>
              <a:t>0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3065119" y="1746705"/>
            <a:ext cx="32512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34950" algn="l"/>
              </a:tabLst>
            </a:pPr>
            <a:r>
              <a:rPr dirty="0" sz="1100" spc="-50">
                <a:solidFill>
                  <a:srgbClr val="3F3F3F"/>
                </a:solidFill>
                <a:latin typeface="Arial MT"/>
                <a:cs typeface="Arial MT"/>
              </a:rPr>
              <a:t>0</a:t>
            </a:r>
            <a:r>
              <a:rPr dirty="0" sz="1100">
                <a:solidFill>
                  <a:srgbClr val="3F3F3F"/>
                </a:solidFill>
                <a:latin typeface="Arial MT"/>
                <a:cs typeface="Arial MT"/>
              </a:rPr>
              <a:t>	</a:t>
            </a:r>
            <a:r>
              <a:rPr dirty="0" sz="1100" spc="-50">
                <a:solidFill>
                  <a:srgbClr val="3F3F3F"/>
                </a:solidFill>
                <a:latin typeface="Arial MT"/>
                <a:cs typeface="Arial MT"/>
              </a:rPr>
              <a:t>1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2972625" y="1465540"/>
            <a:ext cx="490855" cy="191770"/>
          </a:xfrm>
          <a:prstGeom prst="rect">
            <a:avLst/>
          </a:prstGeom>
        </p:spPr>
        <p:txBody>
          <a:bodyPr wrap="square" lIns="0" tIns="151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90"/>
              </a:spcBef>
              <a:tabLst>
                <a:tab pos="404495" algn="l"/>
              </a:tabLst>
            </a:pPr>
            <a:r>
              <a:rPr dirty="0" sz="1100">
                <a:solidFill>
                  <a:srgbClr val="3F3F3F"/>
                </a:solidFill>
                <a:latin typeface="Lucida Sans Unicode"/>
                <a:cs typeface="Lucida Sans Unicode"/>
              </a:rPr>
              <a:t>	 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486117" y="2058909"/>
            <a:ext cx="81089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51765" indent="-139065">
              <a:lnSpc>
                <a:spcPct val="100000"/>
              </a:lnSpc>
              <a:spcBef>
                <a:spcPts val="90"/>
              </a:spcBef>
              <a:buClr>
                <a:srgbClr val="812433"/>
              </a:buClr>
              <a:buChar char="•"/>
              <a:tabLst>
                <a:tab pos="151765" algn="l"/>
              </a:tabLst>
            </a:pPr>
            <a:r>
              <a:rPr dirty="0" sz="1100" spc="-85">
                <a:solidFill>
                  <a:srgbClr val="3F3F3F"/>
                </a:solidFill>
                <a:latin typeface="Tahoma"/>
                <a:cs typeface="Tahoma"/>
              </a:rPr>
              <a:t>PHS </a:t>
            </a:r>
            <a:r>
              <a:rPr dirty="0" sz="1100" spc="-40">
                <a:solidFill>
                  <a:srgbClr val="3F3F3F"/>
                </a:solidFill>
                <a:latin typeface="Tahoma"/>
                <a:cs typeface="Tahoma"/>
              </a:rPr>
              <a:t>model: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1308138" y="1821991"/>
            <a:ext cx="13716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459">
                <a:solidFill>
                  <a:srgbClr val="3F3F3F"/>
                </a:solidFill>
                <a:latin typeface="Lucida Sans Unicode"/>
                <a:cs typeface="Lucida Sans Unicode"/>
              </a:rPr>
              <a:t>(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1492758" y="2016784"/>
            <a:ext cx="5334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0" i="1">
                <a:solidFill>
                  <a:srgbClr val="3F3F3F"/>
                </a:solidFill>
                <a:latin typeface="Cambria"/>
                <a:cs typeface="Cambria"/>
              </a:rPr>
              <a:t>i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1784261" y="2033789"/>
            <a:ext cx="5334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0" i="1">
                <a:solidFill>
                  <a:srgbClr val="3F3F3F"/>
                </a:solidFill>
                <a:latin typeface="Cambria"/>
                <a:cs typeface="Cambria"/>
              </a:rPr>
              <a:t>i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1786331" y="1945727"/>
            <a:ext cx="93345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25755" algn="l"/>
                <a:tab pos="780415" algn="l"/>
              </a:tabLst>
            </a:pPr>
            <a:r>
              <a:rPr dirty="0" sz="800" spc="65" i="1">
                <a:solidFill>
                  <a:srgbClr val="3F3F3F"/>
                </a:solidFill>
                <a:latin typeface="Calibri"/>
                <a:cs typeface="Calibri"/>
              </a:rPr>
              <a:t>λ</a:t>
            </a:r>
            <a:r>
              <a:rPr dirty="0" sz="800" i="1">
                <a:solidFill>
                  <a:srgbClr val="3F3F3F"/>
                </a:solidFill>
                <a:latin typeface="Calibri"/>
                <a:cs typeface="Calibri"/>
              </a:rPr>
              <a:t>	</a:t>
            </a:r>
            <a:r>
              <a:rPr dirty="0" sz="800" spc="-50" i="1">
                <a:solidFill>
                  <a:srgbClr val="3F3F3F"/>
                </a:solidFill>
                <a:latin typeface="Cambria"/>
                <a:cs typeface="Cambria"/>
              </a:rPr>
              <a:t>e</a:t>
            </a:r>
            <a:r>
              <a:rPr dirty="0" sz="800" i="1">
                <a:solidFill>
                  <a:srgbClr val="3F3F3F"/>
                </a:solidFill>
                <a:latin typeface="Cambria"/>
                <a:cs typeface="Cambria"/>
              </a:rPr>
              <a:t>	</a:t>
            </a:r>
            <a:r>
              <a:rPr dirty="0" baseline="3472" sz="1200" spc="112">
                <a:solidFill>
                  <a:srgbClr val="3F3F3F"/>
                </a:solidFill>
                <a:latin typeface="Cambria"/>
                <a:cs typeface="Cambria"/>
              </a:rPr>
              <a:t>−</a:t>
            </a:r>
            <a:r>
              <a:rPr dirty="0" baseline="3472" sz="1200" spc="112">
                <a:solidFill>
                  <a:srgbClr val="3F3F3F"/>
                </a:solidFill>
                <a:latin typeface="Arial MT"/>
                <a:cs typeface="Arial MT"/>
              </a:rPr>
              <a:t>1</a:t>
            </a:r>
            <a:endParaRPr baseline="3472" sz="1200">
              <a:latin typeface="Arial MT"/>
              <a:cs typeface="Arial MT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2547797" y="2036342"/>
            <a:ext cx="5334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0" i="1">
                <a:solidFill>
                  <a:srgbClr val="3F3F3F"/>
                </a:solidFill>
                <a:latin typeface="Cambria"/>
                <a:cs typeface="Cambria"/>
              </a:rPr>
              <a:t>i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1419745" y="1958681"/>
            <a:ext cx="137922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292860" algn="l"/>
              </a:tabLst>
            </a:pPr>
            <a:r>
              <a:rPr dirty="0" sz="1100" spc="-80" i="1">
                <a:solidFill>
                  <a:srgbClr val="3F3F3F"/>
                </a:solidFill>
                <a:latin typeface="Cambria"/>
                <a:cs typeface="Cambria"/>
              </a:rPr>
              <a:t>p</a:t>
            </a:r>
            <a:r>
              <a:rPr dirty="0" baseline="2525" sz="1650" spc="-120">
                <a:solidFill>
                  <a:srgbClr val="3F3F3F"/>
                </a:solidFill>
                <a:latin typeface="Calibri"/>
                <a:cs typeface="Calibri"/>
              </a:rPr>
              <a:t>˙</a:t>
            </a:r>
            <a:r>
              <a:rPr dirty="0" baseline="2525" sz="1650" spc="60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100" spc="295">
                <a:solidFill>
                  <a:srgbClr val="3F3F3F"/>
                </a:solidFill>
                <a:latin typeface="Calibri"/>
                <a:cs typeface="Calibri"/>
              </a:rPr>
              <a:t>=</a:t>
            </a:r>
            <a:r>
              <a:rPr dirty="0" sz="1100" spc="3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100" i="1">
                <a:solidFill>
                  <a:srgbClr val="3F3F3F"/>
                </a:solidFill>
                <a:latin typeface="Cambria"/>
                <a:cs typeface="Cambria"/>
              </a:rPr>
              <a:t>F</a:t>
            </a:r>
            <a:r>
              <a:rPr dirty="0" sz="1100" spc="490" i="1">
                <a:solidFill>
                  <a:srgbClr val="3F3F3F"/>
                </a:solidFill>
                <a:latin typeface="Cambria"/>
                <a:cs typeface="Cambria"/>
              </a:rPr>
              <a:t> </a:t>
            </a:r>
            <a:r>
              <a:rPr dirty="0" sz="1100" spc="295">
                <a:solidFill>
                  <a:srgbClr val="3F3F3F"/>
                </a:solidFill>
                <a:latin typeface="Calibri"/>
                <a:cs typeface="Calibri"/>
              </a:rPr>
              <a:t>+</a:t>
            </a:r>
            <a:r>
              <a:rPr dirty="0" sz="1100" spc="-25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100" i="1">
                <a:solidFill>
                  <a:srgbClr val="3F3F3F"/>
                </a:solidFill>
                <a:latin typeface="Cambria"/>
                <a:cs typeface="Cambria"/>
              </a:rPr>
              <a:t>F</a:t>
            </a:r>
            <a:r>
              <a:rPr dirty="0" sz="1100" spc="370" i="1">
                <a:solidFill>
                  <a:srgbClr val="3F3F3F"/>
                </a:solidFill>
                <a:latin typeface="Cambria"/>
                <a:cs typeface="Cambria"/>
              </a:rPr>
              <a:t> </a:t>
            </a:r>
            <a:r>
              <a:rPr dirty="0" sz="1100" spc="229">
                <a:solidFill>
                  <a:srgbClr val="3F3F3F"/>
                </a:solidFill>
                <a:latin typeface="Cambria"/>
                <a:cs typeface="Cambria"/>
              </a:rPr>
              <a:t>−</a:t>
            </a:r>
            <a:r>
              <a:rPr dirty="0" sz="1100" spc="-20">
                <a:solidFill>
                  <a:srgbClr val="3F3F3F"/>
                </a:solidFill>
                <a:latin typeface="Cambria"/>
                <a:cs typeface="Cambria"/>
              </a:rPr>
              <a:t> </a:t>
            </a:r>
            <a:r>
              <a:rPr dirty="0" sz="1100" i="1">
                <a:solidFill>
                  <a:srgbClr val="3F3F3F"/>
                </a:solidFill>
                <a:latin typeface="Cambria"/>
                <a:cs typeface="Cambria"/>
              </a:rPr>
              <a:t>B </a:t>
            </a:r>
            <a:r>
              <a:rPr dirty="0" sz="1100" spc="-50" i="1">
                <a:solidFill>
                  <a:srgbClr val="3F3F3F"/>
                </a:solidFill>
                <a:latin typeface="Cambria"/>
                <a:cs typeface="Cambria"/>
              </a:rPr>
              <a:t>M</a:t>
            </a:r>
            <a:r>
              <a:rPr dirty="0" sz="1100" i="1">
                <a:solidFill>
                  <a:srgbClr val="3F3F3F"/>
                </a:solidFill>
                <a:latin typeface="Cambria"/>
                <a:cs typeface="Cambria"/>
              </a:rPr>
              <a:t>	</a:t>
            </a:r>
            <a:r>
              <a:rPr dirty="0" sz="1100" spc="-50" i="1">
                <a:solidFill>
                  <a:srgbClr val="3F3F3F"/>
                </a:solidFill>
                <a:latin typeface="Cambria"/>
                <a:cs typeface="Cambria"/>
              </a:rPr>
              <a:t>p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2404313" y="2016784"/>
            <a:ext cx="42227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81635" algn="l"/>
              </a:tabLst>
            </a:pPr>
            <a:r>
              <a:rPr dirty="0" sz="800" spc="-50" i="1">
                <a:solidFill>
                  <a:srgbClr val="3F3F3F"/>
                </a:solidFill>
                <a:latin typeface="Cambria"/>
                <a:cs typeface="Cambria"/>
              </a:rPr>
              <a:t>i</a:t>
            </a:r>
            <a:r>
              <a:rPr dirty="0" sz="800" i="1">
                <a:solidFill>
                  <a:srgbClr val="3F3F3F"/>
                </a:solidFill>
                <a:latin typeface="Cambria"/>
                <a:cs typeface="Cambria"/>
              </a:rPr>
              <a:t>	</a:t>
            </a:r>
            <a:r>
              <a:rPr dirty="0" sz="800" spc="-50" i="1">
                <a:solidFill>
                  <a:srgbClr val="3F3F3F"/>
                </a:solidFill>
                <a:latin typeface="Cambria"/>
                <a:cs typeface="Cambria"/>
              </a:rPr>
              <a:t>i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1483474" y="2223273"/>
            <a:ext cx="5334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0" i="1">
                <a:solidFill>
                  <a:srgbClr val="3F3F3F"/>
                </a:solidFill>
                <a:latin typeface="Cambria"/>
                <a:cs typeface="Cambria"/>
              </a:rPr>
              <a:t>i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1419745" y="2165170"/>
            <a:ext cx="26924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i="1">
                <a:solidFill>
                  <a:srgbClr val="3F3F3F"/>
                </a:solidFill>
                <a:latin typeface="Cambria"/>
                <a:cs typeface="Cambria"/>
              </a:rPr>
              <a:t>v</a:t>
            </a:r>
            <a:r>
              <a:rPr dirty="0" sz="1100" spc="315" i="1">
                <a:solidFill>
                  <a:srgbClr val="3F3F3F"/>
                </a:solidFill>
                <a:latin typeface="Cambria"/>
                <a:cs typeface="Cambria"/>
              </a:rPr>
              <a:t> </a:t>
            </a:r>
            <a:r>
              <a:rPr dirty="0" sz="1100" spc="245">
                <a:solidFill>
                  <a:srgbClr val="3F3F3F"/>
                </a:solidFill>
                <a:latin typeface="Calibri"/>
                <a:cs typeface="Calibri"/>
              </a:rPr>
              <a:t>=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1717141" y="2144571"/>
            <a:ext cx="17018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sng" sz="800" spc="75" i="1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alibri"/>
                <a:cs typeface="Calibri"/>
              </a:rPr>
              <a:t>∂</a:t>
            </a:r>
            <a:r>
              <a:rPr dirty="0" u="sng" sz="800" spc="75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ambria"/>
                <a:cs typeface="Cambria"/>
              </a:rPr>
              <a:t>K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1861502" y="2184430"/>
            <a:ext cx="4635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sng" sz="600" spc="-50" i="1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ambria"/>
                <a:cs typeface="Cambria"/>
              </a:rPr>
              <a:t>i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2204554" y="2144228"/>
            <a:ext cx="16573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75">
                <a:solidFill>
                  <a:srgbClr val="3F3F3F"/>
                </a:solidFill>
                <a:latin typeface="Cambria"/>
                <a:cs typeface="Cambria"/>
              </a:rPr>
              <a:t>−</a:t>
            </a:r>
            <a:r>
              <a:rPr dirty="0" sz="800" spc="75">
                <a:solidFill>
                  <a:srgbClr val="3F3F3F"/>
                </a:solidFill>
                <a:latin typeface="Arial MT"/>
                <a:cs typeface="Arial MT"/>
              </a:rPr>
              <a:t>1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1693240" y="2250273"/>
            <a:ext cx="58356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  <a:tabLst>
                <a:tab pos="516890" algn="l"/>
              </a:tabLst>
            </a:pPr>
            <a:r>
              <a:rPr dirty="0" sz="800" spc="-25" i="1">
                <a:solidFill>
                  <a:srgbClr val="3F3F3F"/>
                </a:solidFill>
                <a:latin typeface="Calibri"/>
                <a:cs typeface="Calibri"/>
              </a:rPr>
              <a:t>∂</a:t>
            </a:r>
            <a:r>
              <a:rPr dirty="0" sz="800" spc="-25" i="1">
                <a:solidFill>
                  <a:srgbClr val="3F3F3F"/>
                </a:solidFill>
                <a:latin typeface="Cambria"/>
                <a:cs typeface="Cambria"/>
              </a:rPr>
              <a:t>p</a:t>
            </a:r>
            <a:r>
              <a:rPr dirty="0" baseline="-9259" sz="900" spc="-37" i="1">
                <a:solidFill>
                  <a:srgbClr val="3F3F3F"/>
                </a:solidFill>
                <a:latin typeface="Cambria"/>
                <a:cs typeface="Cambria"/>
              </a:rPr>
              <a:t>i</a:t>
            </a:r>
            <a:r>
              <a:rPr dirty="0" baseline="-9259" sz="900" i="1">
                <a:solidFill>
                  <a:srgbClr val="3F3F3F"/>
                </a:solidFill>
                <a:latin typeface="Cambria"/>
                <a:cs typeface="Cambria"/>
              </a:rPr>
              <a:t>	</a:t>
            </a:r>
            <a:r>
              <a:rPr dirty="0" baseline="3472" sz="1200" spc="-75" i="1">
                <a:solidFill>
                  <a:srgbClr val="3F3F3F"/>
                </a:solidFill>
                <a:latin typeface="Cambria"/>
                <a:cs typeface="Cambria"/>
              </a:rPr>
              <a:t>i</a:t>
            </a:r>
            <a:endParaRPr baseline="3472" sz="1200">
              <a:latin typeface="Cambria"/>
              <a:cs typeface="Cambria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1942071" y="2027511"/>
            <a:ext cx="507365" cy="329565"/>
          </a:xfrm>
          <a:prstGeom prst="rect">
            <a:avLst/>
          </a:prstGeom>
        </p:spPr>
        <p:txBody>
          <a:bodyPr wrap="square" lIns="0" tIns="19050" rIns="0" bIns="0" rtlCol="0" vert="horz">
            <a:spAutoFit/>
          </a:bodyPr>
          <a:lstStyle/>
          <a:p>
            <a:pPr marL="168275">
              <a:lnSpc>
                <a:spcPct val="100000"/>
              </a:lnSpc>
              <a:spcBef>
                <a:spcPts val="150"/>
              </a:spcBef>
            </a:pPr>
            <a:r>
              <a:rPr dirty="0" sz="800" spc="-50" i="1">
                <a:solidFill>
                  <a:srgbClr val="3F3F3F"/>
                </a:solidFill>
                <a:latin typeface="Cambria"/>
                <a:cs typeface="Cambria"/>
              </a:rPr>
              <a:t>i</a:t>
            </a:r>
            <a:endParaRPr sz="8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65"/>
              </a:spcBef>
              <a:tabLst>
                <a:tab pos="421005" algn="l"/>
              </a:tabLst>
            </a:pPr>
            <a:r>
              <a:rPr dirty="0" sz="1100" spc="295">
                <a:solidFill>
                  <a:srgbClr val="3F3F3F"/>
                </a:solidFill>
                <a:latin typeface="Calibri"/>
                <a:cs typeface="Calibri"/>
              </a:rPr>
              <a:t>=</a:t>
            </a:r>
            <a:r>
              <a:rPr dirty="0" sz="1100" spc="55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100" spc="-50" i="1">
                <a:solidFill>
                  <a:srgbClr val="3F3F3F"/>
                </a:solidFill>
                <a:latin typeface="Cambria"/>
                <a:cs typeface="Cambria"/>
              </a:rPr>
              <a:t>M</a:t>
            </a:r>
            <a:r>
              <a:rPr dirty="0" sz="1100" i="1">
                <a:solidFill>
                  <a:srgbClr val="3F3F3F"/>
                </a:solidFill>
                <a:latin typeface="Cambria"/>
                <a:cs typeface="Cambria"/>
              </a:rPr>
              <a:t>	</a:t>
            </a:r>
            <a:r>
              <a:rPr dirty="0" sz="1100" spc="-50" i="1">
                <a:solidFill>
                  <a:srgbClr val="3F3F3F"/>
                </a:solidFill>
                <a:latin typeface="Cambria"/>
                <a:cs typeface="Cambria"/>
              </a:rPr>
              <a:t>p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2423617" y="2223273"/>
            <a:ext cx="5334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0" i="1">
                <a:solidFill>
                  <a:srgbClr val="3F3F3F"/>
                </a:solidFill>
                <a:latin typeface="Cambria"/>
                <a:cs typeface="Cambria"/>
              </a:rPr>
              <a:t>i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3122498" y="2058909"/>
            <a:ext cx="887094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i="1">
                <a:solidFill>
                  <a:srgbClr val="3F3F3F"/>
                </a:solidFill>
                <a:latin typeface="Cambria"/>
                <a:cs typeface="Cambria"/>
              </a:rPr>
              <a:t>i</a:t>
            </a:r>
            <a:r>
              <a:rPr dirty="0" sz="1100" spc="80" i="1">
                <a:solidFill>
                  <a:srgbClr val="3F3F3F"/>
                </a:solidFill>
                <a:latin typeface="Cambria"/>
                <a:cs typeface="Cambria"/>
              </a:rPr>
              <a:t> </a:t>
            </a:r>
            <a:r>
              <a:rPr dirty="0" sz="1100" spc="295">
                <a:solidFill>
                  <a:srgbClr val="3F3F3F"/>
                </a:solidFill>
                <a:latin typeface="Calibri"/>
                <a:cs typeface="Calibri"/>
              </a:rPr>
              <a:t>=</a:t>
            </a:r>
            <a:r>
              <a:rPr dirty="0" sz="1100" spc="75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F3F3F"/>
                </a:solidFill>
                <a:latin typeface="Arial MT"/>
                <a:cs typeface="Arial MT"/>
              </a:rPr>
              <a:t>1</a:t>
            </a:r>
            <a:r>
              <a:rPr dirty="0" sz="1100" i="1">
                <a:solidFill>
                  <a:srgbClr val="3F3F3F"/>
                </a:solidFill>
                <a:latin typeface="Calibri"/>
                <a:cs typeface="Calibri"/>
              </a:rPr>
              <a:t>,</a:t>
            </a:r>
            <a:r>
              <a:rPr dirty="0" sz="1100" spc="-55" i="1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100" i="1">
                <a:solidFill>
                  <a:srgbClr val="3F3F3F"/>
                </a:solidFill>
                <a:latin typeface="Calibri"/>
                <a:cs typeface="Calibri"/>
              </a:rPr>
              <a:t>.</a:t>
            </a:r>
            <a:r>
              <a:rPr dirty="0" sz="1100" spc="-60" i="1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100" i="1">
                <a:solidFill>
                  <a:srgbClr val="3F3F3F"/>
                </a:solidFill>
                <a:latin typeface="Calibri"/>
                <a:cs typeface="Calibri"/>
              </a:rPr>
              <a:t>.</a:t>
            </a:r>
            <a:r>
              <a:rPr dirty="0" sz="1100" spc="-55" i="1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100" i="1">
                <a:solidFill>
                  <a:srgbClr val="3F3F3F"/>
                </a:solidFill>
                <a:latin typeface="Calibri"/>
                <a:cs typeface="Calibri"/>
              </a:rPr>
              <a:t>.</a:t>
            </a:r>
            <a:r>
              <a:rPr dirty="0" sz="1100" spc="-60" i="1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100" i="1">
                <a:solidFill>
                  <a:srgbClr val="3F3F3F"/>
                </a:solidFill>
                <a:latin typeface="Calibri"/>
                <a:cs typeface="Calibri"/>
              </a:rPr>
              <a:t>,</a:t>
            </a:r>
            <a:r>
              <a:rPr dirty="0" sz="1100" spc="-55" i="1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100" spc="30" i="1">
                <a:solidFill>
                  <a:srgbClr val="3F3F3F"/>
                </a:solidFill>
                <a:latin typeface="Cambria"/>
                <a:cs typeface="Cambria"/>
              </a:rPr>
              <a:t>N</a:t>
            </a:r>
            <a:r>
              <a:rPr dirty="0" sz="1100" spc="30">
                <a:solidFill>
                  <a:srgbClr val="3F3F3F"/>
                </a:solidFill>
                <a:latin typeface="Calibri"/>
                <a:cs typeface="Calibri"/>
              </a:rPr>
              <a:t>(</a:t>
            </a:r>
            <a:r>
              <a:rPr dirty="0" sz="1100" spc="30" i="1">
                <a:solidFill>
                  <a:srgbClr val="3F3F3F"/>
                </a:solidFill>
                <a:latin typeface="Cambria"/>
                <a:cs typeface="Cambria"/>
              </a:rPr>
              <a:t>t</a:t>
            </a:r>
            <a:r>
              <a:rPr dirty="0" sz="1100" spc="30">
                <a:solidFill>
                  <a:srgbClr val="3F3F3F"/>
                </a:solidFill>
                <a:latin typeface="Calibri"/>
                <a:cs typeface="Calibri"/>
              </a:rPr>
              <a:t>)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598995" y="2373247"/>
            <a:ext cx="411797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1100" i="1">
                <a:solidFill>
                  <a:srgbClr val="3F3F3F"/>
                </a:solidFill>
                <a:latin typeface="Cambria"/>
                <a:cs typeface="Cambria"/>
              </a:rPr>
              <a:t>p</a:t>
            </a:r>
            <a:r>
              <a:rPr dirty="0" baseline="-10416" sz="1200" i="1">
                <a:solidFill>
                  <a:srgbClr val="3F3F3F"/>
                </a:solidFill>
                <a:latin typeface="Cambria"/>
                <a:cs typeface="Cambria"/>
              </a:rPr>
              <a:t>i</a:t>
            </a:r>
            <a:r>
              <a:rPr dirty="0" baseline="-10416" sz="1200" spc="322" i="1">
                <a:solidFill>
                  <a:srgbClr val="3F3F3F"/>
                </a:solidFill>
                <a:latin typeface="Cambria"/>
                <a:cs typeface="Cambria"/>
              </a:rPr>
              <a:t> </a:t>
            </a:r>
            <a:r>
              <a:rPr dirty="0" sz="1100" spc="295">
                <a:solidFill>
                  <a:srgbClr val="3F3F3F"/>
                </a:solidFill>
                <a:latin typeface="Calibri"/>
                <a:cs typeface="Calibri"/>
              </a:rPr>
              <a:t>=</a:t>
            </a:r>
            <a:r>
              <a:rPr dirty="0" sz="1100" spc="9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100" i="1">
                <a:solidFill>
                  <a:srgbClr val="3F3F3F"/>
                </a:solidFill>
                <a:latin typeface="Cambria"/>
                <a:cs typeface="Cambria"/>
              </a:rPr>
              <a:t>M</a:t>
            </a:r>
            <a:r>
              <a:rPr dirty="0" baseline="-10416" sz="1200" i="1">
                <a:solidFill>
                  <a:srgbClr val="3F3F3F"/>
                </a:solidFill>
                <a:latin typeface="Cambria"/>
                <a:cs typeface="Cambria"/>
              </a:rPr>
              <a:t>i</a:t>
            </a:r>
            <a:r>
              <a:rPr dirty="0" sz="1100" i="1">
                <a:solidFill>
                  <a:srgbClr val="3F3F3F"/>
                </a:solidFill>
                <a:latin typeface="Cambria"/>
                <a:cs typeface="Cambria"/>
              </a:rPr>
              <a:t>v</a:t>
            </a:r>
            <a:r>
              <a:rPr dirty="0" baseline="-10416" sz="1200" i="1">
                <a:solidFill>
                  <a:srgbClr val="3F3F3F"/>
                </a:solidFill>
                <a:latin typeface="Cambria"/>
                <a:cs typeface="Cambria"/>
              </a:rPr>
              <a:t>i</a:t>
            </a:r>
            <a:r>
              <a:rPr dirty="0" baseline="-10416" sz="1200" spc="322" i="1">
                <a:solidFill>
                  <a:srgbClr val="3F3F3F"/>
                </a:solidFill>
                <a:latin typeface="Cambria"/>
                <a:cs typeface="Cambria"/>
              </a:rPr>
              <a:t> </a:t>
            </a:r>
            <a:r>
              <a:rPr dirty="0" sz="1100">
                <a:solidFill>
                  <a:srgbClr val="3F3F3F"/>
                </a:solidFill>
                <a:latin typeface="Cambria"/>
                <a:cs typeface="Cambria"/>
              </a:rPr>
              <a:t>∈</a:t>
            </a:r>
            <a:r>
              <a:rPr dirty="0" baseline="27777" sz="1200" i="1">
                <a:solidFill>
                  <a:srgbClr val="3F3F3F"/>
                </a:solidFill>
                <a:latin typeface="Cambria"/>
                <a:cs typeface="Cambria"/>
              </a:rPr>
              <a:t>d</a:t>
            </a:r>
            <a:r>
              <a:rPr dirty="0" baseline="27777" sz="1200">
                <a:solidFill>
                  <a:srgbClr val="3F3F3F"/>
                </a:solidFill>
                <a:latin typeface="Verdana"/>
                <a:cs typeface="Verdana"/>
              </a:rPr>
              <a:t>+</a:t>
            </a:r>
            <a:r>
              <a:rPr dirty="0" baseline="27777" sz="1200">
                <a:solidFill>
                  <a:srgbClr val="3F3F3F"/>
                </a:solidFill>
                <a:latin typeface="Arial MT"/>
                <a:cs typeface="Arial MT"/>
              </a:rPr>
              <a:t>1</a:t>
            </a:r>
            <a:r>
              <a:rPr dirty="0" baseline="27777" sz="1200" spc="157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1100" spc="-50">
                <a:solidFill>
                  <a:srgbClr val="3F3F3F"/>
                </a:solidFill>
                <a:latin typeface="Tahoma"/>
                <a:cs typeface="Tahoma"/>
              </a:rPr>
              <a:t>generalized</a:t>
            </a:r>
            <a:r>
              <a:rPr dirty="0" sz="1100" spc="-75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50">
                <a:solidFill>
                  <a:srgbClr val="3F3F3F"/>
                </a:solidFill>
                <a:latin typeface="Tahoma"/>
                <a:cs typeface="Tahoma"/>
              </a:rPr>
              <a:t>momentum,</a:t>
            </a:r>
            <a:r>
              <a:rPr dirty="0" sz="1100" spc="-7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i="1">
                <a:solidFill>
                  <a:srgbClr val="3F3F3F"/>
                </a:solidFill>
                <a:latin typeface="Cambria"/>
                <a:cs typeface="Cambria"/>
              </a:rPr>
              <a:t>M</a:t>
            </a:r>
            <a:r>
              <a:rPr dirty="0" baseline="-10416" sz="1200" i="1">
                <a:solidFill>
                  <a:srgbClr val="3F3F3F"/>
                </a:solidFill>
                <a:latin typeface="Cambria"/>
                <a:cs typeface="Cambria"/>
              </a:rPr>
              <a:t>i</a:t>
            </a:r>
            <a:r>
              <a:rPr dirty="0" baseline="-10416" sz="1200" spc="322" i="1">
                <a:solidFill>
                  <a:srgbClr val="3F3F3F"/>
                </a:solidFill>
                <a:latin typeface="Cambria"/>
                <a:cs typeface="Cambria"/>
              </a:rPr>
              <a:t> </a:t>
            </a:r>
            <a:r>
              <a:rPr dirty="0" sz="1100">
                <a:solidFill>
                  <a:srgbClr val="3F3F3F"/>
                </a:solidFill>
                <a:latin typeface="Cambria"/>
                <a:cs typeface="Cambria"/>
              </a:rPr>
              <a:t>∈</a:t>
            </a:r>
            <a:r>
              <a:rPr dirty="0" baseline="27777" sz="1200">
                <a:solidFill>
                  <a:srgbClr val="3F3F3F"/>
                </a:solidFill>
                <a:latin typeface="Verdana"/>
                <a:cs typeface="Verdana"/>
              </a:rPr>
              <a:t>(</a:t>
            </a:r>
            <a:r>
              <a:rPr dirty="0" baseline="27777" sz="1200" i="1">
                <a:solidFill>
                  <a:srgbClr val="3F3F3F"/>
                </a:solidFill>
                <a:latin typeface="Cambria"/>
                <a:cs typeface="Cambria"/>
              </a:rPr>
              <a:t>d</a:t>
            </a:r>
            <a:r>
              <a:rPr dirty="0" baseline="27777" sz="1200">
                <a:solidFill>
                  <a:srgbClr val="3F3F3F"/>
                </a:solidFill>
                <a:latin typeface="Verdana"/>
                <a:cs typeface="Verdana"/>
              </a:rPr>
              <a:t>+</a:t>
            </a:r>
            <a:r>
              <a:rPr dirty="0" baseline="27777" sz="1200">
                <a:solidFill>
                  <a:srgbClr val="3F3F3F"/>
                </a:solidFill>
                <a:latin typeface="Arial MT"/>
                <a:cs typeface="Arial MT"/>
              </a:rPr>
              <a:t>1</a:t>
            </a:r>
            <a:r>
              <a:rPr dirty="0" baseline="27777" sz="1200">
                <a:solidFill>
                  <a:srgbClr val="3F3F3F"/>
                </a:solidFill>
                <a:latin typeface="Verdana"/>
                <a:cs typeface="Verdana"/>
              </a:rPr>
              <a:t>)</a:t>
            </a:r>
            <a:r>
              <a:rPr dirty="0" baseline="27777" sz="1200">
                <a:solidFill>
                  <a:srgbClr val="3F3F3F"/>
                </a:solidFill>
                <a:latin typeface="Cambria"/>
                <a:cs typeface="Cambria"/>
              </a:rPr>
              <a:t>×</a:t>
            </a:r>
            <a:r>
              <a:rPr dirty="0" baseline="27777" sz="1200">
                <a:solidFill>
                  <a:srgbClr val="3F3F3F"/>
                </a:solidFill>
                <a:latin typeface="Verdana"/>
                <a:cs typeface="Verdana"/>
              </a:rPr>
              <a:t>(</a:t>
            </a:r>
            <a:r>
              <a:rPr dirty="0" baseline="27777" sz="1200" i="1">
                <a:solidFill>
                  <a:srgbClr val="3F3F3F"/>
                </a:solidFill>
                <a:latin typeface="Cambria"/>
                <a:cs typeface="Cambria"/>
              </a:rPr>
              <a:t>d</a:t>
            </a:r>
            <a:r>
              <a:rPr dirty="0" baseline="27777" sz="1200">
                <a:solidFill>
                  <a:srgbClr val="3F3F3F"/>
                </a:solidFill>
                <a:latin typeface="Verdana"/>
                <a:cs typeface="Verdana"/>
              </a:rPr>
              <a:t>+</a:t>
            </a:r>
            <a:r>
              <a:rPr dirty="0" baseline="27777" sz="1200">
                <a:solidFill>
                  <a:srgbClr val="3F3F3F"/>
                </a:solidFill>
                <a:latin typeface="Arial MT"/>
                <a:cs typeface="Arial MT"/>
              </a:rPr>
              <a:t>1</a:t>
            </a:r>
            <a:r>
              <a:rPr dirty="0" baseline="27777" sz="1200">
                <a:solidFill>
                  <a:srgbClr val="3F3F3F"/>
                </a:solidFill>
                <a:latin typeface="Verdana"/>
                <a:cs typeface="Verdana"/>
              </a:rPr>
              <a:t>)</a:t>
            </a:r>
            <a:r>
              <a:rPr dirty="0" baseline="27777" sz="1200" spc="75">
                <a:solidFill>
                  <a:srgbClr val="3F3F3F"/>
                </a:solidFill>
                <a:latin typeface="Verdana"/>
                <a:cs typeface="Verdana"/>
              </a:rPr>
              <a:t> </a:t>
            </a:r>
            <a:r>
              <a:rPr dirty="0" sz="1100" spc="-30">
                <a:solidFill>
                  <a:srgbClr val="3F3F3F"/>
                </a:solidFill>
                <a:latin typeface="Tahoma"/>
                <a:cs typeface="Tahoma"/>
              </a:rPr>
              <a:t>inertia</a:t>
            </a:r>
            <a:r>
              <a:rPr dirty="0" sz="1100" spc="-7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10">
                <a:solidFill>
                  <a:srgbClr val="3F3F3F"/>
                </a:solidFill>
                <a:latin typeface="Tahoma"/>
                <a:cs typeface="Tahoma"/>
              </a:rPr>
              <a:t>matrix,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1216634" y="2630422"/>
            <a:ext cx="336613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34010" algn="l"/>
                <a:tab pos="3325495" algn="l"/>
              </a:tabLst>
            </a:pPr>
            <a:r>
              <a:rPr dirty="0" sz="800">
                <a:solidFill>
                  <a:srgbClr val="3F3F3F"/>
                </a:solidFill>
                <a:latin typeface="Arial MT"/>
                <a:cs typeface="Arial MT"/>
              </a:rPr>
              <a:t>2</a:t>
            </a:r>
            <a:r>
              <a:rPr dirty="0" sz="800" spc="46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baseline="6944" sz="1200" spc="-75" i="1">
                <a:solidFill>
                  <a:srgbClr val="3F3F3F"/>
                </a:solidFill>
                <a:latin typeface="Cambria"/>
                <a:cs typeface="Cambria"/>
              </a:rPr>
              <a:t>i</a:t>
            </a:r>
            <a:r>
              <a:rPr dirty="0" baseline="6944" sz="1200" i="1">
                <a:solidFill>
                  <a:srgbClr val="3F3F3F"/>
                </a:solidFill>
                <a:latin typeface="Cambria"/>
                <a:cs typeface="Cambria"/>
              </a:rPr>
              <a:t>	</a:t>
            </a:r>
            <a:r>
              <a:rPr dirty="0" baseline="3472" sz="1200" spc="-75" i="1">
                <a:solidFill>
                  <a:srgbClr val="3F3F3F"/>
                </a:solidFill>
                <a:latin typeface="Cambria"/>
                <a:cs typeface="Cambria"/>
              </a:rPr>
              <a:t>i</a:t>
            </a:r>
            <a:r>
              <a:rPr dirty="0" baseline="3472" sz="1200" i="1">
                <a:solidFill>
                  <a:srgbClr val="3F3F3F"/>
                </a:solidFill>
                <a:latin typeface="Cambria"/>
                <a:cs typeface="Cambria"/>
              </a:rPr>
              <a:t>	</a:t>
            </a:r>
            <a:r>
              <a:rPr dirty="0" baseline="6944" sz="1200" spc="-75" i="1">
                <a:solidFill>
                  <a:srgbClr val="3F3F3F"/>
                </a:solidFill>
                <a:latin typeface="Cambria"/>
                <a:cs typeface="Cambria"/>
              </a:rPr>
              <a:t>i</a:t>
            </a:r>
            <a:endParaRPr baseline="6944" sz="1200">
              <a:latin typeface="Cambria"/>
              <a:cs typeface="Cambria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598995" y="2545320"/>
            <a:ext cx="446024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1100" spc="65">
                <a:solidFill>
                  <a:srgbClr val="3F3F3F"/>
                </a:solidFill>
                <a:latin typeface="Cambria"/>
                <a:cs typeface="Cambria"/>
              </a:rPr>
              <a:t>K</a:t>
            </a:r>
            <a:r>
              <a:rPr dirty="0" baseline="-10416" sz="1200" spc="97" i="1">
                <a:solidFill>
                  <a:srgbClr val="3F3F3F"/>
                </a:solidFill>
                <a:latin typeface="Cambria"/>
                <a:cs typeface="Cambria"/>
              </a:rPr>
              <a:t>i</a:t>
            </a:r>
            <a:r>
              <a:rPr dirty="0" sz="1100" spc="65">
                <a:solidFill>
                  <a:srgbClr val="3F3F3F"/>
                </a:solidFill>
                <a:latin typeface="Calibri"/>
                <a:cs typeface="Calibri"/>
              </a:rPr>
              <a:t>(</a:t>
            </a:r>
            <a:r>
              <a:rPr dirty="0" sz="1100" spc="65" i="1">
                <a:solidFill>
                  <a:srgbClr val="3F3F3F"/>
                </a:solidFill>
                <a:latin typeface="Cambria"/>
                <a:cs typeface="Cambria"/>
              </a:rPr>
              <a:t>p</a:t>
            </a:r>
            <a:r>
              <a:rPr dirty="0" baseline="-10416" sz="1200" spc="97" i="1">
                <a:solidFill>
                  <a:srgbClr val="3F3F3F"/>
                </a:solidFill>
                <a:latin typeface="Cambria"/>
                <a:cs typeface="Cambria"/>
              </a:rPr>
              <a:t>i</a:t>
            </a:r>
            <a:r>
              <a:rPr dirty="0" sz="1100" spc="65">
                <a:solidFill>
                  <a:srgbClr val="3F3F3F"/>
                </a:solidFill>
                <a:latin typeface="Calibri"/>
                <a:cs typeface="Calibri"/>
              </a:rPr>
              <a:t>)</a:t>
            </a:r>
            <a:r>
              <a:rPr dirty="0" sz="1100" spc="85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100" spc="145">
                <a:solidFill>
                  <a:srgbClr val="3F3F3F"/>
                </a:solidFill>
                <a:latin typeface="Calibri"/>
                <a:cs typeface="Calibri"/>
              </a:rPr>
              <a:t>:=</a:t>
            </a:r>
            <a:r>
              <a:rPr dirty="0" sz="1100" spc="215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u="sng" baseline="31250" sz="1200" spc="-15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Arial MT"/>
                <a:cs typeface="Arial MT"/>
              </a:rPr>
              <a:t>1</a:t>
            </a:r>
            <a:r>
              <a:rPr dirty="0" baseline="31250" sz="1200" spc="-13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1100" spc="45" i="1">
                <a:solidFill>
                  <a:srgbClr val="3F3F3F"/>
                </a:solidFill>
                <a:latin typeface="Cambria"/>
                <a:cs typeface="Cambria"/>
              </a:rPr>
              <a:t>p</a:t>
            </a:r>
            <a:r>
              <a:rPr dirty="0" baseline="27777" sz="1200" spc="67" i="1">
                <a:solidFill>
                  <a:srgbClr val="3F3F3F"/>
                </a:solidFill>
                <a:latin typeface="Cambria"/>
                <a:cs typeface="Cambria"/>
              </a:rPr>
              <a:t>T</a:t>
            </a:r>
            <a:r>
              <a:rPr dirty="0" sz="1100" spc="45" i="1">
                <a:solidFill>
                  <a:srgbClr val="3F3F3F"/>
                </a:solidFill>
                <a:latin typeface="Cambria"/>
                <a:cs typeface="Cambria"/>
              </a:rPr>
              <a:t>M</a:t>
            </a:r>
            <a:r>
              <a:rPr dirty="0" baseline="31250" sz="1200" spc="67">
                <a:solidFill>
                  <a:srgbClr val="3F3F3F"/>
                </a:solidFill>
                <a:latin typeface="Cambria"/>
                <a:cs typeface="Cambria"/>
              </a:rPr>
              <a:t>−</a:t>
            </a:r>
            <a:r>
              <a:rPr dirty="0" baseline="31250" sz="1200" spc="67">
                <a:solidFill>
                  <a:srgbClr val="3F3F3F"/>
                </a:solidFill>
                <a:latin typeface="Arial MT"/>
                <a:cs typeface="Arial MT"/>
              </a:rPr>
              <a:t>1</a:t>
            </a:r>
            <a:r>
              <a:rPr dirty="0" sz="1100" spc="45" i="1">
                <a:solidFill>
                  <a:srgbClr val="3F3F3F"/>
                </a:solidFill>
                <a:latin typeface="Cambria"/>
                <a:cs typeface="Cambria"/>
              </a:rPr>
              <a:t>p</a:t>
            </a:r>
            <a:r>
              <a:rPr dirty="0" baseline="-10416" sz="1200" spc="67" i="1">
                <a:solidFill>
                  <a:srgbClr val="3F3F3F"/>
                </a:solidFill>
                <a:latin typeface="Cambria"/>
                <a:cs typeface="Cambria"/>
              </a:rPr>
              <a:t>i</a:t>
            </a:r>
            <a:r>
              <a:rPr dirty="0" baseline="-10416" sz="1200" spc="209" i="1">
                <a:solidFill>
                  <a:srgbClr val="3F3F3F"/>
                </a:solidFill>
                <a:latin typeface="Cambria"/>
                <a:cs typeface="Cambria"/>
              </a:rPr>
              <a:t> </a:t>
            </a:r>
            <a:r>
              <a:rPr dirty="0" sz="1100" spc="-35">
                <a:solidFill>
                  <a:srgbClr val="3F3F3F"/>
                </a:solidFill>
                <a:latin typeface="Tahoma"/>
                <a:cs typeface="Tahoma"/>
              </a:rPr>
              <a:t>kinetic</a:t>
            </a:r>
            <a:r>
              <a:rPr dirty="0" sz="1100" spc="-75">
                <a:solidFill>
                  <a:srgbClr val="3F3F3F"/>
                </a:solidFill>
                <a:latin typeface="Tahoma"/>
                <a:cs typeface="Tahoma"/>
              </a:rPr>
              <a:t> energy,</a:t>
            </a:r>
            <a:r>
              <a:rPr dirty="0" sz="1100" spc="-7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i="1">
                <a:solidFill>
                  <a:srgbClr val="3F3F3F"/>
                </a:solidFill>
                <a:latin typeface="Cambria"/>
                <a:cs typeface="Cambria"/>
              </a:rPr>
              <a:t>B</a:t>
            </a:r>
            <a:r>
              <a:rPr dirty="0" baseline="-10416" sz="1200" i="1">
                <a:solidFill>
                  <a:srgbClr val="3F3F3F"/>
                </a:solidFill>
                <a:latin typeface="Cambria"/>
                <a:cs typeface="Cambria"/>
              </a:rPr>
              <a:t>i</a:t>
            </a:r>
            <a:r>
              <a:rPr dirty="0" baseline="-10416" sz="1200" spc="315" i="1">
                <a:solidFill>
                  <a:srgbClr val="3F3F3F"/>
                </a:solidFill>
                <a:latin typeface="Cambria"/>
                <a:cs typeface="Cambria"/>
              </a:rPr>
              <a:t> </a:t>
            </a:r>
            <a:r>
              <a:rPr dirty="0" sz="1100">
                <a:solidFill>
                  <a:srgbClr val="3F3F3F"/>
                </a:solidFill>
                <a:latin typeface="Cambria"/>
                <a:cs typeface="Cambria"/>
              </a:rPr>
              <a:t>∈</a:t>
            </a:r>
            <a:r>
              <a:rPr dirty="0" baseline="27777" sz="1200">
                <a:solidFill>
                  <a:srgbClr val="3F3F3F"/>
                </a:solidFill>
                <a:latin typeface="Verdana"/>
                <a:cs typeface="Verdana"/>
              </a:rPr>
              <a:t>(</a:t>
            </a:r>
            <a:r>
              <a:rPr dirty="0" baseline="27777" sz="1200" i="1">
                <a:solidFill>
                  <a:srgbClr val="3F3F3F"/>
                </a:solidFill>
                <a:latin typeface="Cambria"/>
                <a:cs typeface="Cambria"/>
              </a:rPr>
              <a:t>d</a:t>
            </a:r>
            <a:r>
              <a:rPr dirty="0" baseline="27777" sz="1200">
                <a:solidFill>
                  <a:srgbClr val="3F3F3F"/>
                </a:solidFill>
                <a:latin typeface="Verdana"/>
                <a:cs typeface="Verdana"/>
              </a:rPr>
              <a:t>+</a:t>
            </a:r>
            <a:r>
              <a:rPr dirty="0" baseline="27777" sz="1200">
                <a:solidFill>
                  <a:srgbClr val="3F3F3F"/>
                </a:solidFill>
                <a:latin typeface="Arial MT"/>
                <a:cs typeface="Arial MT"/>
              </a:rPr>
              <a:t>1</a:t>
            </a:r>
            <a:r>
              <a:rPr dirty="0" baseline="27777" sz="1200">
                <a:solidFill>
                  <a:srgbClr val="3F3F3F"/>
                </a:solidFill>
                <a:latin typeface="Verdana"/>
                <a:cs typeface="Verdana"/>
              </a:rPr>
              <a:t>)</a:t>
            </a:r>
            <a:r>
              <a:rPr dirty="0" baseline="27777" sz="1200">
                <a:solidFill>
                  <a:srgbClr val="3F3F3F"/>
                </a:solidFill>
                <a:latin typeface="Cambria"/>
                <a:cs typeface="Cambria"/>
              </a:rPr>
              <a:t>×</a:t>
            </a:r>
            <a:r>
              <a:rPr dirty="0" baseline="27777" sz="1200">
                <a:solidFill>
                  <a:srgbClr val="3F3F3F"/>
                </a:solidFill>
                <a:latin typeface="Verdana"/>
                <a:cs typeface="Verdana"/>
              </a:rPr>
              <a:t>(</a:t>
            </a:r>
            <a:r>
              <a:rPr dirty="0" baseline="27777" sz="1200" i="1">
                <a:solidFill>
                  <a:srgbClr val="3F3F3F"/>
                </a:solidFill>
                <a:latin typeface="Cambria"/>
                <a:cs typeface="Cambria"/>
              </a:rPr>
              <a:t>d</a:t>
            </a:r>
            <a:r>
              <a:rPr dirty="0" baseline="27777" sz="1200">
                <a:solidFill>
                  <a:srgbClr val="3F3F3F"/>
                </a:solidFill>
                <a:latin typeface="Verdana"/>
                <a:cs typeface="Verdana"/>
              </a:rPr>
              <a:t>+</a:t>
            </a:r>
            <a:r>
              <a:rPr dirty="0" baseline="27777" sz="1200">
                <a:solidFill>
                  <a:srgbClr val="3F3F3F"/>
                </a:solidFill>
                <a:latin typeface="Arial MT"/>
                <a:cs typeface="Arial MT"/>
              </a:rPr>
              <a:t>1</a:t>
            </a:r>
            <a:r>
              <a:rPr dirty="0" baseline="27777" sz="1200">
                <a:solidFill>
                  <a:srgbClr val="3F3F3F"/>
                </a:solidFill>
                <a:latin typeface="Verdana"/>
                <a:cs typeface="Verdana"/>
              </a:rPr>
              <a:t>)</a:t>
            </a:r>
            <a:r>
              <a:rPr dirty="0" baseline="27777" sz="1200" spc="67">
                <a:solidFill>
                  <a:srgbClr val="3F3F3F"/>
                </a:solidFill>
                <a:latin typeface="Verdana"/>
                <a:cs typeface="Verdana"/>
              </a:rPr>
              <a:t> </a:t>
            </a:r>
            <a:r>
              <a:rPr dirty="0" sz="1100" spc="-55">
                <a:solidFill>
                  <a:srgbClr val="3F3F3F"/>
                </a:solidFill>
                <a:latin typeface="Tahoma"/>
                <a:cs typeface="Tahoma"/>
              </a:rPr>
              <a:t>damping</a:t>
            </a:r>
            <a:r>
              <a:rPr dirty="0" sz="1100" spc="-75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45">
                <a:solidFill>
                  <a:srgbClr val="3F3F3F"/>
                </a:solidFill>
                <a:latin typeface="Tahoma"/>
                <a:cs typeface="Tahoma"/>
              </a:rPr>
              <a:t>term,</a:t>
            </a:r>
            <a:r>
              <a:rPr dirty="0" sz="1100" spc="-75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60" i="1">
                <a:solidFill>
                  <a:srgbClr val="3F3F3F"/>
                </a:solidFill>
                <a:latin typeface="Cambria"/>
                <a:cs typeface="Cambria"/>
              </a:rPr>
              <a:t>F</a:t>
            </a:r>
            <a:r>
              <a:rPr dirty="0" baseline="27777" sz="1200" spc="89" i="1">
                <a:solidFill>
                  <a:srgbClr val="3F3F3F"/>
                </a:solidFill>
                <a:latin typeface="Calibri"/>
                <a:cs typeface="Calibri"/>
              </a:rPr>
              <a:t>λ</a:t>
            </a:r>
            <a:r>
              <a:rPr dirty="0" baseline="27777" sz="1200" spc="300" i="1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100" spc="-10">
                <a:solidFill>
                  <a:srgbClr val="3F3F3F"/>
                </a:solidFill>
                <a:latin typeface="Cambria"/>
                <a:cs typeface="Cambria"/>
              </a:rPr>
              <a:t>∈</a:t>
            </a:r>
            <a:r>
              <a:rPr dirty="0" baseline="27777" sz="1200" spc="-15">
                <a:solidFill>
                  <a:srgbClr val="3F3F3F"/>
                </a:solidFill>
                <a:latin typeface="Verdana"/>
                <a:cs typeface="Verdana"/>
              </a:rPr>
              <a:t>(</a:t>
            </a:r>
            <a:r>
              <a:rPr dirty="0" baseline="27777" sz="1200" spc="-15" i="1">
                <a:solidFill>
                  <a:srgbClr val="3F3F3F"/>
                </a:solidFill>
                <a:latin typeface="Cambria"/>
                <a:cs typeface="Cambria"/>
              </a:rPr>
              <a:t>d</a:t>
            </a:r>
            <a:r>
              <a:rPr dirty="0" baseline="27777" sz="1200" spc="-15">
                <a:solidFill>
                  <a:srgbClr val="3F3F3F"/>
                </a:solidFill>
                <a:latin typeface="Verdana"/>
                <a:cs typeface="Verdana"/>
              </a:rPr>
              <a:t>+</a:t>
            </a:r>
            <a:r>
              <a:rPr dirty="0" baseline="27777" sz="1200" spc="-15">
                <a:solidFill>
                  <a:srgbClr val="3F3F3F"/>
                </a:solidFill>
                <a:latin typeface="Arial MT"/>
                <a:cs typeface="Arial MT"/>
              </a:rPr>
              <a:t>1</a:t>
            </a:r>
            <a:r>
              <a:rPr dirty="0" baseline="27777" sz="1200" spc="-15">
                <a:solidFill>
                  <a:srgbClr val="3F3F3F"/>
                </a:solidFill>
                <a:latin typeface="Verdana"/>
                <a:cs typeface="Verdana"/>
              </a:rPr>
              <a:t>)</a:t>
            </a:r>
            <a:endParaRPr baseline="27777" sz="1200">
              <a:latin typeface="Verdana"/>
              <a:cs typeface="Verdana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624395" y="2717405"/>
            <a:ext cx="180657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0">
                <a:solidFill>
                  <a:srgbClr val="3F3F3F"/>
                </a:solidFill>
                <a:latin typeface="Tahoma"/>
                <a:cs typeface="Tahoma"/>
              </a:rPr>
              <a:t>generalized</a:t>
            </a:r>
            <a:r>
              <a:rPr dirty="0" sz="110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40">
                <a:solidFill>
                  <a:srgbClr val="3F3F3F"/>
                </a:solidFill>
                <a:latin typeface="Tahoma"/>
                <a:cs typeface="Tahoma"/>
              </a:rPr>
              <a:t>biconnectivity</a:t>
            </a:r>
            <a:r>
              <a:rPr dirty="0" sz="110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25">
                <a:solidFill>
                  <a:srgbClr val="3F3F3F"/>
                </a:solidFill>
                <a:latin typeface="Tahoma"/>
                <a:cs typeface="Tahoma"/>
              </a:rPr>
              <a:t>force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7295" y="252930"/>
            <a:ext cx="266827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>
                <a:solidFill>
                  <a:srgbClr val="812433"/>
                </a:solidFill>
              </a:rPr>
              <a:t>Sensing</a:t>
            </a:r>
            <a:r>
              <a:rPr dirty="0" spc="90">
                <a:solidFill>
                  <a:srgbClr val="812433"/>
                </a:solidFill>
              </a:rPr>
              <a:t> </a:t>
            </a:r>
            <a:r>
              <a:rPr dirty="0">
                <a:solidFill>
                  <a:srgbClr val="812433"/>
                </a:solidFill>
              </a:rPr>
              <a:t>and</a:t>
            </a:r>
            <a:r>
              <a:rPr dirty="0" spc="95">
                <a:solidFill>
                  <a:srgbClr val="812433"/>
                </a:solidFill>
              </a:rPr>
              <a:t> </a:t>
            </a:r>
            <a:r>
              <a:rPr dirty="0">
                <a:solidFill>
                  <a:srgbClr val="812433"/>
                </a:solidFill>
              </a:rPr>
              <a:t>communication</a:t>
            </a:r>
            <a:r>
              <a:rPr dirty="0" spc="90">
                <a:solidFill>
                  <a:srgbClr val="812433"/>
                </a:solidFill>
              </a:rPr>
              <a:t> </a:t>
            </a:r>
            <a:r>
              <a:rPr dirty="0" spc="-10">
                <a:solidFill>
                  <a:srgbClr val="812433"/>
                </a:solidFill>
              </a:rPr>
              <a:t>model</a:t>
            </a:r>
          </a:p>
        </p:txBody>
      </p:sp>
      <p:sp>
        <p:nvSpPr>
          <p:cNvPr id="6" name="object 6" descr=""/>
          <p:cNvSpPr txBox="1"/>
          <p:nvPr/>
        </p:nvSpPr>
        <p:spPr>
          <a:xfrm>
            <a:off x="321894" y="3016594"/>
            <a:ext cx="237490" cy="1543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800" spc="-30">
                <a:solidFill>
                  <a:srgbClr val="3F3F3F"/>
                </a:solidFill>
                <a:latin typeface="Tahoma"/>
                <a:cs typeface="Tahoma"/>
              </a:rPr>
              <a:t>5</a:t>
            </a:r>
            <a:r>
              <a:rPr dirty="0" sz="800" spc="-30">
                <a:solidFill>
                  <a:srgbClr val="3F3F3F"/>
                </a:solidFill>
                <a:latin typeface="Tahoma"/>
                <a:cs typeface="Tahoma"/>
              </a:rPr>
              <a:t>/25</a:t>
            </a:r>
            <a:endParaRPr sz="800">
              <a:latin typeface="Tahoma"/>
              <a:cs typeface="Tahoma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486117" y="416241"/>
            <a:ext cx="4851400" cy="598805"/>
          </a:xfrm>
          <a:prstGeom prst="rect">
            <a:avLst/>
          </a:prstGeom>
        </p:spPr>
        <p:txBody>
          <a:bodyPr wrap="square" lIns="0" tIns="56515" rIns="0" bIns="0" rtlCol="0" vert="horz">
            <a:spAutoFit/>
          </a:bodyPr>
          <a:lstStyle/>
          <a:p>
            <a:pPr marL="593725">
              <a:lnSpc>
                <a:spcPct val="100000"/>
              </a:lnSpc>
              <a:spcBef>
                <a:spcPts val="445"/>
              </a:spcBef>
            </a:pPr>
            <a:r>
              <a:rPr dirty="0" sz="900">
                <a:solidFill>
                  <a:srgbClr val="812433"/>
                </a:solidFill>
                <a:latin typeface="Tahoma"/>
                <a:cs typeface="Tahoma"/>
              </a:rPr>
              <a:t>2</a:t>
            </a:r>
            <a:r>
              <a:rPr dirty="0" sz="900" spc="20">
                <a:solidFill>
                  <a:srgbClr val="812433"/>
                </a:solidFill>
                <a:latin typeface="Tahoma"/>
                <a:cs typeface="Tahoma"/>
              </a:rPr>
              <a:t> </a:t>
            </a:r>
            <a:r>
              <a:rPr dirty="0" sz="900" spc="-10">
                <a:solidFill>
                  <a:srgbClr val="812433"/>
                </a:solidFill>
                <a:latin typeface="Tahoma"/>
                <a:cs typeface="Tahoma"/>
              </a:rPr>
              <a:t>Preliminaries</a:t>
            </a:r>
            <a:endParaRPr sz="900">
              <a:latin typeface="Tahoma"/>
              <a:cs typeface="Tahoma"/>
            </a:endParaRPr>
          </a:p>
          <a:p>
            <a:pPr marL="150495" marR="5080" indent="-138430">
              <a:lnSpc>
                <a:spcPct val="102600"/>
              </a:lnSpc>
              <a:spcBef>
                <a:spcPts val="375"/>
              </a:spcBef>
              <a:buClr>
                <a:srgbClr val="812433"/>
              </a:buClr>
              <a:buFont typeface="Tahoma"/>
              <a:buChar char="•"/>
              <a:tabLst>
                <a:tab pos="150495" algn="l"/>
              </a:tabLst>
            </a:pPr>
            <a:r>
              <a:rPr dirty="0" sz="1100" spc="-25" b="1">
                <a:solidFill>
                  <a:srgbClr val="3F3F3F"/>
                </a:solidFill>
                <a:latin typeface="Calibri"/>
                <a:cs typeface="Calibri"/>
              </a:rPr>
              <a:t>Sensors</a:t>
            </a:r>
            <a:r>
              <a:rPr dirty="0" sz="1100" spc="-25">
                <a:solidFill>
                  <a:srgbClr val="3F3F3F"/>
                </a:solidFill>
                <a:latin typeface="Tahoma"/>
                <a:cs typeface="Tahoma"/>
              </a:rPr>
              <a:t>:</a:t>
            </a:r>
            <a:r>
              <a:rPr dirty="0" sz="1100" spc="-2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35">
                <a:solidFill>
                  <a:srgbClr val="3F3F3F"/>
                </a:solidFill>
                <a:latin typeface="Tahoma"/>
                <a:cs typeface="Tahoma"/>
              </a:rPr>
              <a:t>omnidirectional</a:t>
            </a:r>
            <a:r>
              <a:rPr dirty="0" sz="1100" spc="-6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40">
                <a:solidFill>
                  <a:srgbClr val="3F3F3F"/>
                </a:solidFill>
                <a:latin typeface="Tahoma"/>
                <a:cs typeface="Tahoma"/>
              </a:rPr>
              <a:t>distance</a:t>
            </a:r>
            <a:r>
              <a:rPr dirty="0" sz="1100" spc="-65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50">
                <a:solidFill>
                  <a:srgbClr val="3F3F3F"/>
                </a:solidFill>
                <a:latin typeface="Tahoma"/>
                <a:cs typeface="Tahoma"/>
              </a:rPr>
              <a:t>sensor</a:t>
            </a:r>
            <a:r>
              <a:rPr dirty="0" sz="1100" spc="-6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20">
                <a:solidFill>
                  <a:srgbClr val="3F3F3F"/>
                </a:solidFill>
                <a:latin typeface="Tahoma"/>
                <a:cs typeface="Tahoma"/>
              </a:rPr>
              <a:t>to</a:t>
            </a:r>
            <a:r>
              <a:rPr dirty="0" sz="1100" spc="-6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40">
                <a:solidFill>
                  <a:srgbClr val="3F3F3F"/>
                </a:solidFill>
                <a:latin typeface="Tahoma"/>
                <a:cs typeface="Tahoma"/>
              </a:rPr>
              <a:t>detect</a:t>
            </a:r>
            <a:r>
              <a:rPr dirty="0" sz="1100" spc="-65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50">
                <a:solidFill>
                  <a:srgbClr val="3F3F3F"/>
                </a:solidFill>
                <a:latin typeface="Tahoma"/>
                <a:cs typeface="Tahoma"/>
              </a:rPr>
              <a:t>nearby</a:t>
            </a:r>
            <a:r>
              <a:rPr dirty="0" sz="1100" spc="-6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40">
                <a:solidFill>
                  <a:srgbClr val="3F3F3F"/>
                </a:solidFill>
                <a:latin typeface="Tahoma"/>
                <a:cs typeface="Tahoma"/>
              </a:rPr>
              <a:t>robots</a:t>
            </a:r>
            <a:r>
              <a:rPr dirty="0" sz="1100" spc="-65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55">
                <a:solidFill>
                  <a:srgbClr val="3F3F3F"/>
                </a:solidFill>
                <a:latin typeface="Tahoma"/>
                <a:cs typeface="Tahoma"/>
              </a:rPr>
              <a:t>and</a:t>
            </a:r>
            <a:r>
              <a:rPr dirty="0" sz="1100" spc="-6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65">
                <a:solidFill>
                  <a:srgbClr val="3F3F3F"/>
                </a:solidFill>
                <a:latin typeface="Tahoma"/>
                <a:cs typeface="Tahoma"/>
              </a:rPr>
              <a:t>a </a:t>
            </a:r>
            <a:r>
              <a:rPr dirty="0" sz="1100" spc="-55">
                <a:solidFill>
                  <a:srgbClr val="3F3F3F"/>
                </a:solidFill>
                <a:latin typeface="Tahoma"/>
                <a:cs typeface="Tahoma"/>
              </a:rPr>
              <a:t>camera-</a:t>
            </a:r>
            <a:r>
              <a:rPr dirty="0" sz="1100" spc="-20">
                <a:solidFill>
                  <a:srgbClr val="3F3F3F"/>
                </a:solidFill>
                <a:latin typeface="Tahoma"/>
                <a:cs typeface="Tahoma"/>
              </a:rPr>
              <a:t>like </a:t>
            </a:r>
            <a:r>
              <a:rPr dirty="0" sz="1100" spc="-50">
                <a:solidFill>
                  <a:srgbClr val="3F3F3F"/>
                </a:solidFill>
                <a:latin typeface="Tahoma"/>
                <a:cs typeface="Tahoma"/>
              </a:rPr>
              <a:t>sensor</a:t>
            </a:r>
            <a:r>
              <a:rPr dirty="0" sz="1100" spc="-7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30">
                <a:solidFill>
                  <a:srgbClr val="3F3F3F"/>
                </a:solidFill>
                <a:latin typeface="Tahoma"/>
                <a:cs typeface="Tahoma"/>
              </a:rPr>
              <a:t>with</a:t>
            </a:r>
            <a:r>
              <a:rPr dirty="0" sz="1100" spc="-65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30">
                <a:solidFill>
                  <a:srgbClr val="3F3F3F"/>
                </a:solidFill>
                <a:latin typeface="Tahoma"/>
                <a:cs typeface="Tahoma"/>
              </a:rPr>
              <a:t>limited</a:t>
            </a:r>
            <a:r>
              <a:rPr dirty="0" sz="1100" spc="-7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100">
                <a:solidFill>
                  <a:srgbClr val="3F3F3F"/>
                </a:solidFill>
                <a:latin typeface="Tahoma"/>
                <a:cs typeface="Tahoma"/>
              </a:rPr>
              <a:t>FOV.</a:t>
            </a:r>
            <a:r>
              <a:rPr dirty="0" sz="1100" spc="-65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90">
                <a:solidFill>
                  <a:srgbClr val="3F3F3F"/>
                </a:solidFill>
                <a:latin typeface="Tahoma"/>
                <a:cs typeface="Tahoma"/>
              </a:rPr>
              <a:t>If</a:t>
            </a:r>
            <a:r>
              <a:rPr dirty="0" sz="1100" spc="-65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35">
                <a:solidFill>
                  <a:srgbClr val="3F3F3F"/>
                </a:solidFill>
                <a:latin typeface="Tahoma"/>
                <a:cs typeface="Tahoma"/>
              </a:rPr>
              <a:t>robot</a:t>
            </a:r>
            <a:r>
              <a:rPr dirty="0" sz="1100" spc="-7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i="1">
                <a:solidFill>
                  <a:srgbClr val="3F3F3F"/>
                </a:solidFill>
                <a:latin typeface="Cambria"/>
                <a:cs typeface="Cambria"/>
              </a:rPr>
              <a:t>j</a:t>
            </a:r>
            <a:r>
              <a:rPr dirty="0" sz="1100" spc="30" i="1">
                <a:solidFill>
                  <a:srgbClr val="3F3F3F"/>
                </a:solidFill>
                <a:latin typeface="Cambria"/>
                <a:cs typeface="Cambria"/>
              </a:rPr>
              <a:t> </a:t>
            </a:r>
            <a:r>
              <a:rPr dirty="0" sz="1100" spc="-40">
                <a:solidFill>
                  <a:srgbClr val="3F3F3F"/>
                </a:solidFill>
                <a:latin typeface="Tahoma"/>
                <a:cs typeface="Tahoma"/>
              </a:rPr>
              <a:t>is</a:t>
            </a:r>
            <a:r>
              <a:rPr dirty="0" sz="1100" spc="-65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35">
                <a:solidFill>
                  <a:srgbClr val="3F3F3F"/>
                </a:solidFill>
                <a:latin typeface="Tahoma"/>
                <a:cs typeface="Tahoma"/>
              </a:rPr>
              <a:t>visible</a:t>
            </a:r>
            <a:r>
              <a:rPr dirty="0" sz="1100" spc="-65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30">
                <a:solidFill>
                  <a:srgbClr val="3F3F3F"/>
                </a:solidFill>
                <a:latin typeface="Tahoma"/>
                <a:cs typeface="Tahoma"/>
              </a:rPr>
              <a:t>to</a:t>
            </a:r>
            <a:r>
              <a:rPr dirty="0" sz="1100" spc="-7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35">
                <a:solidFill>
                  <a:srgbClr val="3F3F3F"/>
                </a:solidFill>
                <a:latin typeface="Tahoma"/>
                <a:cs typeface="Tahoma"/>
              </a:rPr>
              <a:t>robot</a:t>
            </a:r>
            <a:r>
              <a:rPr dirty="0" sz="1100" spc="-65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45" i="1">
                <a:solidFill>
                  <a:srgbClr val="3F3F3F"/>
                </a:solidFill>
                <a:latin typeface="Cambria"/>
                <a:cs typeface="Cambria"/>
              </a:rPr>
              <a:t>i</a:t>
            </a:r>
            <a:r>
              <a:rPr dirty="0" sz="1100" spc="-45">
                <a:solidFill>
                  <a:srgbClr val="3F3F3F"/>
                </a:solidFill>
                <a:latin typeface="Tahoma"/>
                <a:cs typeface="Tahoma"/>
              </a:rPr>
              <a:t>,</a:t>
            </a:r>
            <a:r>
              <a:rPr dirty="0" sz="1100" spc="-7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35">
                <a:solidFill>
                  <a:srgbClr val="3F3F3F"/>
                </a:solidFill>
                <a:latin typeface="Tahoma"/>
                <a:cs typeface="Tahoma"/>
              </a:rPr>
              <a:t>the</a:t>
            </a:r>
            <a:r>
              <a:rPr dirty="0" sz="1100" spc="-65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40">
                <a:solidFill>
                  <a:srgbClr val="3F3F3F"/>
                </a:solidFill>
                <a:latin typeface="Tahoma"/>
                <a:cs typeface="Tahoma"/>
              </a:rPr>
              <a:t>relative</a:t>
            </a:r>
            <a:r>
              <a:rPr dirty="0" sz="1100" spc="-65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35">
                <a:solidFill>
                  <a:srgbClr val="3F3F3F"/>
                </a:solidFill>
                <a:latin typeface="Tahoma"/>
                <a:cs typeface="Tahoma"/>
              </a:rPr>
              <a:t>position</a:t>
            </a:r>
            <a:r>
              <a:rPr dirty="0" sz="1100" spc="-7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25">
                <a:solidFill>
                  <a:srgbClr val="3F3F3F"/>
                </a:solidFill>
                <a:latin typeface="Tahoma"/>
                <a:cs typeface="Tahoma"/>
              </a:rPr>
              <a:t>is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598995" y="994992"/>
            <a:ext cx="442658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1100" i="1">
                <a:solidFill>
                  <a:srgbClr val="3F3F3F"/>
                </a:solidFill>
                <a:latin typeface="Cambria"/>
                <a:cs typeface="Cambria"/>
              </a:rPr>
              <a:t>x</a:t>
            </a:r>
            <a:r>
              <a:rPr dirty="0" baseline="-10416" sz="1200" i="1">
                <a:solidFill>
                  <a:srgbClr val="3F3F3F"/>
                </a:solidFill>
                <a:latin typeface="Cambria"/>
                <a:cs typeface="Cambria"/>
              </a:rPr>
              <a:t>ij</a:t>
            </a:r>
            <a:r>
              <a:rPr dirty="0" baseline="-10416" sz="1200" spc="307" i="1">
                <a:solidFill>
                  <a:srgbClr val="3F3F3F"/>
                </a:solidFill>
                <a:latin typeface="Cambria"/>
                <a:cs typeface="Cambria"/>
              </a:rPr>
              <a:t> </a:t>
            </a:r>
            <a:r>
              <a:rPr dirty="0" sz="1100" spc="295">
                <a:solidFill>
                  <a:srgbClr val="3F3F3F"/>
                </a:solidFill>
                <a:latin typeface="Calibri"/>
                <a:cs typeface="Calibri"/>
              </a:rPr>
              <a:t>=</a:t>
            </a:r>
            <a:r>
              <a:rPr dirty="0" sz="1100" spc="8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100" spc="-10" i="1">
                <a:solidFill>
                  <a:srgbClr val="3F3F3F"/>
                </a:solidFill>
                <a:latin typeface="Cambria"/>
                <a:cs typeface="Cambria"/>
              </a:rPr>
              <a:t>R</a:t>
            </a:r>
            <a:r>
              <a:rPr dirty="0" baseline="27777" sz="1200" spc="-15" i="1">
                <a:solidFill>
                  <a:srgbClr val="3F3F3F"/>
                </a:solidFill>
                <a:latin typeface="Cambria"/>
                <a:cs typeface="Cambria"/>
              </a:rPr>
              <a:t>T</a:t>
            </a:r>
            <a:r>
              <a:rPr dirty="0" baseline="27777" sz="1200" spc="-142" i="1">
                <a:solidFill>
                  <a:srgbClr val="3F3F3F"/>
                </a:solidFill>
                <a:latin typeface="Cambria"/>
                <a:cs typeface="Cambria"/>
              </a:rPr>
              <a:t> </a:t>
            </a:r>
            <a:r>
              <a:rPr dirty="0" sz="1100">
                <a:solidFill>
                  <a:srgbClr val="3F3F3F"/>
                </a:solidFill>
                <a:latin typeface="Calibri"/>
                <a:cs typeface="Calibri"/>
              </a:rPr>
              <a:t>(</a:t>
            </a:r>
            <a:r>
              <a:rPr dirty="0" sz="1100" i="1">
                <a:solidFill>
                  <a:srgbClr val="3F3F3F"/>
                </a:solidFill>
                <a:latin typeface="Cambria"/>
                <a:cs typeface="Cambria"/>
              </a:rPr>
              <a:t>x</a:t>
            </a:r>
            <a:r>
              <a:rPr dirty="0" baseline="-10416" sz="1200" i="1">
                <a:solidFill>
                  <a:srgbClr val="3F3F3F"/>
                </a:solidFill>
                <a:latin typeface="Cambria"/>
                <a:cs typeface="Cambria"/>
              </a:rPr>
              <a:t>i</a:t>
            </a:r>
            <a:r>
              <a:rPr dirty="0" baseline="-10416" sz="1200" spc="202" i="1">
                <a:solidFill>
                  <a:srgbClr val="3F3F3F"/>
                </a:solidFill>
                <a:latin typeface="Cambria"/>
                <a:cs typeface="Cambria"/>
              </a:rPr>
              <a:t> </a:t>
            </a:r>
            <a:r>
              <a:rPr dirty="0" sz="1100" spc="229">
                <a:solidFill>
                  <a:srgbClr val="3F3F3F"/>
                </a:solidFill>
                <a:latin typeface="Cambria"/>
                <a:cs typeface="Cambria"/>
              </a:rPr>
              <a:t>−</a:t>
            </a:r>
            <a:r>
              <a:rPr dirty="0" sz="1100" spc="20">
                <a:solidFill>
                  <a:srgbClr val="3F3F3F"/>
                </a:solidFill>
                <a:latin typeface="Cambria"/>
                <a:cs typeface="Cambria"/>
              </a:rPr>
              <a:t> </a:t>
            </a:r>
            <a:r>
              <a:rPr dirty="0" sz="1100" i="1">
                <a:solidFill>
                  <a:srgbClr val="3F3F3F"/>
                </a:solidFill>
                <a:latin typeface="Cambria"/>
                <a:cs typeface="Cambria"/>
              </a:rPr>
              <a:t>x</a:t>
            </a:r>
            <a:r>
              <a:rPr dirty="0" baseline="-10416" sz="1200" i="1">
                <a:solidFill>
                  <a:srgbClr val="3F3F3F"/>
                </a:solidFill>
                <a:latin typeface="Cambria"/>
                <a:cs typeface="Cambria"/>
              </a:rPr>
              <a:t>j</a:t>
            </a:r>
            <a:r>
              <a:rPr dirty="0" sz="1100">
                <a:solidFill>
                  <a:srgbClr val="3F3F3F"/>
                </a:solidFill>
                <a:latin typeface="Calibri"/>
                <a:cs typeface="Calibri"/>
              </a:rPr>
              <a:t>)</a:t>
            </a:r>
            <a:r>
              <a:rPr dirty="0" sz="1100">
                <a:solidFill>
                  <a:srgbClr val="3F3F3F"/>
                </a:solidFill>
                <a:latin typeface="Tahoma"/>
                <a:cs typeface="Tahoma"/>
              </a:rPr>
              <a:t>,</a:t>
            </a:r>
            <a:r>
              <a:rPr dirty="0" sz="1100" spc="-75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45">
                <a:solidFill>
                  <a:srgbClr val="3F3F3F"/>
                </a:solidFill>
                <a:latin typeface="Tahoma"/>
                <a:cs typeface="Tahoma"/>
              </a:rPr>
              <a:t>where</a:t>
            </a:r>
            <a:r>
              <a:rPr dirty="0" sz="1100" spc="-8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10" i="1">
                <a:solidFill>
                  <a:srgbClr val="3F3F3F"/>
                </a:solidFill>
                <a:latin typeface="Cambria"/>
                <a:cs typeface="Cambria"/>
              </a:rPr>
              <a:t>R</a:t>
            </a:r>
            <a:r>
              <a:rPr dirty="0" baseline="-10416" sz="1200" spc="-15" i="1">
                <a:solidFill>
                  <a:srgbClr val="3F3F3F"/>
                </a:solidFill>
                <a:latin typeface="Cambria"/>
                <a:cs typeface="Cambria"/>
              </a:rPr>
              <a:t>i</a:t>
            </a:r>
            <a:r>
              <a:rPr dirty="0" sz="1100" spc="-10">
                <a:solidFill>
                  <a:srgbClr val="3F3F3F"/>
                </a:solidFill>
                <a:latin typeface="Tahoma"/>
                <a:cs typeface="Tahoma"/>
              </a:rPr>
              <a:t>,</a:t>
            </a:r>
            <a:r>
              <a:rPr dirty="0" sz="1100" spc="-8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20" i="1">
                <a:solidFill>
                  <a:srgbClr val="3F3F3F"/>
                </a:solidFill>
                <a:latin typeface="Cambria"/>
                <a:cs typeface="Cambria"/>
              </a:rPr>
              <a:t>x</a:t>
            </a:r>
            <a:r>
              <a:rPr dirty="0" baseline="-10416" sz="1200" spc="-30" i="1">
                <a:solidFill>
                  <a:srgbClr val="3F3F3F"/>
                </a:solidFill>
                <a:latin typeface="Cambria"/>
                <a:cs typeface="Cambria"/>
              </a:rPr>
              <a:t>i</a:t>
            </a:r>
            <a:r>
              <a:rPr dirty="0" sz="1100" spc="-20">
                <a:solidFill>
                  <a:srgbClr val="3F3F3F"/>
                </a:solidFill>
                <a:latin typeface="Tahoma"/>
                <a:cs typeface="Tahoma"/>
              </a:rPr>
              <a:t>,</a:t>
            </a:r>
            <a:r>
              <a:rPr dirty="0" sz="1100" spc="-75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55">
                <a:solidFill>
                  <a:srgbClr val="3F3F3F"/>
                </a:solidFill>
                <a:latin typeface="Tahoma"/>
                <a:cs typeface="Tahoma"/>
              </a:rPr>
              <a:t>and</a:t>
            </a:r>
            <a:r>
              <a:rPr dirty="0" sz="1100" spc="-8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i="1">
                <a:solidFill>
                  <a:srgbClr val="3F3F3F"/>
                </a:solidFill>
                <a:latin typeface="Cambria"/>
                <a:cs typeface="Cambria"/>
              </a:rPr>
              <a:t>x</a:t>
            </a:r>
            <a:r>
              <a:rPr dirty="0" baseline="-10416" sz="1200" i="1">
                <a:solidFill>
                  <a:srgbClr val="3F3F3F"/>
                </a:solidFill>
                <a:latin typeface="Cambria"/>
                <a:cs typeface="Cambria"/>
              </a:rPr>
              <a:t>j</a:t>
            </a:r>
            <a:r>
              <a:rPr dirty="0" baseline="-10416" sz="1200" spc="209" i="1">
                <a:solidFill>
                  <a:srgbClr val="3F3F3F"/>
                </a:solidFill>
                <a:latin typeface="Cambria"/>
                <a:cs typeface="Cambria"/>
              </a:rPr>
              <a:t> </a:t>
            </a:r>
            <a:r>
              <a:rPr dirty="0" sz="1100" spc="-50">
                <a:solidFill>
                  <a:srgbClr val="3F3F3F"/>
                </a:solidFill>
                <a:latin typeface="Tahoma"/>
                <a:cs typeface="Tahoma"/>
              </a:rPr>
              <a:t>are</a:t>
            </a:r>
            <a:r>
              <a:rPr dirty="0" sz="1100" spc="-8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60">
                <a:solidFill>
                  <a:srgbClr val="3F3F3F"/>
                </a:solidFill>
                <a:latin typeface="Tahoma"/>
                <a:cs typeface="Tahoma"/>
              </a:rPr>
              <a:t>expressed</a:t>
            </a:r>
            <a:r>
              <a:rPr dirty="0" sz="1100" spc="-75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30">
                <a:solidFill>
                  <a:srgbClr val="3F3F3F"/>
                </a:solidFill>
                <a:latin typeface="Tahoma"/>
                <a:cs typeface="Tahoma"/>
              </a:rPr>
              <a:t>in</a:t>
            </a:r>
            <a:r>
              <a:rPr dirty="0" sz="1100" spc="-8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35">
                <a:solidFill>
                  <a:srgbClr val="3F3F3F"/>
                </a:solidFill>
                <a:latin typeface="Tahoma"/>
                <a:cs typeface="Tahoma"/>
              </a:rPr>
              <a:t>the</a:t>
            </a:r>
            <a:r>
              <a:rPr dirty="0" sz="1100" spc="-8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35">
                <a:solidFill>
                  <a:srgbClr val="3F3F3F"/>
                </a:solidFill>
                <a:latin typeface="Tahoma"/>
                <a:cs typeface="Tahoma"/>
              </a:rPr>
              <a:t>world</a:t>
            </a:r>
            <a:r>
              <a:rPr dirty="0" sz="1100" spc="-75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50">
                <a:solidFill>
                  <a:srgbClr val="3F3F3F"/>
                </a:solidFill>
                <a:latin typeface="Tahoma"/>
                <a:cs typeface="Tahoma"/>
              </a:rPr>
              <a:t>frame.</a:t>
            </a:r>
            <a:r>
              <a:rPr dirty="0" sz="1100" spc="-35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10">
                <a:solidFill>
                  <a:srgbClr val="3F3F3F"/>
                </a:solidFill>
                <a:latin typeface="Tahoma"/>
                <a:cs typeface="Tahoma"/>
              </a:rPr>
              <a:t>These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460717" y="1070100"/>
            <a:ext cx="4972050" cy="184086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565150">
              <a:lnSpc>
                <a:spcPts val="860"/>
              </a:lnSpc>
              <a:spcBef>
                <a:spcPts val="95"/>
              </a:spcBef>
            </a:pPr>
            <a:r>
              <a:rPr dirty="0" sz="800" spc="-50" i="1">
                <a:solidFill>
                  <a:srgbClr val="3F3F3F"/>
                </a:solidFill>
                <a:latin typeface="Cambria"/>
                <a:cs typeface="Cambria"/>
              </a:rPr>
              <a:t>i</a:t>
            </a:r>
            <a:endParaRPr sz="800">
              <a:latin typeface="Cambria"/>
              <a:cs typeface="Cambria"/>
            </a:endParaRPr>
          </a:p>
          <a:p>
            <a:pPr marL="175895">
              <a:lnSpc>
                <a:spcPts val="1220"/>
              </a:lnSpc>
            </a:pPr>
            <a:r>
              <a:rPr dirty="0" sz="1100" spc="-50">
                <a:solidFill>
                  <a:srgbClr val="3F3F3F"/>
                </a:solidFill>
                <a:latin typeface="Tahoma"/>
                <a:cs typeface="Tahoma"/>
              </a:rPr>
              <a:t>measurements</a:t>
            </a:r>
            <a:r>
              <a:rPr dirty="0" sz="1100" spc="-6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45">
                <a:solidFill>
                  <a:srgbClr val="3F3F3F"/>
                </a:solidFill>
                <a:latin typeface="Tahoma"/>
                <a:cs typeface="Tahoma"/>
              </a:rPr>
              <a:t>enable</a:t>
            </a:r>
            <a:r>
              <a:rPr dirty="0" sz="1100" spc="-55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40">
                <a:solidFill>
                  <a:srgbClr val="3F3F3F"/>
                </a:solidFill>
                <a:latin typeface="Tahoma"/>
                <a:cs typeface="Tahoma"/>
              </a:rPr>
              <a:t>robots</a:t>
            </a:r>
            <a:r>
              <a:rPr dirty="0" sz="1100" spc="-55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30">
                <a:solidFill>
                  <a:srgbClr val="3F3F3F"/>
                </a:solidFill>
                <a:latin typeface="Tahoma"/>
                <a:cs typeface="Tahoma"/>
              </a:rPr>
              <a:t>to</a:t>
            </a:r>
            <a:r>
              <a:rPr dirty="0" sz="1100" spc="-55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35">
                <a:solidFill>
                  <a:srgbClr val="3F3F3F"/>
                </a:solidFill>
                <a:latin typeface="Tahoma"/>
                <a:cs typeface="Tahoma"/>
              </a:rPr>
              <a:t>identify</a:t>
            </a:r>
            <a:r>
              <a:rPr dirty="0" sz="1100" spc="-55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50">
                <a:solidFill>
                  <a:srgbClr val="3F3F3F"/>
                </a:solidFill>
                <a:latin typeface="Tahoma"/>
                <a:cs typeface="Tahoma"/>
              </a:rPr>
              <a:t>neighbors</a:t>
            </a:r>
            <a:r>
              <a:rPr dirty="0" sz="1100" spc="-55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30">
                <a:solidFill>
                  <a:srgbClr val="3F3F3F"/>
                </a:solidFill>
                <a:latin typeface="Tahoma"/>
                <a:cs typeface="Tahoma"/>
              </a:rPr>
              <a:t>in</a:t>
            </a:r>
            <a:r>
              <a:rPr dirty="0" sz="1100" spc="-6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35">
                <a:solidFill>
                  <a:srgbClr val="3F3F3F"/>
                </a:solidFill>
                <a:latin typeface="Tahoma"/>
                <a:cs typeface="Tahoma"/>
              </a:rPr>
              <a:t>the</a:t>
            </a:r>
            <a:r>
              <a:rPr dirty="0" sz="1100" spc="-55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35">
                <a:solidFill>
                  <a:srgbClr val="3F3F3F"/>
                </a:solidFill>
                <a:latin typeface="Tahoma"/>
                <a:cs typeface="Tahoma"/>
              </a:rPr>
              <a:t>interaction</a:t>
            </a:r>
            <a:r>
              <a:rPr dirty="0" sz="1100" spc="-55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10">
                <a:solidFill>
                  <a:srgbClr val="3F3F3F"/>
                </a:solidFill>
                <a:latin typeface="Tahoma"/>
                <a:cs typeface="Tahoma"/>
              </a:rPr>
              <a:t>graph.</a:t>
            </a:r>
            <a:endParaRPr sz="1100">
              <a:latin typeface="Tahoma"/>
              <a:cs typeface="Tahoma"/>
            </a:endParaRPr>
          </a:p>
          <a:p>
            <a:pPr algn="just" marL="175895" marR="30480" indent="-138430">
              <a:lnSpc>
                <a:spcPct val="102600"/>
              </a:lnSpc>
              <a:spcBef>
                <a:spcPts val="15"/>
              </a:spcBef>
              <a:buClr>
                <a:srgbClr val="812433"/>
              </a:buClr>
              <a:buFont typeface="Tahoma"/>
              <a:buChar char="•"/>
              <a:tabLst>
                <a:tab pos="175895" algn="l"/>
              </a:tabLst>
            </a:pPr>
            <a:r>
              <a:rPr dirty="0" sz="1100" spc="-10" b="1">
                <a:solidFill>
                  <a:srgbClr val="3F3F3F"/>
                </a:solidFill>
                <a:latin typeface="Calibri"/>
                <a:cs typeface="Calibri"/>
              </a:rPr>
              <a:t>Interaction</a:t>
            </a:r>
            <a:r>
              <a:rPr dirty="0" sz="1100" spc="-55" b="1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100" spc="-30" b="1">
                <a:solidFill>
                  <a:srgbClr val="3F3F3F"/>
                </a:solidFill>
                <a:latin typeface="Calibri"/>
                <a:cs typeface="Calibri"/>
              </a:rPr>
              <a:t>graph</a:t>
            </a:r>
            <a:r>
              <a:rPr dirty="0" sz="1100" spc="-30">
                <a:solidFill>
                  <a:srgbClr val="3F3F3F"/>
                </a:solidFill>
                <a:latin typeface="Tahoma"/>
                <a:cs typeface="Tahoma"/>
              </a:rPr>
              <a:t>:</a:t>
            </a:r>
            <a:r>
              <a:rPr dirty="0" sz="1100" spc="5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45">
                <a:solidFill>
                  <a:srgbClr val="3F3F3F"/>
                </a:solidFill>
                <a:latin typeface="Tahoma"/>
                <a:cs typeface="Tahoma"/>
              </a:rPr>
              <a:t>time-</a:t>
            </a:r>
            <a:r>
              <a:rPr dirty="0" sz="1100" spc="-70">
                <a:solidFill>
                  <a:srgbClr val="3F3F3F"/>
                </a:solidFill>
                <a:latin typeface="Tahoma"/>
                <a:cs typeface="Tahoma"/>
              </a:rPr>
              <a:t>varying</a:t>
            </a:r>
            <a:r>
              <a:rPr dirty="0" sz="1100" spc="-2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80">
                <a:solidFill>
                  <a:srgbClr val="3F3F3F"/>
                </a:solidFill>
                <a:latin typeface="Tahoma"/>
                <a:cs typeface="Tahoma"/>
              </a:rPr>
              <a:t>graph</a:t>
            </a:r>
            <a:r>
              <a:rPr dirty="0" sz="1100" spc="-5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50">
                <a:solidFill>
                  <a:srgbClr val="3F3F3F"/>
                </a:solidFill>
                <a:latin typeface="Cambria"/>
                <a:cs typeface="Cambria"/>
              </a:rPr>
              <a:t>G</a:t>
            </a:r>
            <a:r>
              <a:rPr dirty="0" sz="1100" spc="50">
                <a:solidFill>
                  <a:srgbClr val="3F3F3F"/>
                </a:solidFill>
                <a:latin typeface="Calibri"/>
                <a:cs typeface="Calibri"/>
              </a:rPr>
              <a:t>(</a:t>
            </a:r>
            <a:r>
              <a:rPr dirty="0" sz="1100" spc="50">
                <a:solidFill>
                  <a:srgbClr val="3F3F3F"/>
                </a:solidFill>
                <a:latin typeface="Cambria"/>
                <a:cs typeface="Cambria"/>
              </a:rPr>
              <a:t>V</a:t>
            </a:r>
            <a:r>
              <a:rPr dirty="0" sz="1100" spc="50">
                <a:solidFill>
                  <a:srgbClr val="3F3F3F"/>
                </a:solidFill>
                <a:latin typeface="Calibri"/>
                <a:cs typeface="Calibri"/>
              </a:rPr>
              <a:t>(</a:t>
            </a:r>
            <a:r>
              <a:rPr dirty="0" sz="1100" spc="50" i="1">
                <a:solidFill>
                  <a:srgbClr val="3F3F3F"/>
                </a:solidFill>
                <a:latin typeface="Cambria"/>
                <a:cs typeface="Cambria"/>
              </a:rPr>
              <a:t>t</a:t>
            </a:r>
            <a:r>
              <a:rPr dirty="0" sz="1100" spc="50">
                <a:solidFill>
                  <a:srgbClr val="3F3F3F"/>
                </a:solidFill>
                <a:latin typeface="Calibri"/>
                <a:cs typeface="Calibri"/>
              </a:rPr>
              <a:t>)</a:t>
            </a:r>
            <a:r>
              <a:rPr dirty="0" sz="1100" spc="50" i="1">
                <a:solidFill>
                  <a:srgbClr val="3F3F3F"/>
                </a:solidFill>
                <a:latin typeface="Calibri"/>
                <a:cs typeface="Calibri"/>
              </a:rPr>
              <a:t>,</a:t>
            </a:r>
            <a:r>
              <a:rPr dirty="0" sz="1100" spc="-30" i="1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100" spc="55">
                <a:solidFill>
                  <a:srgbClr val="3F3F3F"/>
                </a:solidFill>
                <a:latin typeface="Cambria"/>
                <a:cs typeface="Cambria"/>
              </a:rPr>
              <a:t>E</a:t>
            </a:r>
            <a:r>
              <a:rPr dirty="0" sz="1100" spc="55">
                <a:solidFill>
                  <a:srgbClr val="3F3F3F"/>
                </a:solidFill>
                <a:latin typeface="Calibri"/>
                <a:cs typeface="Calibri"/>
              </a:rPr>
              <a:t>(</a:t>
            </a:r>
            <a:r>
              <a:rPr dirty="0" sz="1100" spc="55" i="1">
                <a:solidFill>
                  <a:srgbClr val="3F3F3F"/>
                </a:solidFill>
                <a:latin typeface="Cambria"/>
                <a:cs typeface="Cambria"/>
              </a:rPr>
              <a:t>t</a:t>
            </a:r>
            <a:r>
              <a:rPr dirty="0" sz="1100" spc="55">
                <a:solidFill>
                  <a:srgbClr val="3F3F3F"/>
                </a:solidFill>
                <a:latin typeface="Calibri"/>
                <a:cs typeface="Calibri"/>
              </a:rPr>
              <a:t>)) </a:t>
            </a:r>
            <a:r>
              <a:rPr dirty="0" sz="1100" spc="-90">
                <a:solidFill>
                  <a:srgbClr val="3F3F3F"/>
                </a:solidFill>
                <a:latin typeface="Tahoma"/>
                <a:cs typeface="Tahoma"/>
              </a:rPr>
              <a:t>has</a:t>
            </a:r>
            <a:r>
              <a:rPr dirty="0" sz="1100" spc="5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60">
                <a:solidFill>
                  <a:srgbClr val="3F3F3F"/>
                </a:solidFill>
                <a:latin typeface="Tahoma"/>
                <a:cs typeface="Tahoma"/>
              </a:rPr>
              <a:t>nodes</a:t>
            </a:r>
            <a:r>
              <a:rPr dirty="0" sz="1100" spc="-3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65">
                <a:solidFill>
                  <a:srgbClr val="3F3F3F"/>
                </a:solidFill>
                <a:latin typeface="Cambria"/>
                <a:cs typeface="Cambria"/>
              </a:rPr>
              <a:t>V</a:t>
            </a:r>
            <a:r>
              <a:rPr dirty="0" sz="1100" spc="65">
                <a:solidFill>
                  <a:srgbClr val="3F3F3F"/>
                </a:solidFill>
                <a:latin typeface="Calibri"/>
                <a:cs typeface="Calibri"/>
              </a:rPr>
              <a:t>(</a:t>
            </a:r>
            <a:r>
              <a:rPr dirty="0" sz="1100" spc="65" i="1">
                <a:solidFill>
                  <a:srgbClr val="3F3F3F"/>
                </a:solidFill>
                <a:latin typeface="Cambria"/>
                <a:cs typeface="Cambria"/>
              </a:rPr>
              <a:t>t</a:t>
            </a:r>
            <a:r>
              <a:rPr dirty="0" sz="1100" spc="65">
                <a:solidFill>
                  <a:srgbClr val="3F3F3F"/>
                </a:solidFill>
                <a:latin typeface="Calibri"/>
                <a:cs typeface="Calibri"/>
              </a:rPr>
              <a:t>)</a:t>
            </a:r>
            <a:r>
              <a:rPr dirty="0" sz="1100" spc="13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100" spc="295">
                <a:solidFill>
                  <a:srgbClr val="3F3F3F"/>
                </a:solidFill>
                <a:latin typeface="Calibri"/>
                <a:cs typeface="Calibri"/>
              </a:rPr>
              <a:t>=</a:t>
            </a:r>
            <a:r>
              <a:rPr dirty="0" sz="1100" spc="125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F3F3F"/>
                </a:solidFill>
                <a:latin typeface="Cambria"/>
                <a:cs typeface="Cambria"/>
              </a:rPr>
              <a:t>{</a:t>
            </a:r>
            <a:r>
              <a:rPr dirty="0" sz="1100">
                <a:solidFill>
                  <a:srgbClr val="3F3F3F"/>
                </a:solidFill>
                <a:latin typeface="Arial MT"/>
                <a:cs typeface="Arial MT"/>
              </a:rPr>
              <a:t>1</a:t>
            </a:r>
            <a:r>
              <a:rPr dirty="0" sz="1100" i="1">
                <a:solidFill>
                  <a:srgbClr val="3F3F3F"/>
                </a:solidFill>
                <a:latin typeface="Calibri"/>
                <a:cs typeface="Calibri"/>
              </a:rPr>
              <a:t>,</a:t>
            </a:r>
            <a:r>
              <a:rPr dirty="0" sz="1100" spc="-25" i="1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100" i="1">
                <a:solidFill>
                  <a:srgbClr val="3F3F3F"/>
                </a:solidFill>
                <a:latin typeface="Calibri"/>
                <a:cs typeface="Calibri"/>
              </a:rPr>
              <a:t>.</a:t>
            </a:r>
            <a:r>
              <a:rPr dirty="0" sz="1100" spc="-30" i="1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100" i="1">
                <a:solidFill>
                  <a:srgbClr val="3F3F3F"/>
                </a:solidFill>
                <a:latin typeface="Calibri"/>
                <a:cs typeface="Calibri"/>
              </a:rPr>
              <a:t>.</a:t>
            </a:r>
            <a:r>
              <a:rPr dirty="0" sz="1100" spc="-25" i="1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100" i="1">
                <a:solidFill>
                  <a:srgbClr val="3F3F3F"/>
                </a:solidFill>
                <a:latin typeface="Calibri"/>
                <a:cs typeface="Calibri"/>
              </a:rPr>
              <a:t>.</a:t>
            </a:r>
            <a:r>
              <a:rPr dirty="0" sz="1100" spc="-25" i="1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100" i="1">
                <a:solidFill>
                  <a:srgbClr val="3F3F3F"/>
                </a:solidFill>
                <a:latin typeface="Calibri"/>
                <a:cs typeface="Calibri"/>
              </a:rPr>
              <a:t>,</a:t>
            </a:r>
            <a:r>
              <a:rPr dirty="0" sz="1100" spc="-30" i="1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100" spc="45" i="1">
                <a:solidFill>
                  <a:srgbClr val="3F3F3F"/>
                </a:solidFill>
                <a:latin typeface="Cambria"/>
                <a:cs typeface="Cambria"/>
              </a:rPr>
              <a:t>N</a:t>
            </a:r>
            <a:r>
              <a:rPr dirty="0" sz="1100" spc="45">
                <a:solidFill>
                  <a:srgbClr val="3F3F3F"/>
                </a:solidFill>
                <a:latin typeface="Calibri"/>
                <a:cs typeface="Calibri"/>
              </a:rPr>
              <a:t>(</a:t>
            </a:r>
            <a:r>
              <a:rPr dirty="0" sz="1100" spc="45" i="1">
                <a:solidFill>
                  <a:srgbClr val="3F3F3F"/>
                </a:solidFill>
                <a:latin typeface="Cambria"/>
                <a:cs typeface="Cambria"/>
              </a:rPr>
              <a:t>t</a:t>
            </a:r>
            <a:r>
              <a:rPr dirty="0" sz="1100" spc="45">
                <a:solidFill>
                  <a:srgbClr val="3F3F3F"/>
                </a:solidFill>
                <a:latin typeface="Calibri"/>
                <a:cs typeface="Calibri"/>
              </a:rPr>
              <a:t>)</a:t>
            </a:r>
            <a:r>
              <a:rPr dirty="0" sz="1100" spc="45">
                <a:solidFill>
                  <a:srgbClr val="3F3F3F"/>
                </a:solidFill>
                <a:latin typeface="Cambria"/>
                <a:cs typeface="Cambria"/>
              </a:rPr>
              <a:t>} </a:t>
            </a:r>
            <a:r>
              <a:rPr dirty="0" sz="1100" spc="-85">
                <a:solidFill>
                  <a:srgbClr val="3F3F3F"/>
                </a:solidFill>
                <a:latin typeface="Tahoma"/>
                <a:cs typeface="Tahoma"/>
              </a:rPr>
              <a:t>and</a:t>
            </a:r>
            <a:r>
              <a:rPr dirty="0" sz="1100" spc="-5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80">
                <a:solidFill>
                  <a:srgbClr val="3F3F3F"/>
                </a:solidFill>
                <a:latin typeface="Tahoma"/>
                <a:cs typeface="Tahoma"/>
              </a:rPr>
              <a:t>edges</a:t>
            </a:r>
            <a:r>
              <a:rPr dirty="0" sz="1100" spc="-5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50">
                <a:solidFill>
                  <a:srgbClr val="3F3F3F"/>
                </a:solidFill>
                <a:latin typeface="Cambria"/>
                <a:cs typeface="Cambria"/>
              </a:rPr>
              <a:t>E</a:t>
            </a:r>
            <a:r>
              <a:rPr dirty="0" sz="1100" spc="50">
                <a:solidFill>
                  <a:srgbClr val="3F3F3F"/>
                </a:solidFill>
                <a:latin typeface="Calibri"/>
                <a:cs typeface="Calibri"/>
              </a:rPr>
              <a:t>(</a:t>
            </a:r>
            <a:r>
              <a:rPr dirty="0" sz="1100" spc="50" i="1">
                <a:solidFill>
                  <a:srgbClr val="3F3F3F"/>
                </a:solidFill>
                <a:latin typeface="Cambria"/>
                <a:cs typeface="Cambria"/>
              </a:rPr>
              <a:t>t</a:t>
            </a:r>
            <a:r>
              <a:rPr dirty="0" sz="1100" spc="50">
                <a:solidFill>
                  <a:srgbClr val="3F3F3F"/>
                </a:solidFill>
                <a:latin typeface="Calibri"/>
                <a:cs typeface="Calibri"/>
              </a:rPr>
              <a:t>)</a:t>
            </a:r>
            <a:r>
              <a:rPr dirty="0" sz="1100" spc="10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F3F3F"/>
                </a:solidFill>
                <a:latin typeface="Cambria"/>
                <a:cs typeface="Cambria"/>
              </a:rPr>
              <a:t>⊆</a:t>
            </a:r>
            <a:r>
              <a:rPr dirty="0" sz="1100" spc="155">
                <a:solidFill>
                  <a:srgbClr val="3F3F3F"/>
                </a:solidFill>
                <a:latin typeface="Cambria"/>
                <a:cs typeface="Cambria"/>
              </a:rPr>
              <a:t> </a:t>
            </a:r>
            <a:r>
              <a:rPr dirty="0" sz="1100" spc="50">
                <a:solidFill>
                  <a:srgbClr val="3F3F3F"/>
                </a:solidFill>
                <a:latin typeface="Cambria"/>
                <a:cs typeface="Cambria"/>
              </a:rPr>
              <a:t>V</a:t>
            </a:r>
            <a:r>
              <a:rPr dirty="0" sz="1100" spc="50">
                <a:solidFill>
                  <a:srgbClr val="3F3F3F"/>
                </a:solidFill>
                <a:latin typeface="Calibri"/>
                <a:cs typeface="Calibri"/>
              </a:rPr>
              <a:t>(</a:t>
            </a:r>
            <a:r>
              <a:rPr dirty="0" sz="1100" spc="50" i="1">
                <a:solidFill>
                  <a:srgbClr val="3F3F3F"/>
                </a:solidFill>
                <a:latin typeface="Cambria"/>
                <a:cs typeface="Cambria"/>
              </a:rPr>
              <a:t>t</a:t>
            </a:r>
            <a:r>
              <a:rPr dirty="0" sz="1100" spc="50">
                <a:solidFill>
                  <a:srgbClr val="3F3F3F"/>
                </a:solidFill>
                <a:latin typeface="Calibri"/>
                <a:cs typeface="Calibri"/>
              </a:rPr>
              <a:t>)</a:t>
            </a:r>
            <a:r>
              <a:rPr dirty="0" baseline="27777" sz="1200" spc="75">
                <a:solidFill>
                  <a:srgbClr val="3F3F3F"/>
                </a:solidFill>
                <a:latin typeface="Arial MT"/>
                <a:cs typeface="Arial MT"/>
              </a:rPr>
              <a:t>2</a:t>
            </a:r>
            <a:r>
              <a:rPr dirty="0" baseline="27777" sz="1200" spc="247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1100" spc="-50">
                <a:solidFill>
                  <a:srgbClr val="3F3F3F"/>
                </a:solidFill>
                <a:latin typeface="Tahoma"/>
                <a:cs typeface="Tahoma"/>
              </a:rPr>
              <a:t>representing</a:t>
            </a:r>
            <a:r>
              <a:rPr dirty="0" sz="1100" spc="-2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50">
                <a:solidFill>
                  <a:srgbClr val="3F3F3F"/>
                </a:solidFill>
                <a:latin typeface="Tahoma"/>
                <a:cs typeface="Tahoma"/>
              </a:rPr>
              <a:t>sensing/communication</a:t>
            </a:r>
            <a:r>
              <a:rPr dirty="0" sz="1100" spc="-15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50">
                <a:solidFill>
                  <a:srgbClr val="3F3F3F"/>
                </a:solidFill>
                <a:latin typeface="Tahoma"/>
                <a:cs typeface="Tahoma"/>
              </a:rPr>
              <a:t>links.</a:t>
            </a:r>
            <a:r>
              <a:rPr dirty="0" sz="1100" spc="3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95">
                <a:solidFill>
                  <a:srgbClr val="3F3F3F"/>
                </a:solidFill>
                <a:latin typeface="Tahoma"/>
                <a:cs typeface="Tahoma"/>
              </a:rPr>
              <a:t>Set</a:t>
            </a:r>
            <a:r>
              <a:rPr dirty="0" sz="1100" spc="1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65">
                <a:solidFill>
                  <a:srgbClr val="3F3F3F"/>
                </a:solidFill>
                <a:latin typeface="Tahoma"/>
                <a:cs typeface="Tahoma"/>
              </a:rPr>
              <a:t>of</a:t>
            </a:r>
            <a:r>
              <a:rPr dirty="0" sz="1100" spc="-2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25">
                <a:solidFill>
                  <a:srgbClr val="3F3F3F"/>
                </a:solidFill>
                <a:latin typeface="Tahoma"/>
                <a:cs typeface="Tahoma"/>
              </a:rPr>
              <a:t>neighbors </a:t>
            </a:r>
            <a:r>
              <a:rPr dirty="0" sz="1100" spc="-30">
                <a:solidFill>
                  <a:srgbClr val="3F3F3F"/>
                </a:solidFill>
                <a:latin typeface="Tahoma"/>
                <a:cs typeface="Tahoma"/>
              </a:rPr>
              <a:t>of</a:t>
            </a:r>
            <a:r>
              <a:rPr dirty="0" sz="1100" spc="-65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60">
                <a:solidFill>
                  <a:srgbClr val="3F3F3F"/>
                </a:solidFill>
                <a:latin typeface="Tahoma"/>
                <a:cs typeface="Tahoma"/>
              </a:rPr>
              <a:t>agent</a:t>
            </a:r>
            <a:r>
              <a:rPr dirty="0" sz="1100" spc="-65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i="1">
                <a:solidFill>
                  <a:srgbClr val="3F3F3F"/>
                </a:solidFill>
                <a:latin typeface="Cambria"/>
                <a:cs typeface="Cambria"/>
              </a:rPr>
              <a:t>i</a:t>
            </a:r>
            <a:r>
              <a:rPr dirty="0" sz="1100" spc="35" i="1">
                <a:solidFill>
                  <a:srgbClr val="3F3F3F"/>
                </a:solidFill>
                <a:latin typeface="Cambria"/>
                <a:cs typeface="Cambria"/>
              </a:rPr>
              <a:t> </a:t>
            </a:r>
            <a:r>
              <a:rPr dirty="0" sz="1100" spc="-40">
                <a:solidFill>
                  <a:srgbClr val="3F3F3F"/>
                </a:solidFill>
                <a:latin typeface="Tahoma"/>
                <a:cs typeface="Tahoma"/>
              </a:rPr>
              <a:t>is</a:t>
            </a:r>
            <a:r>
              <a:rPr dirty="0" sz="1100" spc="-6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70">
                <a:solidFill>
                  <a:srgbClr val="3F3F3F"/>
                </a:solidFill>
                <a:latin typeface="Cambria"/>
                <a:cs typeface="Cambria"/>
              </a:rPr>
              <a:t>N</a:t>
            </a:r>
            <a:r>
              <a:rPr dirty="0" baseline="-10416" sz="1200" spc="104" i="1">
                <a:solidFill>
                  <a:srgbClr val="3F3F3F"/>
                </a:solidFill>
                <a:latin typeface="Cambria"/>
                <a:cs typeface="Cambria"/>
              </a:rPr>
              <a:t>i</a:t>
            </a:r>
            <a:r>
              <a:rPr dirty="0" sz="1100" spc="70">
                <a:solidFill>
                  <a:srgbClr val="3F3F3F"/>
                </a:solidFill>
                <a:latin typeface="Calibri"/>
                <a:cs typeface="Calibri"/>
              </a:rPr>
              <a:t>(</a:t>
            </a:r>
            <a:r>
              <a:rPr dirty="0" sz="1100" spc="70" i="1">
                <a:solidFill>
                  <a:srgbClr val="3F3F3F"/>
                </a:solidFill>
                <a:latin typeface="Cambria"/>
                <a:cs typeface="Cambria"/>
              </a:rPr>
              <a:t>t</a:t>
            </a:r>
            <a:r>
              <a:rPr dirty="0" sz="1100" spc="70">
                <a:solidFill>
                  <a:srgbClr val="3F3F3F"/>
                </a:solidFill>
                <a:latin typeface="Calibri"/>
                <a:cs typeface="Calibri"/>
              </a:rPr>
              <a:t>)</a:t>
            </a:r>
            <a:r>
              <a:rPr dirty="0" sz="1100" spc="10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100" spc="295">
                <a:solidFill>
                  <a:srgbClr val="3F3F3F"/>
                </a:solidFill>
                <a:latin typeface="Calibri"/>
                <a:cs typeface="Calibri"/>
              </a:rPr>
              <a:t>=</a:t>
            </a:r>
            <a:r>
              <a:rPr dirty="0" sz="1100" spc="10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100" spc="55">
                <a:solidFill>
                  <a:srgbClr val="3F3F3F"/>
                </a:solidFill>
                <a:latin typeface="Cambria"/>
                <a:cs typeface="Cambria"/>
              </a:rPr>
              <a:t>{</a:t>
            </a:r>
            <a:r>
              <a:rPr dirty="0" sz="1100" spc="55" i="1">
                <a:solidFill>
                  <a:srgbClr val="3F3F3F"/>
                </a:solidFill>
                <a:latin typeface="Cambria"/>
                <a:cs typeface="Cambria"/>
              </a:rPr>
              <a:t>j</a:t>
            </a:r>
            <a:r>
              <a:rPr dirty="0" sz="1100" spc="100" i="1">
                <a:solidFill>
                  <a:srgbClr val="3F3F3F"/>
                </a:solidFill>
                <a:latin typeface="Cambria"/>
                <a:cs typeface="Cambria"/>
              </a:rPr>
              <a:t> </a:t>
            </a:r>
            <a:r>
              <a:rPr dirty="0" sz="1100">
                <a:solidFill>
                  <a:srgbClr val="3F3F3F"/>
                </a:solidFill>
                <a:latin typeface="Cambria"/>
                <a:cs typeface="Cambria"/>
              </a:rPr>
              <a:t>∈</a:t>
            </a:r>
            <a:r>
              <a:rPr dirty="0" sz="1100" spc="105">
                <a:solidFill>
                  <a:srgbClr val="3F3F3F"/>
                </a:solidFill>
                <a:latin typeface="Cambria"/>
                <a:cs typeface="Cambria"/>
              </a:rPr>
              <a:t> </a:t>
            </a:r>
            <a:r>
              <a:rPr dirty="0" sz="1100" spc="65">
                <a:solidFill>
                  <a:srgbClr val="3F3F3F"/>
                </a:solidFill>
                <a:latin typeface="Cambria"/>
                <a:cs typeface="Cambria"/>
              </a:rPr>
              <a:t>V</a:t>
            </a:r>
            <a:r>
              <a:rPr dirty="0" sz="1100" spc="65">
                <a:solidFill>
                  <a:srgbClr val="3F3F3F"/>
                </a:solidFill>
                <a:latin typeface="Calibri"/>
                <a:cs typeface="Calibri"/>
              </a:rPr>
              <a:t>(</a:t>
            </a:r>
            <a:r>
              <a:rPr dirty="0" sz="1100" spc="65" i="1">
                <a:solidFill>
                  <a:srgbClr val="3F3F3F"/>
                </a:solidFill>
                <a:latin typeface="Cambria"/>
                <a:cs typeface="Cambria"/>
              </a:rPr>
              <a:t>t</a:t>
            </a:r>
            <a:r>
              <a:rPr dirty="0" sz="1100" spc="65">
                <a:solidFill>
                  <a:srgbClr val="3F3F3F"/>
                </a:solidFill>
                <a:latin typeface="Calibri"/>
                <a:cs typeface="Calibri"/>
              </a:rPr>
              <a:t>)</a:t>
            </a:r>
            <a:r>
              <a:rPr dirty="0" sz="1100" spc="10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F3F3F"/>
                </a:solidFill>
                <a:latin typeface="Calibri"/>
                <a:cs typeface="Calibri"/>
              </a:rPr>
              <a:t>:</a:t>
            </a:r>
            <a:r>
              <a:rPr dirty="0" sz="1100" spc="10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F3F3F"/>
                </a:solidFill>
                <a:latin typeface="Calibri"/>
                <a:cs typeface="Calibri"/>
              </a:rPr>
              <a:t>(</a:t>
            </a:r>
            <a:r>
              <a:rPr dirty="0" sz="1100" i="1">
                <a:solidFill>
                  <a:srgbClr val="3F3F3F"/>
                </a:solidFill>
                <a:latin typeface="Cambria"/>
                <a:cs typeface="Cambria"/>
              </a:rPr>
              <a:t>i</a:t>
            </a:r>
            <a:r>
              <a:rPr dirty="0" sz="1100" i="1">
                <a:solidFill>
                  <a:srgbClr val="3F3F3F"/>
                </a:solidFill>
                <a:latin typeface="Calibri"/>
                <a:cs typeface="Calibri"/>
              </a:rPr>
              <a:t>,</a:t>
            </a:r>
            <a:r>
              <a:rPr dirty="0" sz="1100" spc="-40" i="1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100" i="1">
                <a:solidFill>
                  <a:srgbClr val="3F3F3F"/>
                </a:solidFill>
                <a:latin typeface="Cambria"/>
                <a:cs typeface="Cambria"/>
              </a:rPr>
              <a:t>j</a:t>
            </a:r>
            <a:r>
              <a:rPr dirty="0" sz="1100">
                <a:solidFill>
                  <a:srgbClr val="3F3F3F"/>
                </a:solidFill>
                <a:latin typeface="Calibri"/>
                <a:cs typeface="Calibri"/>
              </a:rPr>
              <a:t>)</a:t>
            </a:r>
            <a:r>
              <a:rPr dirty="0" sz="1100" spc="10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F3F3F"/>
                </a:solidFill>
                <a:latin typeface="Cambria"/>
                <a:cs typeface="Cambria"/>
              </a:rPr>
              <a:t>∈</a:t>
            </a:r>
            <a:r>
              <a:rPr dirty="0" sz="1100" spc="100">
                <a:solidFill>
                  <a:srgbClr val="3F3F3F"/>
                </a:solidFill>
                <a:latin typeface="Cambria"/>
                <a:cs typeface="Cambria"/>
              </a:rPr>
              <a:t> </a:t>
            </a:r>
            <a:r>
              <a:rPr dirty="0" sz="1100">
                <a:solidFill>
                  <a:srgbClr val="3F3F3F"/>
                </a:solidFill>
                <a:latin typeface="Cambria"/>
                <a:cs typeface="Cambria"/>
              </a:rPr>
              <a:t>E</a:t>
            </a:r>
            <a:r>
              <a:rPr dirty="0" sz="1100">
                <a:solidFill>
                  <a:srgbClr val="3F3F3F"/>
                </a:solidFill>
                <a:latin typeface="Calibri"/>
                <a:cs typeface="Calibri"/>
              </a:rPr>
              <a:t>(</a:t>
            </a:r>
            <a:r>
              <a:rPr dirty="0" sz="1100" i="1">
                <a:solidFill>
                  <a:srgbClr val="3F3F3F"/>
                </a:solidFill>
                <a:latin typeface="Cambria"/>
                <a:cs typeface="Cambria"/>
              </a:rPr>
              <a:t>t</a:t>
            </a:r>
            <a:r>
              <a:rPr dirty="0" sz="1100">
                <a:solidFill>
                  <a:srgbClr val="3F3F3F"/>
                </a:solidFill>
                <a:latin typeface="Calibri"/>
                <a:cs typeface="Calibri"/>
              </a:rPr>
              <a:t>)</a:t>
            </a:r>
            <a:r>
              <a:rPr dirty="0" sz="1100">
                <a:solidFill>
                  <a:srgbClr val="3F3F3F"/>
                </a:solidFill>
                <a:latin typeface="Cambria"/>
                <a:cs typeface="Cambria"/>
              </a:rPr>
              <a:t>}</a:t>
            </a:r>
            <a:r>
              <a:rPr dirty="0" sz="1100">
                <a:solidFill>
                  <a:srgbClr val="3F3F3F"/>
                </a:solidFill>
                <a:latin typeface="Tahoma"/>
                <a:cs typeface="Tahoma"/>
              </a:rPr>
              <a:t>,</a:t>
            </a:r>
            <a:r>
              <a:rPr dirty="0" sz="1100" spc="-6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55">
                <a:solidFill>
                  <a:srgbClr val="3F3F3F"/>
                </a:solidFill>
                <a:latin typeface="Tahoma"/>
                <a:cs typeface="Tahoma"/>
              </a:rPr>
              <a:t>and</a:t>
            </a:r>
            <a:r>
              <a:rPr dirty="0" sz="1100" spc="-65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35">
                <a:solidFill>
                  <a:srgbClr val="3F3F3F"/>
                </a:solidFill>
                <a:latin typeface="Tahoma"/>
                <a:cs typeface="Tahoma"/>
              </a:rPr>
              <a:t>the</a:t>
            </a:r>
            <a:r>
              <a:rPr dirty="0" sz="1100" spc="-6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55">
                <a:solidFill>
                  <a:srgbClr val="3F3F3F"/>
                </a:solidFill>
                <a:latin typeface="Tahoma"/>
                <a:cs typeface="Tahoma"/>
              </a:rPr>
              <a:t>adjacency</a:t>
            </a:r>
            <a:r>
              <a:rPr dirty="0" sz="1100" spc="-65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45">
                <a:solidFill>
                  <a:srgbClr val="3F3F3F"/>
                </a:solidFill>
                <a:latin typeface="Tahoma"/>
                <a:cs typeface="Tahoma"/>
              </a:rPr>
              <a:t>matrix</a:t>
            </a:r>
            <a:r>
              <a:rPr dirty="0" sz="1100" spc="-65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i="1">
                <a:solidFill>
                  <a:srgbClr val="3F3F3F"/>
                </a:solidFill>
                <a:latin typeface="Cambria"/>
                <a:cs typeface="Cambria"/>
              </a:rPr>
              <a:t>A</a:t>
            </a:r>
            <a:r>
              <a:rPr dirty="0" sz="1100" spc="35" i="1">
                <a:solidFill>
                  <a:srgbClr val="3F3F3F"/>
                </a:solidFill>
                <a:latin typeface="Cambria"/>
                <a:cs typeface="Cambria"/>
              </a:rPr>
              <a:t> </a:t>
            </a:r>
            <a:r>
              <a:rPr dirty="0" sz="1100" spc="-25">
                <a:solidFill>
                  <a:srgbClr val="3F3F3F"/>
                </a:solidFill>
                <a:latin typeface="Tahoma"/>
                <a:cs typeface="Tahoma"/>
              </a:rPr>
              <a:t>has</a:t>
            </a:r>
            <a:endParaRPr sz="1100">
              <a:latin typeface="Tahoma"/>
              <a:cs typeface="Tahoma"/>
            </a:endParaRPr>
          </a:p>
          <a:p>
            <a:pPr algn="just" marL="175895">
              <a:lnSpc>
                <a:spcPct val="100000"/>
              </a:lnSpc>
              <a:spcBef>
                <a:spcPts val="35"/>
              </a:spcBef>
            </a:pPr>
            <a:r>
              <a:rPr dirty="0" sz="1100" i="1">
                <a:solidFill>
                  <a:srgbClr val="3F3F3F"/>
                </a:solidFill>
                <a:latin typeface="Cambria"/>
                <a:cs typeface="Cambria"/>
              </a:rPr>
              <a:t>a</a:t>
            </a:r>
            <a:r>
              <a:rPr dirty="0" baseline="-10416" sz="1200" i="1">
                <a:solidFill>
                  <a:srgbClr val="3F3F3F"/>
                </a:solidFill>
                <a:latin typeface="Cambria"/>
                <a:cs typeface="Cambria"/>
              </a:rPr>
              <a:t>ij</a:t>
            </a:r>
            <a:r>
              <a:rPr dirty="0" baseline="-10416" sz="1200" spc="277" i="1">
                <a:solidFill>
                  <a:srgbClr val="3F3F3F"/>
                </a:solidFill>
                <a:latin typeface="Cambria"/>
                <a:cs typeface="Cambria"/>
              </a:rPr>
              <a:t> </a:t>
            </a:r>
            <a:r>
              <a:rPr dirty="0" sz="1100" spc="295" i="1">
                <a:solidFill>
                  <a:srgbClr val="3F3F3F"/>
                </a:solidFill>
                <a:latin typeface="Calibri"/>
                <a:cs typeface="Calibri"/>
              </a:rPr>
              <a:t>&gt;</a:t>
            </a:r>
            <a:r>
              <a:rPr dirty="0" sz="1100" spc="60" i="1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F3F3F"/>
                </a:solidFill>
                <a:latin typeface="Arial MT"/>
                <a:cs typeface="Arial MT"/>
              </a:rPr>
              <a:t>0</a:t>
            </a:r>
            <a:r>
              <a:rPr dirty="0" sz="1100" spc="-5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1100" spc="-10">
                <a:solidFill>
                  <a:srgbClr val="3F3F3F"/>
                </a:solidFill>
                <a:latin typeface="Tahoma"/>
                <a:cs typeface="Tahoma"/>
              </a:rPr>
              <a:t>if</a:t>
            </a:r>
            <a:r>
              <a:rPr dirty="0" sz="1100" spc="-95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i="1">
                <a:solidFill>
                  <a:srgbClr val="3F3F3F"/>
                </a:solidFill>
                <a:latin typeface="Cambria"/>
                <a:cs typeface="Cambria"/>
              </a:rPr>
              <a:t>j</a:t>
            </a:r>
            <a:r>
              <a:rPr dirty="0" sz="1100" spc="70" i="1">
                <a:solidFill>
                  <a:srgbClr val="3F3F3F"/>
                </a:solidFill>
                <a:latin typeface="Cambria"/>
                <a:cs typeface="Cambria"/>
              </a:rPr>
              <a:t> </a:t>
            </a:r>
            <a:r>
              <a:rPr dirty="0" sz="1100">
                <a:solidFill>
                  <a:srgbClr val="3F3F3F"/>
                </a:solidFill>
                <a:latin typeface="Cambria"/>
                <a:cs typeface="Cambria"/>
              </a:rPr>
              <a:t>∈</a:t>
            </a:r>
            <a:r>
              <a:rPr dirty="0" sz="1100" spc="70">
                <a:solidFill>
                  <a:srgbClr val="3F3F3F"/>
                </a:solidFill>
                <a:latin typeface="Cambria"/>
                <a:cs typeface="Cambria"/>
              </a:rPr>
              <a:t> </a:t>
            </a:r>
            <a:r>
              <a:rPr dirty="0" sz="1100" spc="50">
                <a:solidFill>
                  <a:srgbClr val="3F3F3F"/>
                </a:solidFill>
                <a:latin typeface="Cambria"/>
                <a:cs typeface="Cambria"/>
              </a:rPr>
              <a:t>N</a:t>
            </a:r>
            <a:r>
              <a:rPr dirty="0" baseline="-10416" sz="1200" spc="75" i="1">
                <a:solidFill>
                  <a:srgbClr val="3F3F3F"/>
                </a:solidFill>
                <a:latin typeface="Cambria"/>
                <a:cs typeface="Cambria"/>
              </a:rPr>
              <a:t>i</a:t>
            </a:r>
            <a:r>
              <a:rPr dirty="0" sz="1100" spc="50">
                <a:solidFill>
                  <a:srgbClr val="3F3F3F"/>
                </a:solidFill>
                <a:latin typeface="Calibri"/>
                <a:cs typeface="Calibri"/>
              </a:rPr>
              <a:t>(</a:t>
            </a:r>
            <a:r>
              <a:rPr dirty="0" sz="1100" spc="50" i="1">
                <a:solidFill>
                  <a:srgbClr val="3F3F3F"/>
                </a:solidFill>
                <a:latin typeface="Cambria"/>
                <a:cs typeface="Cambria"/>
              </a:rPr>
              <a:t>t</a:t>
            </a:r>
            <a:r>
              <a:rPr dirty="0" sz="1100" spc="50">
                <a:solidFill>
                  <a:srgbClr val="3F3F3F"/>
                </a:solidFill>
                <a:latin typeface="Calibri"/>
                <a:cs typeface="Calibri"/>
              </a:rPr>
              <a:t>)</a:t>
            </a:r>
            <a:r>
              <a:rPr dirty="0" sz="1100" spc="50">
                <a:solidFill>
                  <a:srgbClr val="3F3F3F"/>
                </a:solidFill>
                <a:latin typeface="Tahoma"/>
                <a:cs typeface="Tahoma"/>
              </a:rPr>
              <a:t>,</a:t>
            </a:r>
            <a:r>
              <a:rPr dirty="0" sz="1100" spc="-9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35">
                <a:solidFill>
                  <a:srgbClr val="3F3F3F"/>
                </a:solidFill>
                <a:latin typeface="Tahoma"/>
                <a:cs typeface="Tahoma"/>
              </a:rPr>
              <a:t>otherwise</a:t>
            </a:r>
            <a:r>
              <a:rPr dirty="0" sz="1100" spc="-95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i="1">
                <a:solidFill>
                  <a:srgbClr val="3F3F3F"/>
                </a:solidFill>
                <a:latin typeface="Cambria"/>
                <a:cs typeface="Cambria"/>
              </a:rPr>
              <a:t>a</a:t>
            </a:r>
            <a:r>
              <a:rPr dirty="0" baseline="-10416" sz="1200" i="1">
                <a:solidFill>
                  <a:srgbClr val="3F3F3F"/>
                </a:solidFill>
                <a:latin typeface="Cambria"/>
                <a:cs typeface="Cambria"/>
              </a:rPr>
              <a:t>ij</a:t>
            </a:r>
            <a:r>
              <a:rPr dirty="0" baseline="-10416" sz="1200" spc="277" i="1">
                <a:solidFill>
                  <a:srgbClr val="3F3F3F"/>
                </a:solidFill>
                <a:latin typeface="Cambria"/>
                <a:cs typeface="Cambria"/>
              </a:rPr>
              <a:t> </a:t>
            </a:r>
            <a:r>
              <a:rPr dirty="0" sz="1100" spc="295">
                <a:solidFill>
                  <a:srgbClr val="3F3F3F"/>
                </a:solidFill>
                <a:latin typeface="Calibri"/>
                <a:cs typeface="Calibri"/>
              </a:rPr>
              <a:t>=</a:t>
            </a:r>
            <a:r>
              <a:rPr dirty="0" sz="1100" spc="65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100" spc="-25">
                <a:solidFill>
                  <a:srgbClr val="3F3F3F"/>
                </a:solidFill>
                <a:latin typeface="Arial MT"/>
                <a:cs typeface="Arial MT"/>
              </a:rPr>
              <a:t>0</a:t>
            </a:r>
            <a:r>
              <a:rPr dirty="0" sz="1100" spc="-25">
                <a:solidFill>
                  <a:srgbClr val="3F3F3F"/>
                </a:solidFill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  <a:p>
            <a:pPr algn="just" marL="177165" indent="-139065">
              <a:lnSpc>
                <a:spcPct val="100000"/>
              </a:lnSpc>
              <a:spcBef>
                <a:spcPts val="45"/>
              </a:spcBef>
              <a:buClr>
                <a:srgbClr val="812433"/>
              </a:buClr>
              <a:buFont typeface="Tahoma"/>
              <a:buChar char="•"/>
              <a:tabLst>
                <a:tab pos="177165" algn="l"/>
              </a:tabLst>
            </a:pPr>
            <a:r>
              <a:rPr dirty="0" sz="1100" b="1">
                <a:solidFill>
                  <a:srgbClr val="3F3F3F"/>
                </a:solidFill>
                <a:latin typeface="Calibri"/>
                <a:cs typeface="Calibri"/>
              </a:rPr>
              <a:t>Laplacian</a:t>
            </a:r>
            <a:r>
              <a:rPr dirty="0" sz="1100" spc="10" b="1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100" spc="-25" b="1">
                <a:solidFill>
                  <a:srgbClr val="3F3F3F"/>
                </a:solidFill>
                <a:latin typeface="Calibri"/>
                <a:cs typeface="Calibri"/>
              </a:rPr>
              <a:t>matrix</a:t>
            </a:r>
            <a:r>
              <a:rPr dirty="0" sz="1100" spc="-25">
                <a:solidFill>
                  <a:srgbClr val="3F3F3F"/>
                </a:solidFill>
                <a:latin typeface="Tahoma"/>
                <a:cs typeface="Tahoma"/>
              </a:rPr>
              <a:t>:</a:t>
            </a:r>
            <a:r>
              <a:rPr dirty="0" sz="1100" spc="-4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55">
                <a:solidFill>
                  <a:srgbClr val="3F3F3F"/>
                </a:solidFill>
                <a:latin typeface="Tahoma"/>
                <a:cs typeface="Tahoma"/>
              </a:rPr>
              <a:t>Laplacian</a:t>
            </a:r>
            <a:r>
              <a:rPr dirty="0" sz="1100" spc="-85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i="1">
                <a:solidFill>
                  <a:srgbClr val="3F3F3F"/>
                </a:solidFill>
                <a:latin typeface="Cambria"/>
                <a:cs typeface="Cambria"/>
              </a:rPr>
              <a:t>L</a:t>
            </a:r>
            <a:r>
              <a:rPr dirty="0" sz="1100" spc="80" i="1">
                <a:solidFill>
                  <a:srgbClr val="3F3F3F"/>
                </a:solidFill>
                <a:latin typeface="Cambria"/>
                <a:cs typeface="Cambria"/>
              </a:rPr>
              <a:t> </a:t>
            </a:r>
            <a:r>
              <a:rPr dirty="0" sz="1100" spc="295">
                <a:solidFill>
                  <a:srgbClr val="3F3F3F"/>
                </a:solidFill>
                <a:latin typeface="Calibri"/>
                <a:cs typeface="Calibri"/>
              </a:rPr>
              <a:t>=</a:t>
            </a:r>
            <a:r>
              <a:rPr dirty="0" sz="1100" spc="8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100" spc="-10">
                <a:solidFill>
                  <a:srgbClr val="3F3F3F"/>
                </a:solidFill>
                <a:latin typeface="Tahoma"/>
                <a:cs typeface="Tahoma"/>
              </a:rPr>
              <a:t>diag</a:t>
            </a:r>
            <a:r>
              <a:rPr dirty="0" sz="1100" spc="-10">
                <a:solidFill>
                  <a:srgbClr val="3F3F3F"/>
                </a:solidFill>
                <a:latin typeface="Calibri"/>
                <a:cs typeface="Calibri"/>
              </a:rPr>
              <a:t>(</a:t>
            </a:r>
            <a:r>
              <a:rPr dirty="0" sz="1100" spc="-10" i="1">
                <a:solidFill>
                  <a:srgbClr val="3F3F3F"/>
                </a:solidFill>
                <a:latin typeface="Cambria"/>
                <a:cs typeface="Cambria"/>
              </a:rPr>
              <a:t>A</a:t>
            </a:r>
            <a:r>
              <a:rPr dirty="0" sz="1100" spc="-10" b="1">
                <a:solidFill>
                  <a:srgbClr val="3F3F3F"/>
                </a:solidFill>
                <a:latin typeface="Cambria"/>
                <a:cs typeface="Cambria"/>
              </a:rPr>
              <a:t>1</a:t>
            </a:r>
            <a:r>
              <a:rPr dirty="0" sz="1100" spc="-10">
                <a:solidFill>
                  <a:srgbClr val="3F3F3F"/>
                </a:solidFill>
                <a:latin typeface="Calibri"/>
                <a:cs typeface="Calibri"/>
              </a:rPr>
              <a:t>)</a:t>
            </a:r>
            <a:r>
              <a:rPr dirty="0" sz="1100" spc="5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100" spc="229">
                <a:solidFill>
                  <a:srgbClr val="3F3F3F"/>
                </a:solidFill>
                <a:latin typeface="Cambria"/>
                <a:cs typeface="Cambria"/>
              </a:rPr>
              <a:t>−</a:t>
            </a:r>
            <a:r>
              <a:rPr dirty="0" sz="1100" spc="15">
                <a:solidFill>
                  <a:srgbClr val="3F3F3F"/>
                </a:solidFill>
                <a:latin typeface="Cambria"/>
                <a:cs typeface="Cambria"/>
              </a:rPr>
              <a:t> </a:t>
            </a:r>
            <a:r>
              <a:rPr dirty="0" sz="1100" i="1">
                <a:solidFill>
                  <a:srgbClr val="3F3F3F"/>
                </a:solidFill>
                <a:latin typeface="Cambria"/>
                <a:cs typeface="Cambria"/>
              </a:rPr>
              <a:t>A</a:t>
            </a:r>
            <a:r>
              <a:rPr dirty="0" sz="1100" spc="15" i="1">
                <a:solidFill>
                  <a:srgbClr val="3F3F3F"/>
                </a:solidFill>
                <a:latin typeface="Cambria"/>
                <a:cs typeface="Cambria"/>
              </a:rPr>
              <a:t> </a:t>
            </a:r>
            <a:r>
              <a:rPr dirty="0" sz="1100" spc="-40">
                <a:solidFill>
                  <a:srgbClr val="3F3F3F"/>
                </a:solidFill>
                <a:latin typeface="Tahoma"/>
                <a:cs typeface="Tahoma"/>
              </a:rPr>
              <a:t>is</a:t>
            </a:r>
            <a:r>
              <a:rPr dirty="0" sz="1100" spc="-8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50">
                <a:solidFill>
                  <a:srgbClr val="3F3F3F"/>
                </a:solidFill>
                <a:latin typeface="Tahoma"/>
                <a:cs typeface="Tahoma"/>
              </a:rPr>
              <a:t>symmetric</a:t>
            </a:r>
            <a:r>
              <a:rPr dirty="0" sz="1100" spc="-85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55">
                <a:solidFill>
                  <a:srgbClr val="3F3F3F"/>
                </a:solidFill>
                <a:latin typeface="Tahoma"/>
                <a:cs typeface="Tahoma"/>
              </a:rPr>
              <a:t>and</a:t>
            </a:r>
            <a:r>
              <a:rPr dirty="0" sz="1100" spc="-8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10">
                <a:solidFill>
                  <a:srgbClr val="3F3F3F"/>
                </a:solidFill>
                <a:latin typeface="Tahoma"/>
                <a:cs typeface="Tahoma"/>
              </a:rPr>
              <a:t>positive</a:t>
            </a:r>
            <a:endParaRPr sz="1100">
              <a:latin typeface="Tahoma"/>
              <a:cs typeface="Tahoma"/>
            </a:endParaRPr>
          </a:p>
          <a:p>
            <a:pPr marL="175895" marR="41275">
              <a:lnSpc>
                <a:spcPct val="102600"/>
              </a:lnSpc>
            </a:pPr>
            <a:r>
              <a:rPr dirty="0" sz="1100" spc="-50">
                <a:solidFill>
                  <a:srgbClr val="3F3F3F"/>
                </a:solidFill>
                <a:latin typeface="Tahoma"/>
                <a:cs typeface="Tahoma"/>
              </a:rPr>
              <a:t>semi-</a:t>
            </a:r>
            <a:r>
              <a:rPr dirty="0" sz="1100" spc="-35">
                <a:solidFill>
                  <a:srgbClr val="3F3F3F"/>
                </a:solidFill>
                <a:latin typeface="Tahoma"/>
                <a:cs typeface="Tahoma"/>
              </a:rPr>
              <a:t>definite.</a:t>
            </a:r>
            <a:r>
              <a:rPr dirty="0" sz="1100" spc="5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75">
                <a:solidFill>
                  <a:srgbClr val="3F3F3F"/>
                </a:solidFill>
                <a:latin typeface="Tahoma"/>
                <a:cs typeface="Tahoma"/>
              </a:rPr>
              <a:t>Its</a:t>
            </a:r>
            <a:r>
              <a:rPr dirty="0" sz="1100" spc="-45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55">
                <a:solidFill>
                  <a:srgbClr val="3F3F3F"/>
                </a:solidFill>
                <a:latin typeface="Tahoma"/>
                <a:cs typeface="Tahoma"/>
              </a:rPr>
              <a:t>second</a:t>
            </a:r>
            <a:r>
              <a:rPr dirty="0" sz="1100" spc="-45">
                <a:solidFill>
                  <a:srgbClr val="3F3F3F"/>
                </a:solidFill>
                <a:latin typeface="Tahoma"/>
                <a:cs typeface="Tahoma"/>
              </a:rPr>
              <a:t> smallest </a:t>
            </a:r>
            <a:r>
              <a:rPr dirty="0" sz="1100" spc="-55">
                <a:solidFill>
                  <a:srgbClr val="3F3F3F"/>
                </a:solidFill>
                <a:latin typeface="Tahoma"/>
                <a:cs typeface="Tahoma"/>
              </a:rPr>
              <a:t>eigenvalue</a:t>
            </a:r>
            <a:r>
              <a:rPr dirty="0" sz="1100" spc="-45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i="1">
                <a:solidFill>
                  <a:srgbClr val="3F3F3F"/>
                </a:solidFill>
                <a:latin typeface="Calibri"/>
                <a:cs typeface="Calibri"/>
              </a:rPr>
              <a:t>λ</a:t>
            </a:r>
            <a:r>
              <a:rPr dirty="0" baseline="-10416" sz="1200">
                <a:solidFill>
                  <a:srgbClr val="3F3F3F"/>
                </a:solidFill>
                <a:latin typeface="Arial MT"/>
                <a:cs typeface="Arial MT"/>
              </a:rPr>
              <a:t>2</a:t>
            </a:r>
            <a:r>
              <a:rPr dirty="0" sz="1100">
                <a:solidFill>
                  <a:srgbClr val="3F3F3F"/>
                </a:solidFill>
                <a:latin typeface="Tahoma"/>
                <a:cs typeface="Tahoma"/>
              </a:rPr>
              <a:t>,</a:t>
            </a:r>
            <a:r>
              <a:rPr dirty="0" sz="1100" spc="-40">
                <a:solidFill>
                  <a:srgbClr val="3F3F3F"/>
                </a:solidFill>
                <a:latin typeface="Tahoma"/>
                <a:cs typeface="Tahoma"/>
              </a:rPr>
              <a:t> called</a:t>
            </a:r>
            <a:r>
              <a:rPr dirty="0" sz="1100" spc="-45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50">
                <a:solidFill>
                  <a:srgbClr val="3F3F3F"/>
                </a:solidFill>
                <a:latin typeface="Tahoma"/>
                <a:cs typeface="Tahoma"/>
              </a:rPr>
              <a:t>algebraic</a:t>
            </a:r>
            <a:r>
              <a:rPr dirty="0" sz="1100" spc="-45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10">
                <a:solidFill>
                  <a:srgbClr val="3F3F3F"/>
                </a:solidFill>
                <a:latin typeface="Tahoma"/>
                <a:cs typeface="Tahoma"/>
              </a:rPr>
              <a:t>connectivity, </a:t>
            </a:r>
            <a:r>
              <a:rPr dirty="0" sz="1100" spc="-45">
                <a:solidFill>
                  <a:srgbClr val="3F3F3F"/>
                </a:solidFill>
                <a:latin typeface="Tahoma"/>
                <a:cs typeface="Tahoma"/>
              </a:rPr>
              <a:t>satisfies</a:t>
            </a:r>
            <a:r>
              <a:rPr dirty="0" sz="1100" spc="-8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55" i="1">
                <a:solidFill>
                  <a:srgbClr val="3F3F3F"/>
                </a:solidFill>
                <a:latin typeface="Calibri"/>
                <a:cs typeface="Calibri"/>
              </a:rPr>
              <a:t>λ</a:t>
            </a:r>
            <a:r>
              <a:rPr dirty="0" baseline="-10416" sz="1200" spc="82">
                <a:solidFill>
                  <a:srgbClr val="3F3F3F"/>
                </a:solidFill>
                <a:latin typeface="Arial MT"/>
                <a:cs typeface="Arial MT"/>
              </a:rPr>
              <a:t>2</a:t>
            </a:r>
            <a:r>
              <a:rPr dirty="0" baseline="-10416" sz="1200" spc="24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1100" spc="295" i="1">
                <a:solidFill>
                  <a:srgbClr val="3F3F3F"/>
                </a:solidFill>
                <a:latin typeface="Calibri"/>
                <a:cs typeface="Calibri"/>
              </a:rPr>
              <a:t>&gt;</a:t>
            </a:r>
            <a:r>
              <a:rPr dirty="0" sz="1100" spc="80" i="1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F3F3F"/>
                </a:solidFill>
                <a:latin typeface="Arial MT"/>
                <a:cs typeface="Arial MT"/>
              </a:rPr>
              <a:t>0</a:t>
            </a:r>
            <a:r>
              <a:rPr dirty="0" sz="1100" spc="-4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1100" spc="-10">
                <a:solidFill>
                  <a:srgbClr val="3F3F3F"/>
                </a:solidFill>
                <a:latin typeface="Tahoma"/>
                <a:cs typeface="Tahoma"/>
              </a:rPr>
              <a:t>if</a:t>
            </a:r>
            <a:r>
              <a:rPr dirty="0" sz="1100" spc="-8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35">
                <a:solidFill>
                  <a:srgbClr val="3F3F3F"/>
                </a:solidFill>
                <a:latin typeface="Tahoma"/>
                <a:cs typeface="Tahoma"/>
              </a:rPr>
              <a:t>the</a:t>
            </a:r>
            <a:r>
              <a:rPr dirty="0" sz="1100" spc="-8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65">
                <a:solidFill>
                  <a:srgbClr val="3F3F3F"/>
                </a:solidFill>
                <a:latin typeface="Tahoma"/>
                <a:cs typeface="Tahoma"/>
              </a:rPr>
              <a:t>graph</a:t>
            </a:r>
            <a:r>
              <a:rPr dirty="0" sz="1100" spc="-8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40">
                <a:solidFill>
                  <a:srgbClr val="3F3F3F"/>
                </a:solidFill>
                <a:latin typeface="Tahoma"/>
                <a:cs typeface="Tahoma"/>
              </a:rPr>
              <a:t>is</a:t>
            </a:r>
            <a:r>
              <a:rPr dirty="0" sz="1100" spc="-8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45">
                <a:solidFill>
                  <a:srgbClr val="3F3F3F"/>
                </a:solidFill>
                <a:latin typeface="Tahoma"/>
                <a:cs typeface="Tahoma"/>
              </a:rPr>
              <a:t>connected</a:t>
            </a:r>
            <a:r>
              <a:rPr dirty="0" sz="1100" spc="-75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55">
                <a:solidFill>
                  <a:srgbClr val="3F3F3F"/>
                </a:solidFill>
                <a:latin typeface="Tahoma"/>
                <a:cs typeface="Tahoma"/>
              </a:rPr>
              <a:t>and</a:t>
            </a:r>
            <a:r>
              <a:rPr dirty="0" sz="1100" spc="-8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55" i="1">
                <a:solidFill>
                  <a:srgbClr val="3F3F3F"/>
                </a:solidFill>
                <a:latin typeface="Calibri"/>
                <a:cs typeface="Calibri"/>
              </a:rPr>
              <a:t>λ</a:t>
            </a:r>
            <a:r>
              <a:rPr dirty="0" baseline="-10416" sz="1200" spc="82">
                <a:solidFill>
                  <a:srgbClr val="3F3F3F"/>
                </a:solidFill>
                <a:latin typeface="Arial MT"/>
                <a:cs typeface="Arial MT"/>
              </a:rPr>
              <a:t>2</a:t>
            </a:r>
            <a:r>
              <a:rPr dirty="0" baseline="-10416" sz="1200" spc="24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1100" spc="295">
                <a:solidFill>
                  <a:srgbClr val="3F3F3F"/>
                </a:solidFill>
                <a:latin typeface="Calibri"/>
                <a:cs typeface="Calibri"/>
              </a:rPr>
              <a:t>=</a:t>
            </a:r>
            <a:r>
              <a:rPr dirty="0" sz="1100" spc="8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F3F3F"/>
                </a:solidFill>
                <a:latin typeface="Arial MT"/>
                <a:cs typeface="Arial MT"/>
              </a:rPr>
              <a:t>0</a:t>
            </a:r>
            <a:r>
              <a:rPr dirty="0" sz="1100" spc="-4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1100" spc="-35">
                <a:solidFill>
                  <a:srgbClr val="3F3F3F"/>
                </a:solidFill>
                <a:latin typeface="Tahoma"/>
                <a:cs typeface="Tahoma"/>
              </a:rPr>
              <a:t>otherwise. </a:t>
            </a:r>
            <a:r>
              <a:rPr dirty="0" sz="1100" spc="-70">
                <a:solidFill>
                  <a:srgbClr val="3F3F3F"/>
                </a:solidFill>
                <a:latin typeface="Tahoma"/>
                <a:cs typeface="Tahoma"/>
              </a:rPr>
              <a:t>The</a:t>
            </a:r>
            <a:r>
              <a:rPr dirty="0" sz="1100" spc="-8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55">
                <a:solidFill>
                  <a:srgbClr val="3F3F3F"/>
                </a:solidFill>
                <a:latin typeface="Tahoma"/>
                <a:cs typeface="Tahoma"/>
              </a:rPr>
              <a:t>Laplacian</a:t>
            </a:r>
            <a:r>
              <a:rPr dirty="0" sz="1100" spc="-8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25">
                <a:solidFill>
                  <a:srgbClr val="3F3F3F"/>
                </a:solidFill>
                <a:latin typeface="Tahoma"/>
                <a:cs typeface="Tahoma"/>
              </a:rPr>
              <a:t>and </a:t>
            </a:r>
            <a:r>
              <a:rPr dirty="0" sz="1100" spc="-30">
                <a:solidFill>
                  <a:srgbClr val="3F3F3F"/>
                </a:solidFill>
                <a:latin typeface="Tahoma"/>
                <a:cs typeface="Tahoma"/>
              </a:rPr>
              <a:t>its</a:t>
            </a:r>
            <a:r>
              <a:rPr dirty="0" sz="1100" spc="-6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55">
                <a:solidFill>
                  <a:srgbClr val="3F3F3F"/>
                </a:solidFill>
                <a:latin typeface="Tahoma"/>
                <a:cs typeface="Tahoma"/>
              </a:rPr>
              <a:t>eigenvalues </a:t>
            </a:r>
            <a:r>
              <a:rPr dirty="0" sz="1100" spc="-45">
                <a:solidFill>
                  <a:srgbClr val="3F3F3F"/>
                </a:solidFill>
                <a:latin typeface="Tahoma"/>
                <a:cs typeface="Tahoma"/>
              </a:rPr>
              <a:t>thus</a:t>
            </a:r>
            <a:r>
              <a:rPr dirty="0" sz="1100" spc="-6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45">
                <a:solidFill>
                  <a:srgbClr val="3F3F3F"/>
                </a:solidFill>
                <a:latin typeface="Tahoma"/>
                <a:cs typeface="Tahoma"/>
              </a:rPr>
              <a:t>capture</a:t>
            </a:r>
            <a:r>
              <a:rPr dirty="0" sz="1100" spc="-55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35">
                <a:solidFill>
                  <a:srgbClr val="3F3F3F"/>
                </a:solidFill>
                <a:latin typeface="Tahoma"/>
                <a:cs typeface="Tahoma"/>
              </a:rPr>
              <a:t>the</a:t>
            </a:r>
            <a:r>
              <a:rPr dirty="0" sz="1100" spc="-55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40">
                <a:solidFill>
                  <a:srgbClr val="3F3F3F"/>
                </a:solidFill>
                <a:latin typeface="Tahoma"/>
                <a:cs typeface="Tahoma"/>
              </a:rPr>
              <a:t>connectivity</a:t>
            </a:r>
            <a:r>
              <a:rPr dirty="0" sz="1100" spc="-6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45">
                <a:solidFill>
                  <a:srgbClr val="3F3F3F"/>
                </a:solidFill>
                <a:latin typeface="Tahoma"/>
                <a:cs typeface="Tahoma"/>
              </a:rPr>
              <a:t>induced</a:t>
            </a:r>
            <a:r>
              <a:rPr dirty="0" sz="1100" spc="-55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65">
                <a:solidFill>
                  <a:srgbClr val="3F3F3F"/>
                </a:solidFill>
                <a:latin typeface="Tahoma"/>
                <a:cs typeface="Tahoma"/>
              </a:rPr>
              <a:t>by</a:t>
            </a:r>
            <a:r>
              <a:rPr dirty="0" sz="1100" spc="-6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35">
                <a:solidFill>
                  <a:srgbClr val="3F3F3F"/>
                </a:solidFill>
                <a:latin typeface="Tahoma"/>
                <a:cs typeface="Tahoma"/>
              </a:rPr>
              <a:t>the</a:t>
            </a:r>
            <a:r>
              <a:rPr dirty="0" sz="1100" spc="-55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40">
                <a:solidFill>
                  <a:srgbClr val="3F3F3F"/>
                </a:solidFill>
                <a:latin typeface="Tahoma"/>
                <a:cs typeface="Tahoma"/>
              </a:rPr>
              <a:t>sensing/communication interactions</a:t>
            </a:r>
            <a:r>
              <a:rPr dirty="0" sz="1100" spc="-45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65">
                <a:solidFill>
                  <a:srgbClr val="3F3F3F"/>
                </a:solidFill>
                <a:latin typeface="Tahoma"/>
                <a:cs typeface="Tahoma"/>
              </a:rPr>
              <a:t>among</a:t>
            </a:r>
            <a:r>
              <a:rPr dirty="0" sz="1100" spc="-4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10">
                <a:solidFill>
                  <a:srgbClr val="3F3F3F"/>
                </a:solidFill>
                <a:latin typeface="Tahoma"/>
                <a:cs typeface="Tahoma"/>
              </a:rPr>
              <a:t>robots.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5760085" cy="3240405"/>
          </a:xfrm>
          <a:custGeom>
            <a:avLst/>
            <a:gdLst/>
            <a:ahLst/>
            <a:cxnLst/>
            <a:rect l="l" t="t" r="r" b="b"/>
            <a:pathLst>
              <a:path w="5760085" h="3240405">
                <a:moveTo>
                  <a:pt x="5759996" y="0"/>
                </a:moveTo>
                <a:lnTo>
                  <a:pt x="0" y="0"/>
                </a:lnTo>
                <a:lnTo>
                  <a:pt x="0" y="3239998"/>
                </a:lnTo>
                <a:lnTo>
                  <a:pt x="5759996" y="3239998"/>
                </a:lnTo>
                <a:lnTo>
                  <a:pt x="5759996" y="0"/>
                </a:lnTo>
                <a:close/>
              </a:path>
            </a:pathLst>
          </a:custGeom>
          <a:solidFill>
            <a:srgbClr val="81243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5579" y="3"/>
            <a:ext cx="518378" cy="61705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ts val="1639"/>
              </a:lnSpc>
              <a:spcBef>
                <a:spcPts val="135"/>
              </a:spcBef>
            </a:pPr>
            <a:r>
              <a:rPr dirty="0"/>
              <a:t>Table</a:t>
            </a:r>
            <a:r>
              <a:rPr dirty="0" spc="5"/>
              <a:t> </a:t>
            </a:r>
            <a:r>
              <a:rPr dirty="0"/>
              <a:t>of</a:t>
            </a:r>
            <a:r>
              <a:rPr dirty="0" spc="5"/>
              <a:t> </a:t>
            </a:r>
            <a:r>
              <a:rPr dirty="0" spc="-10"/>
              <a:t>Contents</a:t>
            </a:r>
          </a:p>
          <a:p>
            <a:pPr marL="12700">
              <a:lnSpc>
                <a:spcPts val="1040"/>
              </a:lnSpc>
            </a:pPr>
            <a:r>
              <a:rPr dirty="0" sz="900" b="0">
                <a:latin typeface="Tahoma"/>
                <a:cs typeface="Tahoma"/>
              </a:rPr>
              <a:t>3</a:t>
            </a:r>
            <a:r>
              <a:rPr dirty="0" sz="900" spc="105" b="0">
                <a:latin typeface="Tahoma"/>
                <a:cs typeface="Tahoma"/>
              </a:rPr>
              <a:t> </a:t>
            </a:r>
            <a:r>
              <a:rPr dirty="0" sz="900" spc="-40" b="0">
                <a:latin typeface="Tahoma"/>
                <a:cs typeface="Tahoma"/>
              </a:rPr>
              <a:t>Generalized</a:t>
            </a:r>
            <a:r>
              <a:rPr dirty="0" sz="900" spc="-55" b="0">
                <a:latin typeface="Tahoma"/>
                <a:cs typeface="Tahoma"/>
              </a:rPr>
              <a:t> </a:t>
            </a:r>
            <a:r>
              <a:rPr dirty="0" sz="900" spc="-10" b="0">
                <a:latin typeface="Tahoma"/>
                <a:cs typeface="Tahoma"/>
              </a:rPr>
              <a:t>connectivity</a:t>
            </a:r>
            <a:endParaRPr sz="900">
              <a:latin typeface="Tahoma"/>
              <a:cs typeface="Tahoma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321894" y="3016594"/>
            <a:ext cx="237490" cy="1543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800" spc="-30">
                <a:solidFill>
                  <a:srgbClr val="3F3F3F"/>
                </a:solidFill>
                <a:latin typeface="Tahoma"/>
                <a:cs typeface="Tahoma"/>
              </a:rPr>
              <a:t>6</a:t>
            </a:r>
            <a:r>
              <a:rPr dirty="0" sz="800" spc="-30">
                <a:solidFill>
                  <a:srgbClr val="3F3F3F"/>
                </a:solidFill>
                <a:latin typeface="Tahoma"/>
                <a:cs typeface="Tahoma"/>
              </a:rPr>
              <a:t>/25</a:t>
            </a:r>
            <a:endParaRPr sz="800">
              <a:latin typeface="Tahoma"/>
              <a:cs typeface="Tahoma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99695" rIns="0" bIns="0" rtlCol="0" vert="horz">
            <a:spAutoFit/>
          </a:bodyPr>
          <a:lstStyle/>
          <a:p>
            <a:pPr marL="151130" indent="-138430">
              <a:lnSpc>
                <a:spcPct val="100000"/>
              </a:lnSpc>
              <a:spcBef>
                <a:spcPts val="785"/>
              </a:spcBef>
              <a:buClr>
                <a:srgbClr val="9A4F5B"/>
              </a:buClr>
              <a:buFont typeface="Lucida Sans Unicode"/>
              <a:buChar char="►"/>
              <a:tabLst>
                <a:tab pos="151130" algn="l"/>
              </a:tabLst>
            </a:pPr>
            <a:r>
              <a:rPr dirty="0" spc="-10">
                <a:hlinkClick r:id="rId3" action="ppaction://hlinksldjump"/>
              </a:rPr>
              <a:t>Introduction</a:t>
            </a:r>
          </a:p>
          <a:p>
            <a:pPr marL="151130" indent="-138430">
              <a:lnSpc>
                <a:spcPct val="100000"/>
              </a:lnSpc>
              <a:spcBef>
                <a:spcPts val="685"/>
              </a:spcBef>
              <a:buFont typeface="Lucida Sans Unicode"/>
              <a:buChar char="►"/>
              <a:tabLst>
                <a:tab pos="151130" algn="l"/>
              </a:tabLst>
            </a:pPr>
            <a:r>
              <a:rPr dirty="0" spc="-10">
                <a:hlinkClick r:id="rId4" action="ppaction://hlinksldjump"/>
              </a:rPr>
              <a:t>Preliminaries</a:t>
            </a:r>
          </a:p>
          <a:p>
            <a:pPr marL="151130" indent="-138430">
              <a:lnSpc>
                <a:spcPct val="100000"/>
              </a:lnSpc>
              <a:spcBef>
                <a:spcPts val="685"/>
              </a:spcBef>
              <a:buFont typeface="Lucida Sans Unicode"/>
              <a:buChar char="►"/>
              <a:tabLst>
                <a:tab pos="151130" algn="l"/>
              </a:tabLst>
            </a:pPr>
            <a:r>
              <a:rPr dirty="0" spc="-45">
                <a:solidFill>
                  <a:srgbClr val="FFFFFF"/>
                </a:solidFill>
                <a:hlinkClick r:id="rId5" action="ppaction://hlinksldjump"/>
              </a:rPr>
              <a:t>Generalized</a:t>
            </a:r>
            <a:r>
              <a:rPr dirty="0" spc="-25">
                <a:solidFill>
                  <a:srgbClr val="FFFFFF"/>
                </a:solidFill>
                <a:hlinkClick r:id="rId5" action="ppaction://hlinksldjump"/>
              </a:rPr>
              <a:t> </a:t>
            </a:r>
            <a:r>
              <a:rPr dirty="0" spc="-10">
                <a:solidFill>
                  <a:srgbClr val="FFFFFF"/>
                </a:solidFill>
                <a:hlinkClick r:id="rId5" action="ppaction://hlinksldjump"/>
              </a:rPr>
              <a:t>connectivity</a:t>
            </a:r>
          </a:p>
          <a:p>
            <a:pPr marL="151130" indent="-138430">
              <a:lnSpc>
                <a:spcPct val="100000"/>
              </a:lnSpc>
              <a:spcBef>
                <a:spcPts val="685"/>
              </a:spcBef>
              <a:buFont typeface="Lucida Sans Unicode"/>
              <a:buChar char="►"/>
              <a:tabLst>
                <a:tab pos="151130" algn="l"/>
              </a:tabLst>
            </a:pPr>
            <a:r>
              <a:rPr dirty="0" spc="-45">
                <a:hlinkClick r:id="rId6" action="ppaction://hlinksldjump"/>
              </a:rPr>
              <a:t>Generalized</a:t>
            </a:r>
            <a:r>
              <a:rPr dirty="0" spc="-20">
                <a:hlinkClick r:id="rId6" action="ppaction://hlinksldjump"/>
              </a:rPr>
              <a:t> </a:t>
            </a:r>
            <a:r>
              <a:rPr dirty="0" spc="-40">
                <a:hlinkClick r:id="rId6" action="ppaction://hlinksldjump"/>
              </a:rPr>
              <a:t>biconnectivity</a:t>
            </a:r>
            <a:r>
              <a:rPr dirty="0" spc="-20">
                <a:hlinkClick r:id="rId6" action="ppaction://hlinksldjump"/>
              </a:rPr>
              <a:t> </a:t>
            </a:r>
            <a:r>
              <a:rPr dirty="0" spc="-40">
                <a:hlinkClick r:id="rId6" action="ppaction://hlinksldjump"/>
              </a:rPr>
              <a:t>for</a:t>
            </a:r>
            <a:r>
              <a:rPr dirty="0" spc="-15">
                <a:hlinkClick r:id="rId6" action="ppaction://hlinksldjump"/>
              </a:rPr>
              <a:t> </a:t>
            </a:r>
            <a:r>
              <a:rPr dirty="0" spc="-20">
                <a:hlinkClick r:id="rId6" action="ppaction://hlinksldjump"/>
              </a:rPr>
              <a:t>OMRS</a:t>
            </a:r>
          </a:p>
          <a:p>
            <a:pPr marL="151130" indent="-138430">
              <a:lnSpc>
                <a:spcPct val="100000"/>
              </a:lnSpc>
              <a:spcBef>
                <a:spcPts val="685"/>
              </a:spcBef>
              <a:buFont typeface="Lucida Sans Unicode"/>
              <a:buChar char="►"/>
              <a:tabLst>
                <a:tab pos="151130" algn="l"/>
              </a:tabLst>
            </a:pPr>
            <a:r>
              <a:rPr dirty="0">
                <a:hlinkClick r:id="rId7" action="ppaction://hlinksldjump"/>
              </a:rPr>
              <a:t>Multi</a:t>
            </a:r>
            <a:r>
              <a:rPr dirty="0" spc="-40">
                <a:hlinkClick r:id="rId7" action="ppaction://hlinksldjump"/>
              </a:rPr>
              <a:t> </a:t>
            </a:r>
            <a:r>
              <a:rPr dirty="0" spc="-50">
                <a:hlinkClick r:id="rId7" action="ppaction://hlinksldjump"/>
              </a:rPr>
              <a:t>mode</a:t>
            </a:r>
            <a:r>
              <a:rPr dirty="0" spc="-40">
                <a:hlinkClick r:id="rId7" action="ppaction://hlinksldjump"/>
              </a:rPr>
              <a:t> </a:t>
            </a:r>
            <a:r>
              <a:rPr dirty="0" spc="-35">
                <a:hlinkClick r:id="rId7" action="ppaction://hlinksldjump"/>
              </a:rPr>
              <a:t>multi-</a:t>
            </a:r>
            <a:r>
              <a:rPr dirty="0" spc="-40">
                <a:hlinkClick r:id="rId7" action="ppaction://hlinksldjump"/>
              </a:rPr>
              <a:t>dimensional </a:t>
            </a:r>
            <a:r>
              <a:rPr dirty="0" spc="-45">
                <a:hlinkClick r:id="rId7" action="ppaction://hlinksldjump"/>
              </a:rPr>
              <a:t>switched</a:t>
            </a:r>
            <a:r>
              <a:rPr dirty="0" spc="-40">
                <a:hlinkClick r:id="rId7" action="ppaction://hlinksldjump"/>
              </a:rPr>
              <a:t> system</a:t>
            </a:r>
          </a:p>
          <a:p>
            <a:pPr marL="151130" indent="-138430">
              <a:lnSpc>
                <a:spcPct val="100000"/>
              </a:lnSpc>
              <a:spcBef>
                <a:spcPts val="685"/>
              </a:spcBef>
              <a:buFont typeface="Lucida Sans Unicode"/>
              <a:buChar char="►"/>
              <a:tabLst>
                <a:tab pos="151130" algn="l"/>
              </a:tabLst>
            </a:pPr>
            <a:r>
              <a:rPr dirty="0" spc="-40">
                <a:hlinkClick r:id="rId8" action="ppaction://hlinksldjump"/>
              </a:rPr>
              <a:t>Numerical</a:t>
            </a:r>
            <a:r>
              <a:rPr dirty="0" spc="-50">
                <a:hlinkClick r:id="rId8" action="ppaction://hlinksldjump"/>
              </a:rPr>
              <a:t> </a:t>
            </a:r>
            <a:r>
              <a:rPr dirty="0" spc="-10">
                <a:hlinkClick r:id="rId8" action="ppaction://hlinksldjump"/>
              </a:rPr>
              <a:t>example</a:t>
            </a:r>
          </a:p>
          <a:p>
            <a:pPr marL="151130" indent="-138430">
              <a:lnSpc>
                <a:spcPct val="100000"/>
              </a:lnSpc>
              <a:spcBef>
                <a:spcPts val="685"/>
              </a:spcBef>
              <a:buFont typeface="Lucida Sans Unicode"/>
              <a:buChar char="►"/>
              <a:tabLst>
                <a:tab pos="151130" algn="l"/>
              </a:tabLst>
            </a:pPr>
            <a:r>
              <a:rPr dirty="0" spc="-45">
                <a:hlinkClick r:id="rId9" action="ppaction://hlinksldjump"/>
              </a:rPr>
              <a:t>Conclusion</a:t>
            </a:r>
            <a:r>
              <a:rPr dirty="0" spc="-50">
                <a:hlinkClick r:id="rId9" action="ppaction://hlinksldjump"/>
              </a:rPr>
              <a:t> </a:t>
            </a:r>
            <a:r>
              <a:rPr dirty="0" spc="-55">
                <a:hlinkClick r:id="rId9" action="ppaction://hlinksldjump"/>
              </a:rPr>
              <a:t>and</a:t>
            </a:r>
            <a:r>
              <a:rPr dirty="0" spc="-50">
                <a:hlinkClick r:id="rId9" action="ppaction://hlinksldjump"/>
              </a:rPr>
              <a:t> </a:t>
            </a:r>
            <a:r>
              <a:rPr dirty="0" spc="-35">
                <a:hlinkClick r:id="rId9" action="ppaction://hlinksldjump"/>
              </a:rPr>
              <a:t>future</a:t>
            </a:r>
            <a:r>
              <a:rPr dirty="0" spc="-50">
                <a:hlinkClick r:id="rId9" action="ppaction://hlinksldjump"/>
              </a:rPr>
              <a:t> </a:t>
            </a:r>
            <a:r>
              <a:rPr dirty="0" spc="-10">
                <a:hlinkClick r:id="rId9" action="ppaction://hlinksldjump"/>
              </a:rPr>
              <a:t>works</a:t>
            </a:r>
          </a:p>
          <a:p>
            <a:pPr marL="151130" indent="-138430">
              <a:lnSpc>
                <a:spcPct val="100000"/>
              </a:lnSpc>
              <a:spcBef>
                <a:spcPts val="685"/>
              </a:spcBef>
              <a:buFont typeface="Lucida Sans Unicode"/>
              <a:buChar char="►"/>
              <a:tabLst>
                <a:tab pos="151130" algn="l"/>
              </a:tabLst>
            </a:pPr>
            <a:r>
              <a:rPr dirty="0" spc="-10">
                <a:hlinkClick r:id="rId10" action="ppaction://hlinksldjump"/>
              </a:rPr>
              <a:t>References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7295" y="252930"/>
            <a:ext cx="182372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>
                <a:solidFill>
                  <a:srgbClr val="812433"/>
                </a:solidFill>
              </a:rPr>
              <a:t>Generalized</a:t>
            </a:r>
            <a:r>
              <a:rPr dirty="0" spc="55">
                <a:solidFill>
                  <a:srgbClr val="812433"/>
                </a:solidFill>
              </a:rPr>
              <a:t> </a:t>
            </a:r>
            <a:r>
              <a:rPr dirty="0" spc="-10">
                <a:solidFill>
                  <a:srgbClr val="812433"/>
                </a:solidFill>
              </a:rPr>
              <a:t>connectiviy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321894" y="3016594"/>
            <a:ext cx="237490" cy="1543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800" spc="-30">
                <a:solidFill>
                  <a:srgbClr val="3F3F3F"/>
                </a:solidFill>
                <a:latin typeface="Tahoma"/>
                <a:cs typeface="Tahoma"/>
              </a:rPr>
              <a:t>7</a:t>
            </a:r>
            <a:r>
              <a:rPr dirty="0" sz="800" spc="-30">
                <a:solidFill>
                  <a:srgbClr val="3F3F3F"/>
                </a:solidFill>
                <a:latin typeface="Tahoma"/>
                <a:cs typeface="Tahoma"/>
              </a:rPr>
              <a:t>/25</a:t>
            </a:r>
            <a:endParaRPr sz="800">
              <a:latin typeface="Tahoma"/>
              <a:cs typeface="Tahoma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309194" y="408046"/>
            <a:ext cx="5053330" cy="2510155"/>
          </a:xfrm>
          <a:prstGeom prst="rect">
            <a:avLst/>
          </a:prstGeom>
        </p:spPr>
        <p:txBody>
          <a:bodyPr wrap="square" lIns="0" tIns="64769" rIns="0" bIns="0" rtlCol="0" vert="horz">
            <a:spAutoFit/>
          </a:bodyPr>
          <a:lstStyle/>
          <a:p>
            <a:pPr marL="770255">
              <a:lnSpc>
                <a:spcPct val="100000"/>
              </a:lnSpc>
              <a:spcBef>
                <a:spcPts val="509"/>
              </a:spcBef>
            </a:pPr>
            <a:r>
              <a:rPr dirty="0" sz="900">
                <a:solidFill>
                  <a:srgbClr val="812433"/>
                </a:solidFill>
                <a:latin typeface="Tahoma"/>
                <a:cs typeface="Tahoma"/>
              </a:rPr>
              <a:t>3</a:t>
            </a:r>
            <a:r>
              <a:rPr dirty="0" sz="900" spc="105">
                <a:solidFill>
                  <a:srgbClr val="812433"/>
                </a:solidFill>
                <a:latin typeface="Tahoma"/>
                <a:cs typeface="Tahoma"/>
              </a:rPr>
              <a:t> </a:t>
            </a:r>
            <a:r>
              <a:rPr dirty="0" sz="900" spc="-40">
                <a:solidFill>
                  <a:srgbClr val="812433"/>
                </a:solidFill>
                <a:latin typeface="Tahoma"/>
                <a:cs typeface="Tahoma"/>
              </a:rPr>
              <a:t>Generalized</a:t>
            </a:r>
            <a:r>
              <a:rPr dirty="0" sz="900" spc="-55">
                <a:solidFill>
                  <a:srgbClr val="812433"/>
                </a:solidFill>
                <a:latin typeface="Tahoma"/>
                <a:cs typeface="Tahoma"/>
              </a:rPr>
              <a:t> </a:t>
            </a:r>
            <a:r>
              <a:rPr dirty="0" sz="900" spc="-10">
                <a:solidFill>
                  <a:srgbClr val="812433"/>
                </a:solidFill>
                <a:latin typeface="Tahoma"/>
                <a:cs typeface="Tahoma"/>
              </a:rPr>
              <a:t>connectivity</a:t>
            </a:r>
            <a:endParaRPr sz="900">
              <a:latin typeface="Tahoma"/>
              <a:cs typeface="Tahoma"/>
            </a:endParaRPr>
          </a:p>
          <a:p>
            <a:pPr marL="50165">
              <a:lnSpc>
                <a:spcPct val="100000"/>
              </a:lnSpc>
              <a:spcBef>
                <a:spcPts val="490"/>
              </a:spcBef>
            </a:pPr>
            <a:r>
              <a:rPr dirty="0" sz="1100" spc="-70">
                <a:solidFill>
                  <a:srgbClr val="3F3F3F"/>
                </a:solidFill>
                <a:latin typeface="Tahoma"/>
                <a:cs typeface="Tahoma"/>
              </a:rPr>
              <a:t>The</a:t>
            </a:r>
            <a:r>
              <a:rPr dirty="0" sz="1100" spc="-65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55">
                <a:solidFill>
                  <a:srgbClr val="3F3F3F"/>
                </a:solidFill>
                <a:latin typeface="Tahoma"/>
                <a:cs typeface="Tahoma"/>
              </a:rPr>
              <a:t>adjacency</a:t>
            </a:r>
            <a:r>
              <a:rPr dirty="0" sz="1100" spc="-6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45">
                <a:solidFill>
                  <a:srgbClr val="3F3F3F"/>
                </a:solidFill>
                <a:latin typeface="Tahoma"/>
                <a:cs typeface="Tahoma"/>
              </a:rPr>
              <a:t>matrix</a:t>
            </a:r>
            <a:r>
              <a:rPr dirty="0" sz="1100" spc="-65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i="1">
                <a:solidFill>
                  <a:srgbClr val="3F3F3F"/>
                </a:solidFill>
                <a:latin typeface="Cambria"/>
                <a:cs typeface="Cambria"/>
              </a:rPr>
              <a:t>A</a:t>
            </a:r>
            <a:r>
              <a:rPr dirty="0" sz="1100" spc="40" i="1">
                <a:solidFill>
                  <a:srgbClr val="3F3F3F"/>
                </a:solidFill>
                <a:latin typeface="Cambria"/>
                <a:cs typeface="Cambria"/>
              </a:rPr>
              <a:t> </a:t>
            </a:r>
            <a:r>
              <a:rPr dirty="0" sz="1100" spc="-50">
                <a:solidFill>
                  <a:srgbClr val="3F3F3F"/>
                </a:solidFill>
                <a:latin typeface="Tahoma"/>
                <a:cs typeface="Tahoma"/>
              </a:rPr>
              <a:t>encodes</a:t>
            </a:r>
            <a:r>
              <a:rPr dirty="0" sz="1100" spc="-65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35">
                <a:solidFill>
                  <a:srgbClr val="3F3F3F"/>
                </a:solidFill>
                <a:latin typeface="Tahoma"/>
                <a:cs typeface="Tahoma"/>
              </a:rPr>
              <a:t>the</a:t>
            </a:r>
            <a:r>
              <a:rPr dirty="0" sz="1100" spc="-6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50">
                <a:solidFill>
                  <a:srgbClr val="3F3F3F"/>
                </a:solidFill>
                <a:latin typeface="Tahoma"/>
                <a:cs typeface="Tahoma"/>
              </a:rPr>
              <a:t>presence</a:t>
            </a:r>
            <a:r>
              <a:rPr dirty="0" sz="1100" spc="-6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30">
                <a:solidFill>
                  <a:srgbClr val="3F3F3F"/>
                </a:solidFill>
                <a:latin typeface="Tahoma"/>
                <a:cs typeface="Tahoma"/>
              </a:rPr>
              <a:t>of</a:t>
            </a:r>
            <a:r>
              <a:rPr dirty="0" sz="1100" spc="-65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55">
                <a:solidFill>
                  <a:srgbClr val="3F3F3F"/>
                </a:solidFill>
                <a:latin typeface="Tahoma"/>
                <a:cs typeface="Tahoma"/>
              </a:rPr>
              <a:t>an</a:t>
            </a:r>
            <a:r>
              <a:rPr dirty="0" sz="1100" spc="-6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35">
                <a:solidFill>
                  <a:srgbClr val="3F3F3F"/>
                </a:solidFill>
                <a:latin typeface="Tahoma"/>
                <a:cs typeface="Tahoma"/>
              </a:rPr>
              <a:t>interaction</a:t>
            </a:r>
            <a:r>
              <a:rPr dirty="0" sz="1100" spc="-6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30">
                <a:solidFill>
                  <a:srgbClr val="3F3F3F"/>
                </a:solidFill>
                <a:latin typeface="Tahoma"/>
                <a:cs typeface="Tahoma"/>
              </a:rPr>
              <a:t>link</a:t>
            </a:r>
            <a:r>
              <a:rPr dirty="0" sz="1100" spc="-65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40">
                <a:solidFill>
                  <a:srgbClr val="3F3F3F"/>
                </a:solidFill>
                <a:latin typeface="Tahoma"/>
                <a:cs typeface="Tahoma"/>
              </a:rPr>
              <a:t>between</a:t>
            </a:r>
            <a:r>
              <a:rPr dirty="0" sz="1100" spc="-60">
                <a:solidFill>
                  <a:srgbClr val="3F3F3F"/>
                </a:solidFill>
                <a:latin typeface="Tahoma"/>
                <a:cs typeface="Tahoma"/>
              </a:rPr>
              <a:t> agents </a:t>
            </a:r>
            <a:r>
              <a:rPr dirty="0" sz="1100">
                <a:solidFill>
                  <a:srgbClr val="3F3F3F"/>
                </a:solidFill>
                <a:latin typeface="Calibri"/>
                <a:cs typeface="Calibri"/>
              </a:rPr>
              <a:t>(</a:t>
            </a:r>
            <a:r>
              <a:rPr dirty="0" sz="1100" i="1">
                <a:solidFill>
                  <a:srgbClr val="3F3F3F"/>
                </a:solidFill>
                <a:latin typeface="Cambria"/>
                <a:cs typeface="Cambria"/>
              </a:rPr>
              <a:t>i</a:t>
            </a:r>
            <a:r>
              <a:rPr dirty="0" sz="1100" i="1">
                <a:solidFill>
                  <a:srgbClr val="3F3F3F"/>
                </a:solidFill>
                <a:latin typeface="Calibri"/>
                <a:cs typeface="Calibri"/>
              </a:rPr>
              <a:t>,</a:t>
            </a:r>
            <a:r>
              <a:rPr dirty="0" sz="1100" spc="-45" i="1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100" spc="-25" i="1">
                <a:solidFill>
                  <a:srgbClr val="3F3F3F"/>
                </a:solidFill>
                <a:latin typeface="Cambria"/>
                <a:cs typeface="Cambria"/>
              </a:rPr>
              <a:t>j</a:t>
            </a:r>
            <a:r>
              <a:rPr dirty="0" sz="1100" spc="-25">
                <a:solidFill>
                  <a:srgbClr val="3F3F3F"/>
                </a:solidFill>
                <a:latin typeface="Calibri"/>
                <a:cs typeface="Calibri"/>
              </a:rPr>
              <a:t>)</a:t>
            </a:r>
            <a:endParaRPr sz="1100">
              <a:latin typeface="Calibri"/>
              <a:cs typeface="Calibri"/>
            </a:endParaRPr>
          </a:p>
          <a:p>
            <a:pPr marL="50165">
              <a:lnSpc>
                <a:spcPct val="100000"/>
              </a:lnSpc>
              <a:spcBef>
                <a:spcPts val="35"/>
              </a:spcBef>
            </a:pPr>
            <a:r>
              <a:rPr dirty="0" sz="1100" spc="-55">
                <a:solidFill>
                  <a:srgbClr val="3F3F3F"/>
                </a:solidFill>
                <a:latin typeface="Tahoma"/>
                <a:cs typeface="Tahoma"/>
              </a:rPr>
              <a:t>and </a:t>
            </a:r>
            <a:r>
              <a:rPr dirty="0" sz="1100" spc="-60">
                <a:solidFill>
                  <a:srgbClr val="3F3F3F"/>
                </a:solidFill>
                <a:latin typeface="Tahoma"/>
                <a:cs typeface="Tahoma"/>
              </a:rPr>
              <a:t>can</a:t>
            </a:r>
            <a:r>
              <a:rPr dirty="0" sz="1100" spc="-55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45">
                <a:solidFill>
                  <a:srgbClr val="3F3F3F"/>
                </a:solidFill>
                <a:latin typeface="Tahoma"/>
                <a:cs typeface="Tahoma"/>
              </a:rPr>
              <a:t>also</a:t>
            </a:r>
            <a:r>
              <a:rPr dirty="0" sz="1100" spc="-5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45">
                <a:solidFill>
                  <a:srgbClr val="3F3F3F"/>
                </a:solidFill>
                <a:latin typeface="Tahoma"/>
                <a:cs typeface="Tahoma"/>
              </a:rPr>
              <a:t>represent</a:t>
            </a:r>
            <a:r>
              <a:rPr dirty="0" sz="1100" spc="-55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35">
                <a:solidFill>
                  <a:srgbClr val="3F3F3F"/>
                </a:solidFill>
                <a:latin typeface="Tahoma"/>
                <a:cs typeface="Tahoma"/>
              </a:rPr>
              <a:t>additional</a:t>
            </a:r>
            <a:r>
              <a:rPr dirty="0" sz="1100" spc="-55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45">
                <a:solidFill>
                  <a:srgbClr val="3F3F3F"/>
                </a:solidFill>
                <a:latin typeface="Tahoma"/>
                <a:cs typeface="Tahoma"/>
              </a:rPr>
              <a:t>inter-</a:t>
            </a:r>
            <a:r>
              <a:rPr dirty="0" sz="1100" spc="-60">
                <a:solidFill>
                  <a:srgbClr val="3F3F3F"/>
                </a:solidFill>
                <a:latin typeface="Tahoma"/>
                <a:cs typeface="Tahoma"/>
              </a:rPr>
              <a:t>agent</a:t>
            </a:r>
            <a:r>
              <a:rPr dirty="0" sz="1100" spc="-50">
                <a:solidFill>
                  <a:srgbClr val="3F3F3F"/>
                </a:solidFill>
                <a:latin typeface="Tahoma"/>
                <a:cs typeface="Tahoma"/>
              </a:rPr>
              <a:t> behaviors</a:t>
            </a:r>
            <a:r>
              <a:rPr dirty="0" sz="1100" spc="-55">
                <a:solidFill>
                  <a:srgbClr val="3F3F3F"/>
                </a:solidFill>
                <a:latin typeface="Tahoma"/>
                <a:cs typeface="Tahoma"/>
              </a:rPr>
              <a:t> and</a:t>
            </a:r>
            <a:r>
              <a:rPr dirty="0" sz="1100" spc="-5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10">
                <a:solidFill>
                  <a:srgbClr val="3F3F3F"/>
                </a:solidFill>
                <a:latin typeface="Tahoma"/>
                <a:cs typeface="Tahoma"/>
              </a:rPr>
              <a:t>constraints.</a:t>
            </a: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25"/>
              </a:spcBef>
            </a:pPr>
            <a:endParaRPr sz="1100">
              <a:latin typeface="Tahoma"/>
              <a:cs typeface="Tahoma"/>
            </a:endParaRPr>
          </a:p>
          <a:p>
            <a:pPr algn="ctr" marL="81915">
              <a:lnSpc>
                <a:spcPct val="100000"/>
              </a:lnSpc>
            </a:pPr>
            <a:r>
              <a:rPr dirty="0" baseline="7575" sz="1650" i="1">
                <a:solidFill>
                  <a:srgbClr val="3F3F3F"/>
                </a:solidFill>
                <a:latin typeface="Cambria"/>
                <a:cs typeface="Cambria"/>
              </a:rPr>
              <a:t>a</a:t>
            </a:r>
            <a:r>
              <a:rPr dirty="0" sz="800" i="1">
                <a:solidFill>
                  <a:srgbClr val="3F3F3F"/>
                </a:solidFill>
                <a:latin typeface="Cambria"/>
                <a:cs typeface="Cambria"/>
              </a:rPr>
              <a:t>ij</a:t>
            </a:r>
            <a:r>
              <a:rPr dirty="0" sz="800" spc="170" i="1">
                <a:solidFill>
                  <a:srgbClr val="3F3F3F"/>
                </a:solidFill>
                <a:latin typeface="Cambria"/>
                <a:cs typeface="Cambria"/>
              </a:rPr>
              <a:t> </a:t>
            </a:r>
            <a:r>
              <a:rPr dirty="0" baseline="7575" sz="1650" spc="442">
                <a:solidFill>
                  <a:srgbClr val="3F3F3F"/>
                </a:solidFill>
                <a:latin typeface="Calibri"/>
                <a:cs typeface="Calibri"/>
              </a:rPr>
              <a:t>=</a:t>
            </a:r>
            <a:r>
              <a:rPr dirty="0" baseline="7575" sz="1650" spc="82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baseline="7575" sz="1650" spc="-15" i="1">
                <a:solidFill>
                  <a:srgbClr val="3F3F3F"/>
                </a:solidFill>
                <a:latin typeface="Calibri"/>
                <a:cs typeface="Calibri"/>
              </a:rPr>
              <a:t>γ</a:t>
            </a:r>
            <a:r>
              <a:rPr dirty="0" sz="800" spc="-10" i="1">
                <a:solidFill>
                  <a:srgbClr val="3F3F3F"/>
                </a:solidFill>
                <a:latin typeface="Cambria"/>
                <a:cs typeface="Cambria"/>
              </a:rPr>
              <a:t>ij</a:t>
            </a:r>
            <a:r>
              <a:rPr dirty="0" baseline="7575" sz="1650" spc="-15" i="1">
                <a:solidFill>
                  <a:srgbClr val="3F3F3F"/>
                </a:solidFill>
                <a:latin typeface="Cambria"/>
                <a:cs typeface="Cambria"/>
              </a:rPr>
              <a:t>f</a:t>
            </a:r>
            <a:r>
              <a:rPr dirty="0" sz="800" spc="-10" i="1">
                <a:solidFill>
                  <a:srgbClr val="3F3F3F"/>
                </a:solidFill>
                <a:latin typeface="Cambria"/>
                <a:cs typeface="Cambria"/>
              </a:rPr>
              <a:t>ij</a:t>
            </a:r>
            <a:r>
              <a:rPr dirty="0" baseline="7575" sz="1650" spc="-15" i="1">
                <a:solidFill>
                  <a:srgbClr val="3F3F3F"/>
                </a:solidFill>
                <a:latin typeface="Calibri"/>
                <a:cs typeface="Calibri"/>
              </a:rPr>
              <a:t>α</a:t>
            </a:r>
            <a:r>
              <a:rPr dirty="0" sz="800" spc="-10" i="1">
                <a:solidFill>
                  <a:srgbClr val="3F3F3F"/>
                </a:solidFill>
                <a:latin typeface="Cambria"/>
                <a:cs typeface="Cambria"/>
              </a:rPr>
              <a:t>ij</a:t>
            </a:r>
            <a:r>
              <a:rPr dirty="0" baseline="7575" sz="1650" spc="-15" i="1">
                <a:solidFill>
                  <a:srgbClr val="3F3F3F"/>
                </a:solidFill>
                <a:latin typeface="Calibri"/>
                <a:cs typeface="Calibri"/>
              </a:rPr>
              <a:t>β</a:t>
            </a:r>
            <a:r>
              <a:rPr dirty="0" sz="800" spc="-10" i="1">
                <a:solidFill>
                  <a:srgbClr val="3F3F3F"/>
                </a:solidFill>
                <a:latin typeface="Cambria"/>
                <a:cs typeface="Cambria"/>
              </a:rPr>
              <a:t>ij</a:t>
            </a:r>
            <a:endParaRPr sz="800">
              <a:latin typeface="Cambria"/>
              <a:cs typeface="Cambria"/>
            </a:endParaRPr>
          </a:p>
          <a:p>
            <a:pPr marL="328295" indent="-139065">
              <a:lnSpc>
                <a:spcPct val="100000"/>
              </a:lnSpc>
              <a:spcBef>
                <a:spcPts val="525"/>
              </a:spcBef>
              <a:buClr>
                <a:srgbClr val="812433"/>
              </a:buClr>
              <a:buFont typeface="Tahoma"/>
              <a:buChar char="•"/>
              <a:tabLst>
                <a:tab pos="328295" algn="l"/>
              </a:tabLst>
            </a:pPr>
            <a:r>
              <a:rPr dirty="0" sz="1100" i="1">
                <a:solidFill>
                  <a:srgbClr val="3F3F3F"/>
                </a:solidFill>
                <a:latin typeface="Calibri"/>
                <a:cs typeface="Calibri"/>
              </a:rPr>
              <a:t>γ</a:t>
            </a:r>
            <a:r>
              <a:rPr dirty="0" baseline="-10416" sz="1200" i="1">
                <a:solidFill>
                  <a:srgbClr val="3F3F3F"/>
                </a:solidFill>
                <a:latin typeface="Cambria"/>
                <a:cs typeface="Cambria"/>
              </a:rPr>
              <a:t>ij</a:t>
            </a:r>
            <a:r>
              <a:rPr dirty="0" baseline="-10416" sz="1200" spc="337" i="1">
                <a:solidFill>
                  <a:srgbClr val="3F3F3F"/>
                </a:solidFill>
                <a:latin typeface="Cambria"/>
                <a:cs typeface="Cambria"/>
              </a:rPr>
              <a:t> </a:t>
            </a:r>
            <a:r>
              <a:rPr dirty="0" sz="1100" spc="229">
                <a:solidFill>
                  <a:srgbClr val="3F3F3F"/>
                </a:solidFill>
                <a:latin typeface="Cambria"/>
                <a:cs typeface="Cambria"/>
              </a:rPr>
              <a:t>≥</a:t>
            </a:r>
            <a:r>
              <a:rPr dirty="0" sz="1100" spc="100">
                <a:solidFill>
                  <a:srgbClr val="3F3F3F"/>
                </a:solidFill>
                <a:latin typeface="Cambria"/>
                <a:cs typeface="Cambria"/>
              </a:rPr>
              <a:t> </a:t>
            </a:r>
            <a:r>
              <a:rPr dirty="0" sz="1100" spc="-60">
                <a:solidFill>
                  <a:srgbClr val="3F3F3F"/>
                </a:solidFill>
                <a:latin typeface="Arial MT"/>
                <a:cs typeface="Arial MT"/>
              </a:rPr>
              <a:t>0</a:t>
            </a:r>
            <a:r>
              <a:rPr dirty="0" sz="1100" spc="-60">
                <a:solidFill>
                  <a:srgbClr val="3F3F3F"/>
                </a:solidFill>
                <a:latin typeface="Tahoma"/>
                <a:cs typeface="Tahoma"/>
              </a:rPr>
              <a:t>:</a:t>
            </a:r>
            <a:r>
              <a:rPr dirty="0" sz="1100" spc="-2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60">
                <a:solidFill>
                  <a:srgbClr val="3F3F3F"/>
                </a:solidFill>
                <a:latin typeface="Tahoma"/>
                <a:cs typeface="Tahoma"/>
              </a:rPr>
              <a:t>maximum </a:t>
            </a:r>
            <a:r>
              <a:rPr dirty="0" sz="1100" spc="-45">
                <a:solidFill>
                  <a:srgbClr val="3F3F3F"/>
                </a:solidFill>
                <a:latin typeface="Tahoma"/>
                <a:cs typeface="Tahoma"/>
              </a:rPr>
              <a:t>communication</a:t>
            </a:r>
            <a:r>
              <a:rPr dirty="0" sz="1100" spc="-65">
                <a:solidFill>
                  <a:srgbClr val="3F3F3F"/>
                </a:solidFill>
                <a:latin typeface="Tahoma"/>
                <a:cs typeface="Tahoma"/>
              </a:rPr>
              <a:t> range </a:t>
            </a:r>
            <a:r>
              <a:rPr dirty="0" sz="1100" spc="-10">
                <a:solidFill>
                  <a:srgbClr val="3F3F3F"/>
                </a:solidFill>
                <a:latin typeface="Tahoma"/>
                <a:cs typeface="Tahoma"/>
              </a:rPr>
              <a:t>/</a:t>
            </a:r>
            <a:r>
              <a:rPr dirty="0" sz="1100" spc="-65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30">
                <a:solidFill>
                  <a:srgbClr val="3F3F3F"/>
                </a:solidFill>
                <a:latin typeface="Tahoma"/>
                <a:cs typeface="Tahoma"/>
              </a:rPr>
              <a:t>link</a:t>
            </a:r>
            <a:r>
              <a:rPr dirty="0" sz="1100" spc="-65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10">
                <a:solidFill>
                  <a:srgbClr val="3F3F3F"/>
                </a:solidFill>
                <a:latin typeface="Tahoma"/>
                <a:cs typeface="Tahoma"/>
              </a:rPr>
              <a:t>quality</a:t>
            </a:r>
            <a:endParaRPr sz="1100">
              <a:latin typeface="Tahoma"/>
              <a:cs typeface="Tahoma"/>
            </a:endParaRPr>
          </a:p>
          <a:p>
            <a:pPr marL="328295" indent="-139065">
              <a:lnSpc>
                <a:spcPct val="100000"/>
              </a:lnSpc>
              <a:spcBef>
                <a:spcPts val="175"/>
              </a:spcBef>
              <a:buClr>
                <a:srgbClr val="812433"/>
              </a:buClr>
              <a:buFont typeface="Tahoma"/>
              <a:buChar char="•"/>
              <a:tabLst>
                <a:tab pos="328295" algn="l"/>
              </a:tabLst>
            </a:pPr>
            <a:r>
              <a:rPr dirty="0" sz="1100" i="1">
                <a:solidFill>
                  <a:srgbClr val="3F3F3F"/>
                </a:solidFill>
                <a:latin typeface="Cambria"/>
                <a:cs typeface="Cambria"/>
              </a:rPr>
              <a:t>f</a:t>
            </a:r>
            <a:r>
              <a:rPr dirty="0" baseline="-10416" sz="1200" i="1">
                <a:solidFill>
                  <a:srgbClr val="3F3F3F"/>
                </a:solidFill>
                <a:latin typeface="Cambria"/>
                <a:cs typeface="Cambria"/>
              </a:rPr>
              <a:t>ij</a:t>
            </a:r>
            <a:r>
              <a:rPr dirty="0" baseline="-10416" sz="1200" spc="300" i="1">
                <a:solidFill>
                  <a:srgbClr val="3F3F3F"/>
                </a:solidFill>
                <a:latin typeface="Cambria"/>
                <a:cs typeface="Cambria"/>
              </a:rPr>
              <a:t> </a:t>
            </a:r>
            <a:r>
              <a:rPr dirty="0" sz="1100">
                <a:solidFill>
                  <a:srgbClr val="3F3F3F"/>
                </a:solidFill>
                <a:latin typeface="Cambria"/>
                <a:cs typeface="Cambria"/>
              </a:rPr>
              <a:t>∈</a:t>
            </a:r>
            <a:r>
              <a:rPr dirty="0" sz="1100" spc="80">
                <a:solidFill>
                  <a:srgbClr val="3F3F3F"/>
                </a:solidFill>
                <a:latin typeface="Cambria"/>
                <a:cs typeface="Cambria"/>
              </a:rPr>
              <a:t> </a:t>
            </a:r>
            <a:r>
              <a:rPr dirty="0" sz="1100" spc="-10">
                <a:solidFill>
                  <a:srgbClr val="3F3F3F"/>
                </a:solidFill>
                <a:latin typeface="Calibri"/>
                <a:cs typeface="Calibri"/>
              </a:rPr>
              <a:t>[</a:t>
            </a:r>
            <a:r>
              <a:rPr dirty="0" sz="1100" spc="-10">
                <a:solidFill>
                  <a:srgbClr val="3F3F3F"/>
                </a:solidFill>
                <a:latin typeface="Arial MT"/>
                <a:cs typeface="Arial MT"/>
              </a:rPr>
              <a:t>0</a:t>
            </a:r>
            <a:r>
              <a:rPr dirty="0" sz="1100" spc="-10" i="1">
                <a:solidFill>
                  <a:srgbClr val="3F3F3F"/>
                </a:solidFill>
                <a:latin typeface="Calibri"/>
                <a:cs typeface="Calibri"/>
              </a:rPr>
              <a:t>,</a:t>
            </a:r>
            <a:r>
              <a:rPr dirty="0" sz="1100" spc="-55" i="1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100" spc="-60">
                <a:solidFill>
                  <a:srgbClr val="3F3F3F"/>
                </a:solidFill>
                <a:latin typeface="Arial MT"/>
                <a:cs typeface="Arial MT"/>
              </a:rPr>
              <a:t>1</a:t>
            </a:r>
            <a:r>
              <a:rPr dirty="0" sz="1100" spc="-60">
                <a:solidFill>
                  <a:srgbClr val="3F3F3F"/>
                </a:solidFill>
                <a:latin typeface="Calibri"/>
                <a:cs typeface="Calibri"/>
              </a:rPr>
              <a:t>]</a:t>
            </a:r>
            <a:r>
              <a:rPr dirty="0" sz="1100" spc="-60">
                <a:solidFill>
                  <a:srgbClr val="3F3F3F"/>
                </a:solidFill>
                <a:latin typeface="Tahoma"/>
                <a:cs typeface="Tahoma"/>
              </a:rPr>
              <a:t>:</a:t>
            </a:r>
            <a:r>
              <a:rPr dirty="0" sz="1100" spc="-35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75">
                <a:solidFill>
                  <a:srgbClr val="3F3F3F"/>
                </a:solidFill>
                <a:latin typeface="Tahoma"/>
                <a:cs typeface="Tahoma"/>
              </a:rPr>
              <a:t>FOV</a:t>
            </a:r>
            <a:r>
              <a:rPr dirty="0" sz="1100" spc="-85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45">
                <a:solidFill>
                  <a:srgbClr val="3F3F3F"/>
                </a:solidFill>
                <a:latin typeface="Tahoma"/>
                <a:cs typeface="Tahoma"/>
              </a:rPr>
              <a:t>constraint</a:t>
            </a:r>
            <a:r>
              <a:rPr dirty="0" sz="1100" spc="-8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45">
                <a:solidFill>
                  <a:srgbClr val="3F3F3F"/>
                </a:solidFill>
                <a:latin typeface="Tahoma"/>
                <a:cs typeface="Tahoma"/>
              </a:rPr>
              <a:t>(0</a:t>
            </a:r>
            <a:r>
              <a:rPr dirty="0" sz="1100" spc="-8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10">
                <a:solidFill>
                  <a:srgbClr val="3F3F3F"/>
                </a:solidFill>
                <a:latin typeface="Tahoma"/>
                <a:cs typeface="Tahoma"/>
              </a:rPr>
              <a:t>if</a:t>
            </a:r>
            <a:r>
              <a:rPr dirty="0" sz="1100" spc="-8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30">
                <a:solidFill>
                  <a:srgbClr val="3F3F3F"/>
                </a:solidFill>
                <a:latin typeface="Tahoma"/>
                <a:cs typeface="Tahoma"/>
              </a:rPr>
              <a:t>outside</a:t>
            </a:r>
            <a:r>
              <a:rPr dirty="0" sz="1100" spc="-8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20">
                <a:solidFill>
                  <a:srgbClr val="3F3F3F"/>
                </a:solidFill>
                <a:latin typeface="Tahoma"/>
                <a:cs typeface="Tahoma"/>
              </a:rPr>
              <a:t>FOV)</a:t>
            </a:r>
            <a:endParaRPr sz="1100">
              <a:latin typeface="Tahoma"/>
              <a:cs typeface="Tahoma"/>
            </a:endParaRPr>
          </a:p>
          <a:p>
            <a:pPr marL="328295" indent="-139065">
              <a:lnSpc>
                <a:spcPct val="100000"/>
              </a:lnSpc>
              <a:spcBef>
                <a:spcPts val="170"/>
              </a:spcBef>
              <a:buClr>
                <a:srgbClr val="812433"/>
              </a:buClr>
              <a:buFont typeface="Tahoma"/>
              <a:buChar char="•"/>
              <a:tabLst>
                <a:tab pos="328295" algn="l"/>
              </a:tabLst>
            </a:pPr>
            <a:r>
              <a:rPr dirty="0" sz="1100" i="1">
                <a:solidFill>
                  <a:srgbClr val="3F3F3F"/>
                </a:solidFill>
                <a:latin typeface="Calibri"/>
                <a:cs typeface="Calibri"/>
              </a:rPr>
              <a:t>α</a:t>
            </a:r>
            <a:r>
              <a:rPr dirty="0" baseline="-10416" sz="1200" i="1">
                <a:solidFill>
                  <a:srgbClr val="3F3F3F"/>
                </a:solidFill>
                <a:latin typeface="Cambria"/>
                <a:cs typeface="Cambria"/>
              </a:rPr>
              <a:t>ij</a:t>
            </a:r>
            <a:r>
              <a:rPr dirty="0" baseline="-10416" sz="1200" spc="359" i="1">
                <a:solidFill>
                  <a:srgbClr val="3F3F3F"/>
                </a:solidFill>
                <a:latin typeface="Cambria"/>
                <a:cs typeface="Cambria"/>
              </a:rPr>
              <a:t> </a:t>
            </a:r>
            <a:r>
              <a:rPr dirty="0" sz="1100" spc="229">
                <a:solidFill>
                  <a:srgbClr val="3F3F3F"/>
                </a:solidFill>
                <a:latin typeface="Cambria"/>
                <a:cs typeface="Cambria"/>
              </a:rPr>
              <a:t>≥</a:t>
            </a:r>
            <a:r>
              <a:rPr dirty="0" sz="1100" spc="120">
                <a:solidFill>
                  <a:srgbClr val="3F3F3F"/>
                </a:solidFill>
                <a:latin typeface="Cambria"/>
                <a:cs typeface="Cambria"/>
              </a:rPr>
              <a:t> </a:t>
            </a:r>
            <a:r>
              <a:rPr dirty="0" sz="1100" spc="-65">
                <a:solidFill>
                  <a:srgbClr val="3F3F3F"/>
                </a:solidFill>
                <a:latin typeface="Arial MT"/>
                <a:cs typeface="Arial MT"/>
              </a:rPr>
              <a:t>0</a:t>
            </a:r>
            <a:r>
              <a:rPr dirty="0" sz="1100" spc="-65">
                <a:solidFill>
                  <a:srgbClr val="3F3F3F"/>
                </a:solidFill>
                <a:latin typeface="Tahoma"/>
                <a:cs typeface="Tahoma"/>
              </a:rPr>
              <a:t>:</a:t>
            </a:r>
            <a:r>
              <a:rPr dirty="0" sz="1100" spc="-5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55">
                <a:solidFill>
                  <a:srgbClr val="3F3F3F"/>
                </a:solidFill>
                <a:latin typeface="Tahoma"/>
                <a:cs typeface="Tahoma"/>
              </a:rPr>
              <a:t>hard</a:t>
            </a:r>
            <a:r>
              <a:rPr dirty="0" sz="1100" spc="-5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45">
                <a:solidFill>
                  <a:srgbClr val="3F3F3F"/>
                </a:solidFill>
                <a:latin typeface="Tahoma"/>
                <a:cs typeface="Tahoma"/>
              </a:rPr>
              <a:t>requirements</a:t>
            </a:r>
            <a:r>
              <a:rPr dirty="0" sz="1100" spc="-55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80">
                <a:solidFill>
                  <a:srgbClr val="3F3F3F"/>
                </a:solidFill>
                <a:latin typeface="Tahoma"/>
                <a:cs typeface="Tahoma"/>
              </a:rPr>
              <a:t>(e.g.,</a:t>
            </a:r>
            <a:r>
              <a:rPr dirty="0" sz="1100" spc="-5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35">
                <a:solidFill>
                  <a:srgbClr val="3F3F3F"/>
                </a:solidFill>
                <a:latin typeface="Tahoma"/>
                <a:cs typeface="Tahoma"/>
              </a:rPr>
              <a:t>collision</a:t>
            </a:r>
            <a:r>
              <a:rPr dirty="0" sz="1100" spc="-5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10">
                <a:solidFill>
                  <a:srgbClr val="3F3F3F"/>
                </a:solidFill>
                <a:latin typeface="Tahoma"/>
                <a:cs typeface="Tahoma"/>
              </a:rPr>
              <a:t>avoidance)</a:t>
            </a:r>
            <a:endParaRPr sz="1100">
              <a:latin typeface="Tahoma"/>
              <a:cs typeface="Tahoma"/>
            </a:endParaRPr>
          </a:p>
          <a:p>
            <a:pPr marL="328295" indent="-139065">
              <a:lnSpc>
                <a:spcPct val="100000"/>
              </a:lnSpc>
              <a:spcBef>
                <a:spcPts val="175"/>
              </a:spcBef>
              <a:buClr>
                <a:srgbClr val="812433"/>
              </a:buClr>
              <a:buFont typeface="Tahoma"/>
              <a:buChar char="•"/>
              <a:tabLst>
                <a:tab pos="328295" algn="l"/>
              </a:tabLst>
            </a:pPr>
            <a:r>
              <a:rPr dirty="0" sz="1100" i="1">
                <a:solidFill>
                  <a:srgbClr val="3F3F3F"/>
                </a:solidFill>
                <a:latin typeface="Calibri"/>
                <a:cs typeface="Calibri"/>
              </a:rPr>
              <a:t>β</a:t>
            </a:r>
            <a:r>
              <a:rPr dirty="0" baseline="-10416" sz="1200" i="1">
                <a:solidFill>
                  <a:srgbClr val="3F3F3F"/>
                </a:solidFill>
                <a:latin typeface="Cambria"/>
                <a:cs typeface="Cambria"/>
              </a:rPr>
              <a:t>ij</a:t>
            </a:r>
            <a:r>
              <a:rPr dirty="0" baseline="-10416" sz="1200" spc="352" i="1">
                <a:solidFill>
                  <a:srgbClr val="3F3F3F"/>
                </a:solidFill>
                <a:latin typeface="Cambria"/>
                <a:cs typeface="Cambria"/>
              </a:rPr>
              <a:t> </a:t>
            </a:r>
            <a:r>
              <a:rPr dirty="0" sz="1100" spc="229">
                <a:solidFill>
                  <a:srgbClr val="3F3F3F"/>
                </a:solidFill>
                <a:latin typeface="Cambria"/>
                <a:cs typeface="Cambria"/>
              </a:rPr>
              <a:t>≥</a:t>
            </a:r>
            <a:r>
              <a:rPr dirty="0" sz="1100" spc="114">
                <a:solidFill>
                  <a:srgbClr val="3F3F3F"/>
                </a:solidFill>
                <a:latin typeface="Cambria"/>
                <a:cs typeface="Cambria"/>
              </a:rPr>
              <a:t> </a:t>
            </a:r>
            <a:r>
              <a:rPr dirty="0" sz="1100" spc="-65">
                <a:solidFill>
                  <a:srgbClr val="3F3F3F"/>
                </a:solidFill>
                <a:latin typeface="Arial MT"/>
                <a:cs typeface="Arial MT"/>
              </a:rPr>
              <a:t>0</a:t>
            </a:r>
            <a:r>
              <a:rPr dirty="0" sz="1100" spc="-65">
                <a:solidFill>
                  <a:srgbClr val="3F3F3F"/>
                </a:solidFill>
                <a:latin typeface="Tahoma"/>
                <a:cs typeface="Tahoma"/>
              </a:rPr>
              <a:t>:</a:t>
            </a:r>
            <a:r>
              <a:rPr dirty="0" sz="1100" spc="-5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45">
                <a:solidFill>
                  <a:srgbClr val="3F3F3F"/>
                </a:solidFill>
                <a:latin typeface="Tahoma"/>
                <a:cs typeface="Tahoma"/>
              </a:rPr>
              <a:t>soft</a:t>
            </a:r>
            <a:r>
              <a:rPr dirty="0" sz="1100" spc="-55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45">
                <a:solidFill>
                  <a:srgbClr val="3F3F3F"/>
                </a:solidFill>
                <a:latin typeface="Tahoma"/>
                <a:cs typeface="Tahoma"/>
              </a:rPr>
              <a:t>requirements</a:t>
            </a:r>
            <a:r>
              <a:rPr dirty="0" sz="1100" spc="-55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80">
                <a:solidFill>
                  <a:srgbClr val="3F3F3F"/>
                </a:solidFill>
                <a:latin typeface="Tahoma"/>
                <a:cs typeface="Tahoma"/>
              </a:rPr>
              <a:t>(e.g.,</a:t>
            </a:r>
            <a:r>
              <a:rPr dirty="0" sz="1100" spc="-55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45">
                <a:solidFill>
                  <a:srgbClr val="3F3F3F"/>
                </a:solidFill>
                <a:latin typeface="Tahoma"/>
                <a:cs typeface="Tahoma"/>
              </a:rPr>
              <a:t>desired</a:t>
            </a:r>
            <a:r>
              <a:rPr dirty="0" sz="1100" spc="-55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45">
                <a:solidFill>
                  <a:srgbClr val="3F3F3F"/>
                </a:solidFill>
                <a:latin typeface="Tahoma"/>
                <a:cs typeface="Tahoma"/>
              </a:rPr>
              <a:t>inter-</a:t>
            </a:r>
            <a:r>
              <a:rPr dirty="0" sz="1100" spc="-60">
                <a:solidFill>
                  <a:srgbClr val="3F3F3F"/>
                </a:solidFill>
                <a:latin typeface="Tahoma"/>
                <a:cs typeface="Tahoma"/>
              </a:rPr>
              <a:t>agent</a:t>
            </a:r>
            <a:r>
              <a:rPr dirty="0" sz="1100" spc="-55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10">
                <a:solidFill>
                  <a:srgbClr val="3F3F3F"/>
                </a:solidFill>
                <a:latin typeface="Tahoma"/>
                <a:cs typeface="Tahoma"/>
              </a:rPr>
              <a:t>distance)</a:t>
            </a: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80"/>
              </a:spcBef>
            </a:pPr>
            <a:endParaRPr sz="1100">
              <a:latin typeface="Tahoma"/>
              <a:cs typeface="Tahoma"/>
            </a:endParaRPr>
          </a:p>
          <a:p>
            <a:pPr marL="50800">
              <a:lnSpc>
                <a:spcPct val="100000"/>
              </a:lnSpc>
            </a:pPr>
            <a:r>
              <a:rPr dirty="0" sz="1100" spc="-75">
                <a:solidFill>
                  <a:srgbClr val="3F3F3F"/>
                </a:solidFill>
                <a:latin typeface="Tahoma"/>
                <a:cs typeface="Tahoma"/>
              </a:rPr>
              <a:t>By</a:t>
            </a:r>
            <a:r>
              <a:rPr dirty="0" sz="1100" spc="-65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60">
                <a:solidFill>
                  <a:srgbClr val="3F3F3F"/>
                </a:solidFill>
                <a:latin typeface="Tahoma"/>
                <a:cs typeface="Tahoma"/>
              </a:rPr>
              <a:t>making </a:t>
            </a:r>
            <a:r>
              <a:rPr dirty="0" sz="1100" i="1">
                <a:solidFill>
                  <a:srgbClr val="3F3F3F"/>
                </a:solidFill>
                <a:latin typeface="Cambria"/>
                <a:cs typeface="Cambria"/>
              </a:rPr>
              <a:t>a</a:t>
            </a:r>
            <a:r>
              <a:rPr dirty="0" baseline="-10416" sz="1200" i="1">
                <a:solidFill>
                  <a:srgbClr val="3F3F3F"/>
                </a:solidFill>
                <a:latin typeface="Cambria"/>
                <a:cs typeface="Cambria"/>
              </a:rPr>
              <a:t>ij</a:t>
            </a:r>
            <a:r>
              <a:rPr dirty="0" baseline="-10416" sz="1200" spc="240" i="1">
                <a:solidFill>
                  <a:srgbClr val="3F3F3F"/>
                </a:solidFill>
                <a:latin typeface="Cambria"/>
                <a:cs typeface="Cambria"/>
              </a:rPr>
              <a:t> </a:t>
            </a:r>
            <a:r>
              <a:rPr dirty="0" sz="1100" spc="-45">
                <a:solidFill>
                  <a:srgbClr val="3F3F3F"/>
                </a:solidFill>
                <a:latin typeface="Tahoma"/>
                <a:cs typeface="Tahoma"/>
              </a:rPr>
              <a:t>smooth</a:t>
            </a:r>
            <a:r>
              <a:rPr dirty="0" sz="1100" spc="-6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40">
                <a:solidFill>
                  <a:srgbClr val="3F3F3F"/>
                </a:solidFill>
                <a:latin typeface="Tahoma"/>
                <a:cs typeface="Tahoma"/>
              </a:rPr>
              <a:t>functions</a:t>
            </a:r>
            <a:r>
              <a:rPr dirty="0" sz="1100" spc="-65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30">
                <a:solidFill>
                  <a:srgbClr val="3F3F3F"/>
                </a:solidFill>
                <a:latin typeface="Tahoma"/>
                <a:cs typeface="Tahoma"/>
              </a:rPr>
              <a:t>of</a:t>
            </a:r>
            <a:r>
              <a:rPr dirty="0" sz="1100" spc="-60">
                <a:solidFill>
                  <a:srgbClr val="3F3F3F"/>
                </a:solidFill>
                <a:latin typeface="Tahoma"/>
                <a:cs typeface="Tahoma"/>
              </a:rPr>
              <a:t> agent </a:t>
            </a:r>
            <a:r>
              <a:rPr dirty="0" sz="1100" spc="-55">
                <a:solidFill>
                  <a:srgbClr val="3F3F3F"/>
                </a:solidFill>
                <a:latin typeface="Tahoma"/>
                <a:cs typeface="Tahoma"/>
              </a:rPr>
              <a:t>states,</a:t>
            </a:r>
            <a:r>
              <a:rPr dirty="0" sz="1100" spc="-65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35">
                <a:solidFill>
                  <a:srgbClr val="3F3F3F"/>
                </a:solidFill>
                <a:latin typeface="Tahoma"/>
                <a:cs typeface="Tahoma"/>
              </a:rPr>
              <a:t>the</a:t>
            </a:r>
            <a:r>
              <a:rPr dirty="0" sz="1100" spc="-6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55">
                <a:solidFill>
                  <a:srgbClr val="3F3F3F"/>
                </a:solidFill>
                <a:latin typeface="Tahoma"/>
                <a:cs typeface="Tahoma"/>
              </a:rPr>
              <a:t>second</a:t>
            </a:r>
            <a:r>
              <a:rPr dirty="0" sz="1100" spc="-6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45">
                <a:solidFill>
                  <a:srgbClr val="3F3F3F"/>
                </a:solidFill>
                <a:latin typeface="Tahoma"/>
                <a:cs typeface="Tahoma"/>
              </a:rPr>
              <a:t>smallest</a:t>
            </a:r>
            <a:r>
              <a:rPr dirty="0" sz="1100" spc="-6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55">
                <a:solidFill>
                  <a:srgbClr val="3F3F3F"/>
                </a:solidFill>
                <a:latin typeface="Tahoma"/>
                <a:cs typeface="Tahoma"/>
              </a:rPr>
              <a:t>eigenvalue</a:t>
            </a:r>
            <a:r>
              <a:rPr dirty="0" sz="1100" spc="-65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30" i="1">
                <a:solidFill>
                  <a:srgbClr val="3F3F3F"/>
                </a:solidFill>
                <a:latin typeface="Calibri"/>
                <a:cs typeface="Calibri"/>
              </a:rPr>
              <a:t>λ</a:t>
            </a:r>
            <a:r>
              <a:rPr dirty="0" baseline="-10416" sz="1200" spc="44">
                <a:solidFill>
                  <a:srgbClr val="3F3F3F"/>
                </a:solidFill>
                <a:latin typeface="Arial MT"/>
                <a:cs typeface="Arial MT"/>
              </a:rPr>
              <a:t>2</a:t>
            </a:r>
            <a:endParaRPr baseline="-10416" sz="1200">
              <a:latin typeface="Arial MT"/>
              <a:cs typeface="Arial MT"/>
            </a:endParaRPr>
          </a:p>
          <a:p>
            <a:pPr marL="50800">
              <a:lnSpc>
                <a:spcPct val="100000"/>
              </a:lnSpc>
              <a:spcBef>
                <a:spcPts val="35"/>
              </a:spcBef>
            </a:pPr>
            <a:r>
              <a:rPr dirty="0" sz="1100" spc="-55">
                <a:solidFill>
                  <a:srgbClr val="3F3F3F"/>
                </a:solidFill>
                <a:latin typeface="Tahoma"/>
                <a:cs typeface="Tahoma"/>
              </a:rPr>
              <a:t>becomes</a:t>
            </a:r>
            <a:r>
              <a:rPr dirty="0" sz="1100" spc="-65">
                <a:solidFill>
                  <a:srgbClr val="3F3F3F"/>
                </a:solidFill>
                <a:latin typeface="Tahoma"/>
                <a:cs typeface="Tahoma"/>
              </a:rPr>
              <a:t> a </a:t>
            </a:r>
            <a:r>
              <a:rPr dirty="0" sz="1100" spc="-45">
                <a:solidFill>
                  <a:srgbClr val="3F3F3F"/>
                </a:solidFill>
                <a:latin typeface="Tahoma"/>
                <a:cs typeface="Tahoma"/>
              </a:rPr>
              <a:t>smooth</a:t>
            </a:r>
            <a:r>
              <a:rPr dirty="0" sz="1100" spc="-65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55">
                <a:solidFill>
                  <a:srgbClr val="3F3F3F"/>
                </a:solidFill>
                <a:latin typeface="Tahoma"/>
                <a:cs typeface="Tahoma"/>
              </a:rPr>
              <a:t>measure</a:t>
            </a:r>
            <a:r>
              <a:rPr dirty="0" sz="1100" spc="-65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30">
                <a:solidFill>
                  <a:srgbClr val="3F3F3F"/>
                </a:solidFill>
                <a:latin typeface="Tahoma"/>
                <a:cs typeface="Tahoma"/>
              </a:rPr>
              <a:t>of</a:t>
            </a:r>
            <a:r>
              <a:rPr dirty="0" sz="1100" spc="-6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65">
                <a:solidFill>
                  <a:srgbClr val="3F3F3F"/>
                </a:solidFill>
                <a:latin typeface="Tahoma"/>
                <a:cs typeface="Tahoma"/>
              </a:rPr>
              <a:t>graph </a:t>
            </a:r>
            <a:r>
              <a:rPr dirty="0" sz="1100" spc="-10">
                <a:solidFill>
                  <a:srgbClr val="3F3F3F"/>
                </a:solidFill>
                <a:latin typeface="Tahoma"/>
                <a:cs typeface="Tahoma"/>
              </a:rPr>
              <a:t>connectivity.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7295" y="252930"/>
            <a:ext cx="408432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>
                <a:solidFill>
                  <a:srgbClr val="812433"/>
                </a:solidFill>
              </a:rPr>
              <a:t>Perturbed</a:t>
            </a:r>
            <a:r>
              <a:rPr dirty="0" spc="70">
                <a:solidFill>
                  <a:srgbClr val="812433"/>
                </a:solidFill>
              </a:rPr>
              <a:t> </a:t>
            </a:r>
            <a:r>
              <a:rPr dirty="0">
                <a:solidFill>
                  <a:srgbClr val="812433"/>
                </a:solidFill>
              </a:rPr>
              <a:t>graph</a:t>
            </a:r>
            <a:r>
              <a:rPr dirty="0" spc="70">
                <a:solidFill>
                  <a:srgbClr val="812433"/>
                </a:solidFill>
              </a:rPr>
              <a:t> </a:t>
            </a:r>
            <a:r>
              <a:rPr dirty="0">
                <a:solidFill>
                  <a:srgbClr val="812433"/>
                </a:solidFill>
              </a:rPr>
              <a:t>and</a:t>
            </a:r>
            <a:r>
              <a:rPr dirty="0" spc="75">
                <a:solidFill>
                  <a:srgbClr val="812433"/>
                </a:solidFill>
              </a:rPr>
              <a:t> </a:t>
            </a:r>
            <a:r>
              <a:rPr dirty="0">
                <a:solidFill>
                  <a:srgbClr val="812433"/>
                </a:solidFill>
              </a:rPr>
              <a:t>perturbed</a:t>
            </a:r>
            <a:r>
              <a:rPr dirty="0" spc="70">
                <a:solidFill>
                  <a:srgbClr val="812433"/>
                </a:solidFill>
              </a:rPr>
              <a:t> </a:t>
            </a:r>
            <a:r>
              <a:rPr dirty="0">
                <a:solidFill>
                  <a:srgbClr val="812433"/>
                </a:solidFill>
              </a:rPr>
              <a:t>algebraic</a:t>
            </a:r>
            <a:r>
              <a:rPr dirty="0" spc="70">
                <a:solidFill>
                  <a:srgbClr val="812433"/>
                </a:solidFill>
              </a:rPr>
              <a:t> </a:t>
            </a:r>
            <a:r>
              <a:rPr dirty="0" spc="-10">
                <a:solidFill>
                  <a:srgbClr val="812433"/>
                </a:solidFill>
              </a:rPr>
              <a:t>connectivity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473417" y="394863"/>
            <a:ext cx="4952365" cy="1529715"/>
          </a:xfrm>
          <a:prstGeom prst="rect">
            <a:avLst/>
          </a:prstGeom>
        </p:spPr>
        <p:txBody>
          <a:bodyPr wrap="square" lIns="0" tIns="77470" rIns="0" bIns="0" rtlCol="0" vert="horz">
            <a:spAutoFit/>
          </a:bodyPr>
          <a:lstStyle/>
          <a:p>
            <a:pPr marL="606425">
              <a:lnSpc>
                <a:spcPct val="100000"/>
              </a:lnSpc>
              <a:spcBef>
                <a:spcPts val="610"/>
              </a:spcBef>
            </a:pPr>
            <a:r>
              <a:rPr dirty="0" sz="900">
                <a:solidFill>
                  <a:srgbClr val="812433"/>
                </a:solidFill>
                <a:latin typeface="Tahoma"/>
                <a:cs typeface="Tahoma"/>
              </a:rPr>
              <a:t>3</a:t>
            </a:r>
            <a:r>
              <a:rPr dirty="0" sz="900" spc="105">
                <a:solidFill>
                  <a:srgbClr val="812433"/>
                </a:solidFill>
                <a:latin typeface="Tahoma"/>
                <a:cs typeface="Tahoma"/>
              </a:rPr>
              <a:t> </a:t>
            </a:r>
            <a:r>
              <a:rPr dirty="0" sz="900" spc="-40">
                <a:solidFill>
                  <a:srgbClr val="812433"/>
                </a:solidFill>
                <a:latin typeface="Tahoma"/>
                <a:cs typeface="Tahoma"/>
              </a:rPr>
              <a:t>Generalized</a:t>
            </a:r>
            <a:r>
              <a:rPr dirty="0" sz="900" spc="-55">
                <a:solidFill>
                  <a:srgbClr val="812433"/>
                </a:solidFill>
                <a:latin typeface="Tahoma"/>
                <a:cs typeface="Tahoma"/>
              </a:rPr>
              <a:t> </a:t>
            </a:r>
            <a:r>
              <a:rPr dirty="0" sz="900" spc="-10">
                <a:solidFill>
                  <a:srgbClr val="812433"/>
                </a:solidFill>
                <a:latin typeface="Tahoma"/>
                <a:cs typeface="Tahoma"/>
              </a:rPr>
              <a:t>connectivity</a:t>
            </a:r>
            <a:endParaRPr sz="900">
              <a:latin typeface="Tahoma"/>
              <a:cs typeface="Tahoma"/>
            </a:endParaRPr>
          </a:p>
          <a:p>
            <a:pPr marL="163195" marR="346075" indent="-138430">
              <a:lnSpc>
                <a:spcPct val="102600"/>
              </a:lnSpc>
              <a:spcBef>
                <a:spcPts val="585"/>
              </a:spcBef>
              <a:buClr>
                <a:srgbClr val="812433"/>
              </a:buClr>
              <a:buChar char="•"/>
              <a:tabLst>
                <a:tab pos="163195" algn="l"/>
              </a:tabLst>
            </a:pPr>
            <a:r>
              <a:rPr dirty="0" sz="1100" spc="-50">
                <a:solidFill>
                  <a:srgbClr val="3F3F3F"/>
                </a:solidFill>
                <a:latin typeface="Tahoma"/>
                <a:cs typeface="Tahoma"/>
              </a:rPr>
              <a:t>Let</a:t>
            </a:r>
            <a:r>
              <a:rPr dirty="0" sz="1100" spc="-8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60">
                <a:solidFill>
                  <a:srgbClr val="3F3F3F"/>
                </a:solidFill>
                <a:latin typeface="Cambria"/>
                <a:cs typeface="Cambria"/>
              </a:rPr>
              <a:t>G</a:t>
            </a:r>
            <a:r>
              <a:rPr dirty="0" baseline="-10416" sz="1200" spc="89">
                <a:solidFill>
                  <a:srgbClr val="3F3F3F"/>
                </a:solidFill>
                <a:latin typeface="Cambria"/>
                <a:cs typeface="Cambria"/>
              </a:rPr>
              <a:t>−</a:t>
            </a:r>
            <a:r>
              <a:rPr dirty="0" baseline="-10416" sz="1200" spc="89" i="1">
                <a:solidFill>
                  <a:srgbClr val="3F3F3F"/>
                </a:solidFill>
                <a:latin typeface="Cambria"/>
                <a:cs typeface="Cambria"/>
              </a:rPr>
              <a:t>i</a:t>
            </a:r>
            <a:r>
              <a:rPr dirty="0" baseline="-10416" sz="1200" spc="217" i="1">
                <a:solidFill>
                  <a:srgbClr val="3F3F3F"/>
                </a:solidFill>
                <a:latin typeface="Cambria"/>
                <a:cs typeface="Cambria"/>
              </a:rPr>
              <a:t> </a:t>
            </a:r>
            <a:r>
              <a:rPr dirty="0" sz="1100" spc="-50">
                <a:solidFill>
                  <a:srgbClr val="3F3F3F"/>
                </a:solidFill>
                <a:latin typeface="Tahoma"/>
                <a:cs typeface="Tahoma"/>
              </a:rPr>
              <a:t>be</a:t>
            </a:r>
            <a:r>
              <a:rPr dirty="0" sz="1100" spc="-8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35">
                <a:solidFill>
                  <a:srgbClr val="3F3F3F"/>
                </a:solidFill>
                <a:latin typeface="Tahoma"/>
                <a:cs typeface="Tahoma"/>
              </a:rPr>
              <a:t>the</a:t>
            </a:r>
            <a:r>
              <a:rPr dirty="0" sz="1100" spc="-75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65">
                <a:solidFill>
                  <a:srgbClr val="3F3F3F"/>
                </a:solidFill>
                <a:latin typeface="Tahoma"/>
                <a:cs typeface="Tahoma"/>
              </a:rPr>
              <a:t>graph</a:t>
            </a:r>
            <a:r>
              <a:rPr dirty="0" sz="1100" spc="-75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50">
                <a:solidFill>
                  <a:srgbClr val="3F3F3F"/>
                </a:solidFill>
                <a:latin typeface="Tahoma"/>
                <a:cs typeface="Tahoma"/>
              </a:rPr>
              <a:t>remaining</a:t>
            </a:r>
            <a:r>
              <a:rPr dirty="0" sz="1100" spc="-75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45">
                <a:solidFill>
                  <a:srgbClr val="3F3F3F"/>
                </a:solidFill>
                <a:latin typeface="Tahoma"/>
                <a:cs typeface="Tahoma"/>
              </a:rPr>
              <a:t>after</a:t>
            </a:r>
            <a:r>
              <a:rPr dirty="0" sz="1100" spc="-8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35">
                <a:solidFill>
                  <a:srgbClr val="3F3F3F"/>
                </a:solidFill>
                <a:latin typeface="Tahoma"/>
                <a:cs typeface="Tahoma"/>
              </a:rPr>
              <a:t>the</a:t>
            </a:r>
            <a:r>
              <a:rPr dirty="0" sz="1100" spc="-75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50">
                <a:solidFill>
                  <a:srgbClr val="3F3F3F"/>
                </a:solidFill>
                <a:latin typeface="Tahoma"/>
                <a:cs typeface="Tahoma"/>
              </a:rPr>
              <a:t>removal</a:t>
            </a:r>
            <a:r>
              <a:rPr dirty="0" sz="1100" spc="-75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30">
                <a:solidFill>
                  <a:srgbClr val="3F3F3F"/>
                </a:solidFill>
                <a:latin typeface="Tahoma"/>
                <a:cs typeface="Tahoma"/>
              </a:rPr>
              <a:t>of</a:t>
            </a:r>
            <a:r>
              <a:rPr dirty="0" sz="1100" spc="-8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45">
                <a:solidFill>
                  <a:srgbClr val="3F3F3F"/>
                </a:solidFill>
                <a:latin typeface="Tahoma"/>
                <a:cs typeface="Tahoma"/>
              </a:rPr>
              <a:t>node</a:t>
            </a:r>
            <a:r>
              <a:rPr dirty="0" sz="1100" spc="-75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45" i="1">
                <a:solidFill>
                  <a:srgbClr val="3F3F3F"/>
                </a:solidFill>
                <a:latin typeface="Cambria"/>
                <a:cs typeface="Cambria"/>
              </a:rPr>
              <a:t>i</a:t>
            </a:r>
            <a:r>
              <a:rPr dirty="0" sz="1100" spc="-45">
                <a:solidFill>
                  <a:srgbClr val="3F3F3F"/>
                </a:solidFill>
                <a:latin typeface="Tahoma"/>
                <a:cs typeface="Tahoma"/>
              </a:rPr>
              <a:t>,</a:t>
            </a:r>
            <a:r>
              <a:rPr dirty="0" sz="1100" spc="-75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35">
                <a:solidFill>
                  <a:srgbClr val="3F3F3F"/>
                </a:solidFill>
                <a:latin typeface="Tahoma"/>
                <a:cs typeface="Tahoma"/>
              </a:rPr>
              <a:t>then</a:t>
            </a:r>
            <a:r>
              <a:rPr dirty="0" sz="1100" spc="-75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>
                <a:solidFill>
                  <a:srgbClr val="3F3F3F"/>
                </a:solidFill>
                <a:latin typeface="Cambria"/>
                <a:cs typeface="Cambria"/>
              </a:rPr>
              <a:t>G</a:t>
            </a:r>
            <a:r>
              <a:rPr dirty="0" sz="1100" spc="95">
                <a:solidFill>
                  <a:srgbClr val="3F3F3F"/>
                </a:solidFill>
                <a:latin typeface="Cambria"/>
                <a:cs typeface="Cambria"/>
              </a:rPr>
              <a:t> </a:t>
            </a:r>
            <a:r>
              <a:rPr dirty="0" sz="1100" spc="-40">
                <a:solidFill>
                  <a:srgbClr val="3F3F3F"/>
                </a:solidFill>
                <a:latin typeface="Tahoma"/>
                <a:cs typeface="Tahoma"/>
              </a:rPr>
              <a:t>is</a:t>
            </a:r>
            <a:r>
              <a:rPr dirty="0" sz="1100" spc="-75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45">
                <a:solidFill>
                  <a:srgbClr val="3F3F3F"/>
                </a:solidFill>
                <a:latin typeface="Tahoma"/>
                <a:cs typeface="Tahoma"/>
              </a:rPr>
              <a:t>said</a:t>
            </a:r>
            <a:r>
              <a:rPr dirty="0" sz="1100" spc="-75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30">
                <a:solidFill>
                  <a:srgbClr val="3F3F3F"/>
                </a:solidFill>
                <a:latin typeface="Tahoma"/>
                <a:cs typeface="Tahoma"/>
              </a:rPr>
              <a:t>to</a:t>
            </a:r>
            <a:r>
              <a:rPr dirty="0" sz="1100" spc="-75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25">
                <a:solidFill>
                  <a:srgbClr val="3F3F3F"/>
                </a:solidFill>
                <a:latin typeface="Tahoma"/>
                <a:cs typeface="Tahoma"/>
              </a:rPr>
              <a:t>be </a:t>
            </a:r>
            <a:r>
              <a:rPr dirty="0" sz="1100" spc="-45">
                <a:solidFill>
                  <a:srgbClr val="3F3F3F"/>
                </a:solidFill>
                <a:latin typeface="Tahoma"/>
                <a:cs typeface="Tahoma"/>
              </a:rPr>
              <a:t>biconnected</a:t>
            </a:r>
            <a:r>
              <a:rPr dirty="0" sz="1100" spc="-75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10">
                <a:solidFill>
                  <a:srgbClr val="3F3F3F"/>
                </a:solidFill>
                <a:latin typeface="Tahoma"/>
                <a:cs typeface="Tahoma"/>
              </a:rPr>
              <a:t>if</a:t>
            </a:r>
            <a:r>
              <a:rPr dirty="0" sz="1100" spc="-75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40">
                <a:solidFill>
                  <a:srgbClr val="3F3F3F"/>
                </a:solidFill>
                <a:latin typeface="Tahoma"/>
                <a:cs typeface="Tahoma"/>
              </a:rPr>
              <a:t>for</a:t>
            </a:r>
            <a:r>
              <a:rPr dirty="0" sz="1100" spc="-75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65">
                <a:solidFill>
                  <a:srgbClr val="3F3F3F"/>
                </a:solidFill>
                <a:latin typeface="Tahoma"/>
                <a:cs typeface="Tahoma"/>
              </a:rPr>
              <a:t>any</a:t>
            </a:r>
            <a:r>
              <a:rPr dirty="0" sz="1100" spc="-75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i="1">
                <a:solidFill>
                  <a:srgbClr val="3F3F3F"/>
                </a:solidFill>
                <a:latin typeface="Cambria"/>
                <a:cs typeface="Cambria"/>
              </a:rPr>
              <a:t>i</a:t>
            </a:r>
            <a:r>
              <a:rPr dirty="0" sz="1100" spc="90" i="1">
                <a:solidFill>
                  <a:srgbClr val="3F3F3F"/>
                </a:solidFill>
                <a:latin typeface="Cambria"/>
                <a:cs typeface="Cambria"/>
              </a:rPr>
              <a:t> </a:t>
            </a:r>
            <a:r>
              <a:rPr dirty="0" sz="1100">
                <a:solidFill>
                  <a:srgbClr val="3F3F3F"/>
                </a:solidFill>
                <a:latin typeface="Cambria"/>
                <a:cs typeface="Cambria"/>
              </a:rPr>
              <a:t>∈</a:t>
            </a:r>
            <a:r>
              <a:rPr dirty="0" sz="1100" spc="90">
                <a:solidFill>
                  <a:srgbClr val="3F3F3F"/>
                </a:solidFill>
                <a:latin typeface="Cambria"/>
                <a:cs typeface="Cambria"/>
              </a:rPr>
              <a:t> </a:t>
            </a:r>
            <a:r>
              <a:rPr dirty="0" sz="1100">
                <a:solidFill>
                  <a:srgbClr val="3F3F3F"/>
                </a:solidFill>
                <a:latin typeface="Cambria"/>
                <a:cs typeface="Cambria"/>
              </a:rPr>
              <a:t>V</a:t>
            </a:r>
            <a:r>
              <a:rPr dirty="0" sz="1100">
                <a:solidFill>
                  <a:srgbClr val="3F3F3F"/>
                </a:solidFill>
                <a:latin typeface="Tahoma"/>
                <a:cs typeface="Tahoma"/>
              </a:rPr>
              <a:t>,</a:t>
            </a:r>
            <a:r>
              <a:rPr dirty="0" sz="1100" spc="-75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35">
                <a:solidFill>
                  <a:srgbClr val="3F3F3F"/>
                </a:solidFill>
                <a:latin typeface="Tahoma"/>
                <a:cs typeface="Tahoma"/>
              </a:rPr>
              <a:t>the</a:t>
            </a:r>
            <a:r>
              <a:rPr dirty="0" sz="1100" spc="-75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50">
                <a:solidFill>
                  <a:srgbClr val="3F3F3F"/>
                </a:solidFill>
                <a:latin typeface="Tahoma"/>
                <a:cs typeface="Tahoma"/>
              </a:rPr>
              <a:t>remaining</a:t>
            </a:r>
            <a:r>
              <a:rPr dirty="0" sz="1100" spc="-75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65">
                <a:solidFill>
                  <a:srgbClr val="3F3F3F"/>
                </a:solidFill>
                <a:latin typeface="Tahoma"/>
                <a:cs typeface="Tahoma"/>
              </a:rPr>
              <a:t>graph</a:t>
            </a:r>
            <a:r>
              <a:rPr dirty="0" sz="1100" spc="-75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60">
                <a:solidFill>
                  <a:srgbClr val="3F3F3F"/>
                </a:solidFill>
                <a:latin typeface="Cambria"/>
                <a:cs typeface="Cambria"/>
              </a:rPr>
              <a:t>G</a:t>
            </a:r>
            <a:r>
              <a:rPr dirty="0" baseline="-10416" sz="1200" spc="89">
                <a:solidFill>
                  <a:srgbClr val="3F3F3F"/>
                </a:solidFill>
                <a:latin typeface="Cambria"/>
                <a:cs typeface="Cambria"/>
              </a:rPr>
              <a:t>−</a:t>
            </a:r>
            <a:r>
              <a:rPr dirty="0" baseline="-10416" sz="1200" spc="89" i="1">
                <a:solidFill>
                  <a:srgbClr val="3F3F3F"/>
                </a:solidFill>
                <a:latin typeface="Cambria"/>
                <a:cs typeface="Cambria"/>
              </a:rPr>
              <a:t>i</a:t>
            </a:r>
            <a:r>
              <a:rPr dirty="0" baseline="-10416" sz="1200" spc="217" i="1">
                <a:solidFill>
                  <a:srgbClr val="3F3F3F"/>
                </a:solidFill>
                <a:latin typeface="Cambria"/>
                <a:cs typeface="Cambria"/>
              </a:rPr>
              <a:t> </a:t>
            </a:r>
            <a:r>
              <a:rPr dirty="0" sz="1100" spc="-40">
                <a:solidFill>
                  <a:srgbClr val="3F3F3F"/>
                </a:solidFill>
                <a:latin typeface="Tahoma"/>
                <a:cs typeface="Tahoma"/>
              </a:rPr>
              <a:t>is</a:t>
            </a:r>
            <a:r>
              <a:rPr dirty="0" sz="1100" spc="-75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45">
                <a:solidFill>
                  <a:srgbClr val="3F3F3F"/>
                </a:solidFill>
                <a:latin typeface="Tahoma"/>
                <a:cs typeface="Tahoma"/>
              </a:rPr>
              <a:t>connected.</a:t>
            </a:r>
            <a:r>
              <a:rPr dirty="0" sz="1100" spc="-3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10">
                <a:solidFill>
                  <a:srgbClr val="3F3F3F"/>
                </a:solidFill>
                <a:latin typeface="Tahoma"/>
                <a:cs typeface="Tahoma"/>
              </a:rPr>
              <a:t>if</a:t>
            </a:r>
            <a:r>
              <a:rPr dirty="0" sz="1100" spc="-75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60">
                <a:solidFill>
                  <a:srgbClr val="3F3F3F"/>
                </a:solidFill>
                <a:latin typeface="Cambria"/>
                <a:cs typeface="Cambria"/>
              </a:rPr>
              <a:t>G</a:t>
            </a:r>
            <a:r>
              <a:rPr dirty="0" baseline="-10416" sz="1200" spc="89">
                <a:solidFill>
                  <a:srgbClr val="3F3F3F"/>
                </a:solidFill>
                <a:latin typeface="Cambria"/>
                <a:cs typeface="Cambria"/>
              </a:rPr>
              <a:t>−</a:t>
            </a:r>
            <a:r>
              <a:rPr dirty="0" baseline="-10416" sz="1200" spc="89" i="1">
                <a:solidFill>
                  <a:srgbClr val="3F3F3F"/>
                </a:solidFill>
                <a:latin typeface="Cambria"/>
                <a:cs typeface="Cambria"/>
              </a:rPr>
              <a:t>i</a:t>
            </a:r>
            <a:r>
              <a:rPr dirty="0" baseline="-10416" sz="1200" spc="217" i="1">
                <a:solidFill>
                  <a:srgbClr val="3F3F3F"/>
                </a:solidFill>
                <a:latin typeface="Cambria"/>
                <a:cs typeface="Cambria"/>
              </a:rPr>
              <a:t> </a:t>
            </a:r>
            <a:r>
              <a:rPr dirty="0" sz="1100" spc="-25">
                <a:solidFill>
                  <a:srgbClr val="3F3F3F"/>
                </a:solidFill>
                <a:latin typeface="Tahoma"/>
                <a:cs typeface="Tahoma"/>
              </a:rPr>
              <a:t>is </a:t>
            </a:r>
            <a:r>
              <a:rPr dirty="0" sz="1100" spc="-50">
                <a:solidFill>
                  <a:srgbClr val="3F3F3F"/>
                </a:solidFill>
                <a:latin typeface="Tahoma"/>
                <a:cs typeface="Tahoma"/>
              </a:rPr>
              <a:t>disconnected,</a:t>
            </a:r>
            <a:r>
              <a:rPr dirty="0" sz="1100" spc="-55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35">
                <a:solidFill>
                  <a:srgbClr val="3F3F3F"/>
                </a:solidFill>
                <a:latin typeface="Tahoma"/>
                <a:cs typeface="Tahoma"/>
              </a:rPr>
              <a:t>the</a:t>
            </a:r>
            <a:r>
              <a:rPr dirty="0" sz="1100" spc="-55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45">
                <a:solidFill>
                  <a:srgbClr val="3F3F3F"/>
                </a:solidFill>
                <a:latin typeface="Tahoma"/>
                <a:cs typeface="Tahoma"/>
              </a:rPr>
              <a:t>node</a:t>
            </a:r>
            <a:r>
              <a:rPr dirty="0" sz="1100" spc="-5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i="1">
                <a:solidFill>
                  <a:srgbClr val="3F3F3F"/>
                </a:solidFill>
                <a:latin typeface="Cambria"/>
                <a:cs typeface="Cambria"/>
              </a:rPr>
              <a:t>i</a:t>
            </a:r>
            <a:r>
              <a:rPr dirty="0" sz="1100" spc="45" i="1">
                <a:solidFill>
                  <a:srgbClr val="3F3F3F"/>
                </a:solidFill>
                <a:latin typeface="Cambria"/>
                <a:cs typeface="Cambria"/>
              </a:rPr>
              <a:t> </a:t>
            </a:r>
            <a:r>
              <a:rPr dirty="0" sz="1100" spc="-40">
                <a:solidFill>
                  <a:srgbClr val="3F3F3F"/>
                </a:solidFill>
                <a:latin typeface="Tahoma"/>
                <a:cs typeface="Tahoma"/>
              </a:rPr>
              <a:t>is</a:t>
            </a:r>
            <a:r>
              <a:rPr dirty="0" sz="1100" spc="-55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40">
                <a:solidFill>
                  <a:srgbClr val="3F3F3F"/>
                </a:solidFill>
                <a:latin typeface="Tahoma"/>
                <a:cs typeface="Tahoma"/>
              </a:rPr>
              <a:t>called</a:t>
            </a:r>
            <a:r>
              <a:rPr dirty="0" sz="1100" spc="-5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35">
                <a:solidFill>
                  <a:srgbClr val="3F3F3F"/>
                </a:solidFill>
                <a:latin typeface="Tahoma"/>
                <a:cs typeface="Tahoma"/>
              </a:rPr>
              <a:t>articulation</a:t>
            </a:r>
            <a:r>
              <a:rPr dirty="0" sz="1100" spc="-55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10">
                <a:solidFill>
                  <a:srgbClr val="3F3F3F"/>
                </a:solidFill>
                <a:latin typeface="Tahoma"/>
                <a:cs typeface="Tahoma"/>
              </a:rPr>
              <a:t>point.</a:t>
            </a:r>
            <a:endParaRPr sz="1100">
              <a:latin typeface="Tahoma"/>
              <a:cs typeface="Tahoma"/>
            </a:endParaRPr>
          </a:p>
          <a:p>
            <a:pPr marL="163195" marR="168910" indent="-138430">
              <a:lnSpc>
                <a:spcPct val="102600"/>
              </a:lnSpc>
              <a:spcBef>
                <a:spcPts val="95"/>
              </a:spcBef>
              <a:buClr>
                <a:srgbClr val="812433"/>
              </a:buClr>
              <a:buFont typeface="Tahoma"/>
              <a:buChar char="•"/>
              <a:tabLst>
                <a:tab pos="163195" algn="l"/>
              </a:tabLst>
            </a:pPr>
            <a:r>
              <a:rPr dirty="0" sz="1100" spc="-10" b="1">
                <a:solidFill>
                  <a:srgbClr val="3F3F3F"/>
                </a:solidFill>
                <a:latin typeface="Calibri"/>
                <a:cs typeface="Calibri"/>
              </a:rPr>
              <a:t>Sufficient</a:t>
            </a:r>
            <a:r>
              <a:rPr dirty="0" sz="1100" spc="15" b="1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100" spc="-10" b="1">
                <a:solidFill>
                  <a:srgbClr val="3F3F3F"/>
                </a:solidFill>
                <a:latin typeface="Calibri"/>
                <a:cs typeface="Calibri"/>
              </a:rPr>
              <a:t>condition</a:t>
            </a:r>
            <a:r>
              <a:rPr dirty="0" sz="1100" spc="20" b="1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3F3F3F"/>
                </a:solidFill>
                <a:latin typeface="Calibri"/>
                <a:cs typeface="Calibri"/>
              </a:rPr>
              <a:t>for</a:t>
            </a:r>
            <a:r>
              <a:rPr dirty="0" sz="1100" spc="20" b="1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100" spc="-20" b="1">
                <a:solidFill>
                  <a:srgbClr val="3F3F3F"/>
                </a:solidFill>
                <a:latin typeface="Calibri"/>
                <a:cs typeface="Calibri"/>
              </a:rPr>
              <a:t>biconnection</a:t>
            </a:r>
            <a:r>
              <a:rPr dirty="0" sz="1100" spc="-20">
                <a:solidFill>
                  <a:srgbClr val="3F3F3F"/>
                </a:solidFill>
                <a:latin typeface="Tahoma"/>
                <a:cs typeface="Tahoma"/>
              </a:rPr>
              <a:t>:</a:t>
            </a:r>
            <a:r>
              <a:rPr dirty="0" sz="1100" spc="-3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90">
                <a:solidFill>
                  <a:srgbClr val="3F3F3F"/>
                </a:solidFill>
                <a:latin typeface="Tahoma"/>
                <a:cs typeface="Tahoma"/>
              </a:rPr>
              <a:t>If</a:t>
            </a:r>
            <a:r>
              <a:rPr dirty="0" sz="1100" spc="-75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25">
                <a:solidFill>
                  <a:srgbClr val="3F3F3F"/>
                </a:solidFill>
                <a:latin typeface="Tahoma"/>
                <a:cs typeface="Tahoma"/>
              </a:rPr>
              <a:t>all</a:t>
            </a:r>
            <a:r>
              <a:rPr dirty="0" sz="1100" spc="-75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50">
                <a:solidFill>
                  <a:srgbClr val="3F3F3F"/>
                </a:solidFill>
                <a:latin typeface="Tahoma"/>
                <a:cs typeface="Tahoma"/>
              </a:rPr>
              <a:t>nodes</a:t>
            </a:r>
            <a:r>
              <a:rPr dirty="0" sz="1100" spc="-8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50">
                <a:solidFill>
                  <a:srgbClr val="3F3F3F"/>
                </a:solidFill>
                <a:latin typeface="Tahoma"/>
                <a:cs typeface="Tahoma"/>
              </a:rPr>
              <a:t>are</a:t>
            </a:r>
            <a:r>
              <a:rPr dirty="0" sz="1100" spc="-75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35">
                <a:solidFill>
                  <a:srgbClr val="3F3F3F"/>
                </a:solidFill>
                <a:latin typeface="Tahoma"/>
                <a:cs typeface="Tahoma"/>
              </a:rPr>
              <a:t>locally</a:t>
            </a:r>
            <a:r>
              <a:rPr dirty="0" sz="1100" spc="-75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45">
                <a:solidFill>
                  <a:srgbClr val="3F3F3F"/>
                </a:solidFill>
                <a:latin typeface="Tahoma"/>
                <a:cs typeface="Tahoma"/>
              </a:rPr>
              <a:t>biconnected</a:t>
            </a:r>
            <a:r>
              <a:rPr dirty="0" sz="1100" spc="-75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35">
                <a:solidFill>
                  <a:srgbClr val="3F3F3F"/>
                </a:solidFill>
                <a:latin typeface="Tahoma"/>
                <a:cs typeface="Tahoma"/>
              </a:rPr>
              <a:t>then</a:t>
            </a:r>
            <a:r>
              <a:rPr dirty="0" sz="1100" spc="-75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25">
                <a:solidFill>
                  <a:srgbClr val="3F3F3F"/>
                </a:solidFill>
                <a:latin typeface="Tahoma"/>
                <a:cs typeface="Tahoma"/>
              </a:rPr>
              <a:t>the </a:t>
            </a:r>
            <a:r>
              <a:rPr dirty="0" sz="1100" spc="-35">
                <a:solidFill>
                  <a:srgbClr val="3F3F3F"/>
                </a:solidFill>
                <a:latin typeface="Tahoma"/>
                <a:cs typeface="Tahoma"/>
              </a:rPr>
              <a:t>entire</a:t>
            </a:r>
            <a:r>
              <a:rPr dirty="0" sz="1100" spc="-75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65">
                <a:solidFill>
                  <a:srgbClr val="3F3F3F"/>
                </a:solidFill>
                <a:latin typeface="Tahoma"/>
                <a:cs typeface="Tahoma"/>
              </a:rPr>
              <a:t>graph</a:t>
            </a:r>
            <a:r>
              <a:rPr dirty="0" sz="1100" spc="-75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40">
                <a:solidFill>
                  <a:srgbClr val="3F3F3F"/>
                </a:solidFill>
                <a:latin typeface="Tahoma"/>
                <a:cs typeface="Tahoma"/>
              </a:rPr>
              <a:t>is</a:t>
            </a:r>
            <a:r>
              <a:rPr dirty="0" sz="1100" spc="-7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10">
                <a:solidFill>
                  <a:srgbClr val="3F3F3F"/>
                </a:solidFill>
                <a:latin typeface="Tahoma"/>
                <a:cs typeface="Tahoma"/>
              </a:rPr>
              <a:t>biconnected.</a:t>
            </a:r>
            <a:endParaRPr sz="1100">
              <a:latin typeface="Tahoma"/>
              <a:cs typeface="Tahoma"/>
            </a:endParaRPr>
          </a:p>
          <a:p>
            <a:pPr marL="163195" marR="17780" indent="-138430">
              <a:lnSpc>
                <a:spcPct val="102699"/>
              </a:lnSpc>
              <a:spcBef>
                <a:spcPts val="90"/>
              </a:spcBef>
              <a:buClr>
                <a:srgbClr val="812433"/>
              </a:buClr>
              <a:buChar char="•"/>
              <a:tabLst>
                <a:tab pos="163195" algn="l"/>
              </a:tabLst>
            </a:pPr>
            <a:r>
              <a:rPr dirty="0" sz="1100" spc="-45">
                <a:solidFill>
                  <a:srgbClr val="3F3F3F"/>
                </a:solidFill>
                <a:latin typeface="Tahoma"/>
                <a:cs typeface="Tahoma"/>
              </a:rPr>
              <a:t>Associate</a:t>
            </a:r>
            <a:r>
              <a:rPr dirty="0" sz="1100" spc="-85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30">
                <a:solidFill>
                  <a:srgbClr val="3F3F3F"/>
                </a:solidFill>
                <a:latin typeface="Tahoma"/>
                <a:cs typeface="Tahoma"/>
              </a:rPr>
              <a:t>to</a:t>
            </a:r>
            <a:r>
              <a:rPr dirty="0" sz="1100" spc="-85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55">
                <a:solidFill>
                  <a:srgbClr val="3F3F3F"/>
                </a:solidFill>
                <a:latin typeface="Tahoma"/>
                <a:cs typeface="Tahoma"/>
              </a:rPr>
              <a:t>each</a:t>
            </a:r>
            <a:r>
              <a:rPr dirty="0" sz="1100" spc="-85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60">
                <a:solidFill>
                  <a:srgbClr val="3F3F3F"/>
                </a:solidFill>
                <a:latin typeface="Tahoma"/>
                <a:cs typeface="Tahoma"/>
              </a:rPr>
              <a:t>agent</a:t>
            </a:r>
            <a:r>
              <a:rPr dirty="0" sz="1100" spc="-85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65">
                <a:solidFill>
                  <a:srgbClr val="3F3F3F"/>
                </a:solidFill>
                <a:latin typeface="Tahoma"/>
                <a:cs typeface="Tahoma"/>
              </a:rPr>
              <a:t>a</a:t>
            </a:r>
            <a:r>
              <a:rPr dirty="0" sz="1100" spc="-85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50">
                <a:solidFill>
                  <a:srgbClr val="3F3F3F"/>
                </a:solidFill>
                <a:latin typeface="Tahoma"/>
                <a:cs typeface="Tahoma"/>
              </a:rPr>
              <a:t>parameter</a:t>
            </a:r>
            <a:r>
              <a:rPr dirty="0" sz="1100" spc="-85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i="1">
                <a:solidFill>
                  <a:srgbClr val="3F3F3F"/>
                </a:solidFill>
                <a:latin typeface="Calibri"/>
                <a:cs typeface="Calibri"/>
              </a:rPr>
              <a:t>ρ</a:t>
            </a:r>
            <a:r>
              <a:rPr dirty="0" baseline="-10416" sz="1200" i="1">
                <a:solidFill>
                  <a:srgbClr val="3F3F3F"/>
                </a:solidFill>
                <a:latin typeface="Cambria"/>
                <a:cs typeface="Cambria"/>
              </a:rPr>
              <a:t>i</a:t>
            </a:r>
            <a:r>
              <a:rPr dirty="0" baseline="-10416" sz="1200" spc="300" i="1">
                <a:solidFill>
                  <a:srgbClr val="3F3F3F"/>
                </a:solidFill>
                <a:latin typeface="Cambria"/>
                <a:cs typeface="Cambria"/>
              </a:rPr>
              <a:t> </a:t>
            </a:r>
            <a:r>
              <a:rPr dirty="0" sz="1100">
                <a:solidFill>
                  <a:srgbClr val="3F3F3F"/>
                </a:solidFill>
                <a:latin typeface="Cambria"/>
                <a:cs typeface="Cambria"/>
              </a:rPr>
              <a:t>∈</a:t>
            </a:r>
            <a:r>
              <a:rPr dirty="0" sz="1100" spc="75">
                <a:solidFill>
                  <a:srgbClr val="3F3F3F"/>
                </a:solidFill>
                <a:latin typeface="Cambria"/>
                <a:cs typeface="Cambria"/>
              </a:rPr>
              <a:t> </a:t>
            </a:r>
            <a:r>
              <a:rPr dirty="0" sz="1100" spc="-10">
                <a:solidFill>
                  <a:srgbClr val="3F3F3F"/>
                </a:solidFill>
                <a:latin typeface="Calibri"/>
                <a:cs typeface="Calibri"/>
              </a:rPr>
              <a:t>[</a:t>
            </a:r>
            <a:r>
              <a:rPr dirty="0" sz="1100" spc="-10">
                <a:solidFill>
                  <a:srgbClr val="3F3F3F"/>
                </a:solidFill>
                <a:latin typeface="Arial MT"/>
                <a:cs typeface="Arial MT"/>
              </a:rPr>
              <a:t>0</a:t>
            </a:r>
            <a:r>
              <a:rPr dirty="0" sz="1100" spc="-10" i="1">
                <a:solidFill>
                  <a:srgbClr val="3F3F3F"/>
                </a:solidFill>
                <a:latin typeface="Calibri"/>
                <a:cs typeface="Calibri"/>
              </a:rPr>
              <a:t>,</a:t>
            </a:r>
            <a:r>
              <a:rPr dirty="0" sz="1100" spc="-55" i="1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100" spc="-20">
                <a:solidFill>
                  <a:srgbClr val="3F3F3F"/>
                </a:solidFill>
                <a:latin typeface="Arial MT"/>
                <a:cs typeface="Arial MT"/>
              </a:rPr>
              <a:t>1</a:t>
            </a:r>
            <a:r>
              <a:rPr dirty="0" sz="1100" spc="-6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1100" spc="229">
                <a:solidFill>
                  <a:srgbClr val="3F3F3F"/>
                </a:solidFill>
                <a:latin typeface="Cambria"/>
                <a:cs typeface="Cambria"/>
              </a:rPr>
              <a:t>−</a:t>
            </a:r>
            <a:r>
              <a:rPr dirty="0" sz="1100" spc="10">
                <a:solidFill>
                  <a:srgbClr val="3F3F3F"/>
                </a:solidFill>
                <a:latin typeface="Cambria"/>
                <a:cs typeface="Cambria"/>
              </a:rPr>
              <a:t> </a:t>
            </a:r>
            <a:r>
              <a:rPr dirty="0" sz="1100" spc="-35" i="1">
                <a:solidFill>
                  <a:srgbClr val="3F3F3F"/>
                </a:solidFill>
                <a:latin typeface="Calibri"/>
                <a:cs typeface="Calibri"/>
              </a:rPr>
              <a:t>δ</a:t>
            </a:r>
            <a:r>
              <a:rPr dirty="0" sz="1100" spc="-35">
                <a:solidFill>
                  <a:srgbClr val="3F3F3F"/>
                </a:solidFill>
                <a:latin typeface="Calibri"/>
                <a:cs typeface="Calibri"/>
              </a:rPr>
              <a:t>]</a:t>
            </a:r>
            <a:r>
              <a:rPr dirty="0" sz="1100" spc="1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100" spc="-35">
                <a:solidFill>
                  <a:srgbClr val="3F3F3F"/>
                </a:solidFill>
                <a:latin typeface="Tahoma"/>
                <a:cs typeface="Tahoma"/>
              </a:rPr>
              <a:t>,with</a:t>
            </a:r>
            <a:r>
              <a:rPr dirty="0" sz="1100" spc="-85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i="1">
                <a:solidFill>
                  <a:srgbClr val="3F3F3F"/>
                </a:solidFill>
                <a:latin typeface="Calibri"/>
                <a:cs typeface="Calibri"/>
              </a:rPr>
              <a:t>δ</a:t>
            </a:r>
            <a:r>
              <a:rPr dirty="0" sz="1100" spc="120" i="1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100" spc="295" i="1">
                <a:solidFill>
                  <a:srgbClr val="3F3F3F"/>
                </a:solidFill>
                <a:latin typeface="Calibri"/>
                <a:cs typeface="Calibri"/>
              </a:rPr>
              <a:t>&gt;</a:t>
            </a:r>
            <a:r>
              <a:rPr dirty="0" sz="1100" spc="70" i="1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100" spc="-20">
                <a:solidFill>
                  <a:srgbClr val="3F3F3F"/>
                </a:solidFill>
                <a:latin typeface="Arial MT"/>
                <a:cs typeface="Arial MT"/>
              </a:rPr>
              <a:t>0</a:t>
            </a:r>
            <a:r>
              <a:rPr dirty="0" sz="1100" spc="-5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1100" spc="-40">
                <a:solidFill>
                  <a:srgbClr val="3F3F3F"/>
                </a:solidFill>
                <a:latin typeface="Tahoma"/>
                <a:cs typeface="Tahoma"/>
              </a:rPr>
              <a:t>small</a:t>
            </a:r>
            <a:r>
              <a:rPr dirty="0" sz="1100" spc="-8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50">
                <a:solidFill>
                  <a:srgbClr val="3F3F3F"/>
                </a:solidFill>
                <a:latin typeface="Tahoma"/>
                <a:cs typeface="Tahoma"/>
              </a:rPr>
              <a:t>constant,</a:t>
            </a:r>
            <a:r>
              <a:rPr dirty="0" sz="1100" spc="-85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25">
                <a:solidFill>
                  <a:srgbClr val="3F3F3F"/>
                </a:solidFill>
                <a:latin typeface="Tahoma"/>
                <a:cs typeface="Tahoma"/>
              </a:rPr>
              <a:t>given by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2761094" y="2053830"/>
            <a:ext cx="10223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0">
                <a:solidFill>
                  <a:srgbClr val="3F3F3F"/>
                </a:solidFill>
                <a:latin typeface="Arial MT"/>
                <a:cs typeface="Arial MT"/>
              </a:rPr>
              <a:t>2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524808" y="2030373"/>
            <a:ext cx="50927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356870" algn="l"/>
              </a:tabLst>
            </a:pPr>
            <a:r>
              <a:rPr dirty="0" baseline="6944" sz="1200" spc="97" i="1">
                <a:solidFill>
                  <a:srgbClr val="3F3F3F"/>
                </a:solidFill>
                <a:latin typeface="Calibri"/>
                <a:cs typeface="Calibri"/>
              </a:rPr>
              <a:t>λ</a:t>
            </a:r>
            <a:r>
              <a:rPr dirty="0" baseline="6944" sz="1200" i="1">
                <a:solidFill>
                  <a:srgbClr val="3F3F3F"/>
                </a:solidFill>
                <a:latin typeface="Calibri"/>
                <a:cs typeface="Calibri"/>
              </a:rPr>
              <a:t>	</a:t>
            </a:r>
            <a:r>
              <a:rPr dirty="0" sz="800" spc="-25">
                <a:solidFill>
                  <a:srgbClr val="3F3F3F"/>
                </a:solidFill>
                <a:latin typeface="Arial MT"/>
                <a:cs typeface="Arial MT"/>
              </a:rPr>
              <a:t>2</a:t>
            </a:r>
            <a:r>
              <a:rPr dirty="0" sz="800" spc="-25" i="1">
                <a:solidFill>
                  <a:srgbClr val="3F3F3F"/>
                </a:solidFill>
                <a:latin typeface="Calibri"/>
                <a:cs typeface="Calibri"/>
              </a:rPr>
              <a:t>,</a:t>
            </a:r>
            <a:r>
              <a:rPr dirty="0" sz="800" spc="-25" i="1">
                <a:solidFill>
                  <a:srgbClr val="3F3F3F"/>
                </a:solidFill>
                <a:latin typeface="Cambria"/>
                <a:cs typeface="Cambria"/>
              </a:rPr>
              <a:t>i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889404" y="1958795"/>
            <a:ext cx="225869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1100" spc="-50" i="1">
                <a:solidFill>
                  <a:srgbClr val="3F3F3F"/>
                </a:solidFill>
                <a:latin typeface="Calibri"/>
                <a:cs typeface="Calibri"/>
              </a:rPr>
              <a:t>ρ</a:t>
            </a:r>
            <a:r>
              <a:rPr dirty="0" sz="1100" spc="-50">
                <a:solidFill>
                  <a:srgbClr val="3F3F3F"/>
                </a:solidFill>
                <a:latin typeface="Calibri"/>
                <a:cs typeface="Calibri"/>
              </a:rPr>
              <a:t>˙</a:t>
            </a:r>
            <a:r>
              <a:rPr dirty="0" baseline="-10416" sz="1200" spc="-75" i="1">
                <a:solidFill>
                  <a:srgbClr val="3F3F3F"/>
                </a:solidFill>
                <a:latin typeface="Cambria"/>
                <a:cs typeface="Cambria"/>
              </a:rPr>
              <a:t>i</a:t>
            </a:r>
            <a:r>
              <a:rPr dirty="0" baseline="-10416" sz="1200" spc="270" i="1">
                <a:solidFill>
                  <a:srgbClr val="3F3F3F"/>
                </a:solidFill>
                <a:latin typeface="Cambria"/>
                <a:cs typeface="Cambria"/>
              </a:rPr>
              <a:t> </a:t>
            </a:r>
            <a:r>
              <a:rPr dirty="0" sz="1100" spc="295">
                <a:solidFill>
                  <a:srgbClr val="3F3F3F"/>
                </a:solidFill>
                <a:latin typeface="Calibri"/>
                <a:cs typeface="Calibri"/>
              </a:rPr>
              <a:t>=</a:t>
            </a:r>
            <a:r>
              <a:rPr dirty="0" sz="1100" spc="6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100" spc="50">
                <a:solidFill>
                  <a:srgbClr val="3F3F3F"/>
                </a:solidFill>
                <a:latin typeface="Cambria"/>
                <a:cs typeface="Cambria"/>
              </a:rPr>
              <a:t>−</a:t>
            </a:r>
            <a:r>
              <a:rPr dirty="0" sz="1100" spc="50" i="1">
                <a:solidFill>
                  <a:srgbClr val="3F3F3F"/>
                </a:solidFill>
                <a:latin typeface="Cambria"/>
                <a:cs typeface="Cambria"/>
              </a:rPr>
              <a:t>k</a:t>
            </a:r>
            <a:r>
              <a:rPr dirty="0" baseline="-10416" sz="1200" spc="75">
                <a:solidFill>
                  <a:srgbClr val="3F3F3F"/>
                </a:solidFill>
                <a:latin typeface="Arial MT"/>
                <a:cs typeface="Arial MT"/>
              </a:rPr>
              <a:t>1</a:t>
            </a:r>
            <a:r>
              <a:rPr dirty="0" sz="1100" spc="50" i="1">
                <a:solidFill>
                  <a:srgbClr val="3F3F3F"/>
                </a:solidFill>
                <a:latin typeface="Calibri"/>
                <a:cs typeface="Calibri"/>
              </a:rPr>
              <a:t>ρ</a:t>
            </a:r>
            <a:r>
              <a:rPr dirty="0" baseline="-10416" sz="1200" spc="75" i="1">
                <a:solidFill>
                  <a:srgbClr val="3F3F3F"/>
                </a:solidFill>
                <a:latin typeface="Cambria"/>
                <a:cs typeface="Cambria"/>
              </a:rPr>
              <a:t>i</a:t>
            </a:r>
            <a:r>
              <a:rPr dirty="0" baseline="-10416" sz="1200" spc="172" i="1">
                <a:solidFill>
                  <a:srgbClr val="3F3F3F"/>
                </a:solidFill>
                <a:latin typeface="Cambria"/>
                <a:cs typeface="Cambria"/>
              </a:rPr>
              <a:t> </a:t>
            </a:r>
            <a:r>
              <a:rPr dirty="0" sz="1100" spc="295">
                <a:solidFill>
                  <a:srgbClr val="3F3F3F"/>
                </a:solidFill>
                <a:latin typeface="Calibri"/>
                <a:cs typeface="Calibri"/>
              </a:rPr>
              <a:t>+</a:t>
            </a:r>
            <a:r>
              <a:rPr dirty="0" sz="1100" spc="114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u="sng" baseline="37878" sz="1650" spc="-15" i="1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ambria"/>
                <a:cs typeface="Cambria"/>
              </a:rPr>
              <a:t>k</a:t>
            </a:r>
            <a:r>
              <a:rPr dirty="0" u="sng" baseline="38194" sz="1200" spc="-15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Arial MT"/>
                <a:cs typeface="Arial MT"/>
              </a:rPr>
              <a:t>2</a:t>
            </a:r>
            <a:r>
              <a:rPr dirty="0" baseline="38194" sz="1200" spc="-7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3F3F3F"/>
                </a:solidFill>
                <a:latin typeface="Calibri"/>
                <a:cs typeface="Calibri"/>
              </a:rPr>
              <a:t>(</a:t>
            </a:r>
            <a:r>
              <a:rPr dirty="0" sz="1100">
                <a:solidFill>
                  <a:srgbClr val="3F3F3F"/>
                </a:solidFill>
                <a:latin typeface="Arial MT"/>
                <a:cs typeface="Arial MT"/>
              </a:rPr>
              <a:t>1</a:t>
            </a:r>
            <a:r>
              <a:rPr dirty="0" sz="1100" spc="-6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1100" spc="295">
                <a:solidFill>
                  <a:srgbClr val="3F3F3F"/>
                </a:solidFill>
                <a:latin typeface="Calibri"/>
                <a:cs typeface="Calibri"/>
              </a:rPr>
              <a:t>+</a:t>
            </a:r>
            <a:r>
              <a:rPr dirty="0" sz="1100" spc="-5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100" i="1">
                <a:solidFill>
                  <a:srgbClr val="3F3F3F"/>
                </a:solidFill>
                <a:latin typeface="Cambria"/>
                <a:cs typeface="Cambria"/>
              </a:rPr>
              <a:t>sign</a:t>
            </a:r>
            <a:r>
              <a:rPr dirty="0" sz="1100">
                <a:solidFill>
                  <a:srgbClr val="3F3F3F"/>
                </a:solidFill>
                <a:latin typeface="Calibri"/>
                <a:cs typeface="Calibri"/>
              </a:rPr>
              <a:t>(</a:t>
            </a:r>
            <a:r>
              <a:rPr dirty="0" sz="1100" i="1">
                <a:solidFill>
                  <a:srgbClr val="3F3F3F"/>
                </a:solidFill>
                <a:latin typeface="Calibri"/>
                <a:cs typeface="Calibri"/>
              </a:rPr>
              <a:t>σ</a:t>
            </a:r>
            <a:r>
              <a:rPr dirty="0" sz="1100" spc="150" i="1">
                <a:solidFill>
                  <a:srgbClr val="3F3F3F"/>
                </a:solidFill>
                <a:latin typeface="Calibri"/>
                <a:cs typeface="Calibri"/>
              </a:rPr>
              <a:t>  </a:t>
            </a:r>
            <a:r>
              <a:rPr dirty="0" sz="1100" spc="229">
                <a:solidFill>
                  <a:srgbClr val="3F3F3F"/>
                </a:solidFill>
                <a:latin typeface="Cambria"/>
                <a:cs typeface="Cambria"/>
              </a:rPr>
              <a:t>−</a:t>
            </a:r>
            <a:r>
              <a:rPr dirty="0" sz="1100" spc="5">
                <a:solidFill>
                  <a:srgbClr val="3F3F3F"/>
                </a:solidFill>
                <a:latin typeface="Cambria"/>
                <a:cs typeface="Cambria"/>
              </a:rPr>
              <a:t> </a:t>
            </a:r>
            <a:r>
              <a:rPr dirty="0" sz="1100" spc="60" i="1">
                <a:solidFill>
                  <a:srgbClr val="3F3F3F"/>
                </a:solidFill>
                <a:latin typeface="Calibri"/>
                <a:cs typeface="Calibri"/>
              </a:rPr>
              <a:t>λ</a:t>
            </a:r>
            <a:r>
              <a:rPr dirty="0" baseline="31250" sz="1200" spc="89" i="1">
                <a:solidFill>
                  <a:srgbClr val="3F3F3F"/>
                </a:solidFill>
                <a:latin typeface="Cambria"/>
                <a:cs typeface="Cambria"/>
              </a:rPr>
              <a:t>l</a:t>
            </a:r>
            <a:r>
              <a:rPr dirty="0" baseline="31250" sz="1200" spc="292" i="1">
                <a:solidFill>
                  <a:srgbClr val="3F3F3F"/>
                </a:solidFill>
                <a:latin typeface="Cambria"/>
                <a:cs typeface="Cambria"/>
              </a:rPr>
              <a:t>  </a:t>
            </a:r>
            <a:r>
              <a:rPr dirty="0" sz="1100" spc="55">
                <a:solidFill>
                  <a:srgbClr val="3F3F3F"/>
                </a:solidFill>
                <a:latin typeface="Calibri"/>
                <a:cs typeface="Calibri"/>
              </a:rPr>
              <a:t>))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598995" y="2252394"/>
            <a:ext cx="431736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1100" spc="-45">
                <a:solidFill>
                  <a:srgbClr val="3F3F3F"/>
                </a:solidFill>
                <a:latin typeface="Tahoma"/>
                <a:cs typeface="Tahoma"/>
              </a:rPr>
              <a:t>where</a:t>
            </a:r>
            <a:r>
              <a:rPr dirty="0" sz="1100" spc="-105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i="1">
                <a:solidFill>
                  <a:srgbClr val="3F3F3F"/>
                </a:solidFill>
                <a:latin typeface="Cambria"/>
                <a:cs typeface="Cambria"/>
              </a:rPr>
              <a:t>k</a:t>
            </a:r>
            <a:r>
              <a:rPr dirty="0" baseline="-10416" sz="1200">
                <a:solidFill>
                  <a:srgbClr val="3F3F3F"/>
                </a:solidFill>
                <a:latin typeface="Arial MT"/>
                <a:cs typeface="Arial MT"/>
              </a:rPr>
              <a:t>1</a:t>
            </a:r>
            <a:r>
              <a:rPr dirty="0" sz="1100" i="1">
                <a:solidFill>
                  <a:srgbClr val="3F3F3F"/>
                </a:solidFill>
                <a:latin typeface="Calibri"/>
                <a:cs typeface="Calibri"/>
              </a:rPr>
              <a:t>,</a:t>
            </a:r>
            <a:r>
              <a:rPr dirty="0" sz="1100" spc="-60" i="1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100" i="1">
                <a:solidFill>
                  <a:srgbClr val="3F3F3F"/>
                </a:solidFill>
                <a:latin typeface="Cambria"/>
                <a:cs typeface="Cambria"/>
              </a:rPr>
              <a:t>k</a:t>
            </a:r>
            <a:r>
              <a:rPr dirty="0" baseline="-10416" sz="1200">
                <a:solidFill>
                  <a:srgbClr val="3F3F3F"/>
                </a:solidFill>
                <a:latin typeface="Arial MT"/>
                <a:cs typeface="Arial MT"/>
              </a:rPr>
              <a:t>2</a:t>
            </a:r>
            <a:r>
              <a:rPr dirty="0" baseline="-10416" sz="1200" spc="12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1100" spc="-50">
                <a:solidFill>
                  <a:srgbClr val="3F3F3F"/>
                </a:solidFill>
                <a:latin typeface="Tahoma"/>
                <a:cs typeface="Tahoma"/>
              </a:rPr>
              <a:t>are</a:t>
            </a:r>
            <a:r>
              <a:rPr dirty="0" sz="1100" spc="-9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55">
                <a:solidFill>
                  <a:srgbClr val="3F3F3F"/>
                </a:solidFill>
                <a:latin typeface="Tahoma"/>
                <a:cs typeface="Tahoma"/>
              </a:rPr>
              <a:t>chosen</a:t>
            </a:r>
            <a:r>
              <a:rPr dirty="0" sz="1100" spc="-9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60">
                <a:solidFill>
                  <a:srgbClr val="3F3F3F"/>
                </a:solidFill>
                <a:latin typeface="Tahoma"/>
                <a:cs typeface="Tahoma"/>
              </a:rPr>
              <a:t>such</a:t>
            </a:r>
            <a:r>
              <a:rPr dirty="0" sz="1100" spc="-9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>
                <a:solidFill>
                  <a:srgbClr val="3F3F3F"/>
                </a:solidFill>
                <a:latin typeface="Tahoma"/>
                <a:cs typeface="Tahoma"/>
              </a:rPr>
              <a:t>that</a:t>
            </a:r>
            <a:r>
              <a:rPr dirty="0" sz="1100" spc="35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u="sng" baseline="31250" sz="1200" i="1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ambria"/>
                <a:cs typeface="Cambria"/>
              </a:rPr>
              <a:t>k</a:t>
            </a:r>
            <a:r>
              <a:rPr dirty="0" u="sng" baseline="32407" sz="90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Arial MT"/>
                <a:cs typeface="Arial MT"/>
              </a:rPr>
              <a:t>2</a:t>
            </a:r>
            <a:r>
              <a:rPr dirty="0" baseline="32407" sz="900" spc="46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1100" spc="295">
                <a:solidFill>
                  <a:srgbClr val="3F3F3F"/>
                </a:solidFill>
                <a:latin typeface="Calibri"/>
                <a:cs typeface="Calibri"/>
              </a:rPr>
              <a:t>=</a:t>
            </a:r>
            <a:r>
              <a:rPr dirty="0" sz="1100" spc="7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100" spc="-20">
                <a:solidFill>
                  <a:srgbClr val="3F3F3F"/>
                </a:solidFill>
                <a:latin typeface="Arial MT"/>
                <a:cs typeface="Arial MT"/>
              </a:rPr>
              <a:t>1</a:t>
            </a:r>
            <a:r>
              <a:rPr dirty="0" sz="1100" spc="-5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1100" spc="229">
                <a:solidFill>
                  <a:srgbClr val="3F3F3F"/>
                </a:solidFill>
                <a:latin typeface="Cambria"/>
                <a:cs typeface="Cambria"/>
              </a:rPr>
              <a:t>−</a:t>
            </a:r>
            <a:r>
              <a:rPr dirty="0" sz="1100" spc="10">
                <a:solidFill>
                  <a:srgbClr val="3F3F3F"/>
                </a:solidFill>
                <a:latin typeface="Cambria"/>
                <a:cs typeface="Cambria"/>
              </a:rPr>
              <a:t> </a:t>
            </a:r>
            <a:r>
              <a:rPr dirty="0" sz="1100" spc="-65" i="1">
                <a:solidFill>
                  <a:srgbClr val="3F3F3F"/>
                </a:solidFill>
                <a:latin typeface="Calibri"/>
                <a:cs typeface="Calibri"/>
              </a:rPr>
              <a:t>δ</a:t>
            </a:r>
            <a:r>
              <a:rPr dirty="0" sz="1100" spc="-65">
                <a:solidFill>
                  <a:srgbClr val="3F3F3F"/>
                </a:solidFill>
                <a:latin typeface="Tahoma"/>
                <a:cs typeface="Tahoma"/>
              </a:rPr>
              <a:t>,</a:t>
            </a:r>
            <a:r>
              <a:rPr dirty="0" sz="1100" spc="-95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75" i="1">
                <a:solidFill>
                  <a:srgbClr val="3F3F3F"/>
                </a:solidFill>
                <a:latin typeface="Calibri"/>
                <a:cs typeface="Calibri"/>
              </a:rPr>
              <a:t>σ</a:t>
            </a:r>
            <a:r>
              <a:rPr dirty="0" baseline="-13888" sz="1200" spc="112" i="1">
                <a:solidFill>
                  <a:srgbClr val="3F3F3F"/>
                </a:solidFill>
                <a:latin typeface="Calibri"/>
                <a:cs typeface="Calibri"/>
              </a:rPr>
              <a:t>λ</a:t>
            </a:r>
            <a:r>
              <a:rPr dirty="0" baseline="-13888" sz="1200" spc="187" i="1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100" spc="-40">
                <a:solidFill>
                  <a:srgbClr val="3F3F3F"/>
                </a:solidFill>
                <a:latin typeface="Tahoma"/>
                <a:cs typeface="Tahoma"/>
              </a:rPr>
              <a:t>is</a:t>
            </a:r>
            <a:r>
              <a:rPr dirty="0" sz="1100" spc="-9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65">
                <a:solidFill>
                  <a:srgbClr val="3F3F3F"/>
                </a:solidFill>
                <a:latin typeface="Tahoma"/>
                <a:cs typeface="Tahoma"/>
              </a:rPr>
              <a:t>a</a:t>
            </a:r>
            <a:r>
              <a:rPr dirty="0" sz="1100" spc="-9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40">
                <a:solidFill>
                  <a:srgbClr val="3F3F3F"/>
                </a:solidFill>
                <a:latin typeface="Tahoma"/>
                <a:cs typeface="Tahoma"/>
              </a:rPr>
              <a:t>threshold</a:t>
            </a:r>
            <a:r>
              <a:rPr dirty="0" sz="1100" spc="-9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10">
                <a:solidFill>
                  <a:srgbClr val="3F3F3F"/>
                </a:solidFill>
                <a:latin typeface="Tahoma"/>
                <a:cs typeface="Tahoma"/>
              </a:rPr>
              <a:t>parameters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460717" y="2337497"/>
            <a:ext cx="4380865" cy="3200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R="18415">
              <a:lnSpc>
                <a:spcPct val="100000"/>
              </a:lnSpc>
              <a:spcBef>
                <a:spcPts val="95"/>
              </a:spcBef>
            </a:pPr>
            <a:r>
              <a:rPr dirty="0" sz="800" spc="-25" i="1">
                <a:solidFill>
                  <a:srgbClr val="3F3F3F"/>
                </a:solidFill>
                <a:latin typeface="Cambria"/>
                <a:cs typeface="Cambria"/>
              </a:rPr>
              <a:t>k</a:t>
            </a:r>
            <a:r>
              <a:rPr dirty="0" baseline="-9259" sz="900" spc="-37">
                <a:solidFill>
                  <a:srgbClr val="3F3F3F"/>
                </a:solidFill>
                <a:latin typeface="Arial MT"/>
                <a:cs typeface="Arial MT"/>
              </a:rPr>
              <a:t>1</a:t>
            </a:r>
            <a:endParaRPr baseline="-9259" sz="900">
              <a:latin typeface="Arial MT"/>
              <a:cs typeface="Arial MT"/>
            </a:endParaRPr>
          </a:p>
          <a:p>
            <a:pPr marL="177165" indent="-139065">
              <a:lnSpc>
                <a:spcPct val="100000"/>
              </a:lnSpc>
              <a:spcBef>
                <a:spcPts val="45"/>
              </a:spcBef>
              <a:buClr>
                <a:srgbClr val="812433"/>
              </a:buClr>
              <a:buFont typeface="Tahoma"/>
              <a:buChar char="•"/>
              <a:tabLst>
                <a:tab pos="177165" algn="l"/>
              </a:tabLst>
            </a:pPr>
            <a:r>
              <a:rPr dirty="0" sz="1100" spc="-10" b="1">
                <a:solidFill>
                  <a:srgbClr val="3F3F3F"/>
                </a:solidFill>
                <a:latin typeface="Calibri"/>
                <a:cs typeface="Calibri"/>
              </a:rPr>
              <a:t>Perturbed</a:t>
            </a:r>
            <a:r>
              <a:rPr dirty="0" sz="1100" spc="10" b="1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3F3F3F"/>
                </a:solidFill>
                <a:latin typeface="Calibri"/>
                <a:cs typeface="Calibri"/>
              </a:rPr>
              <a:t>Adjiacency</a:t>
            </a:r>
            <a:r>
              <a:rPr dirty="0" sz="1100" spc="15" b="1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3F3F3F"/>
                </a:solidFill>
                <a:latin typeface="Calibri"/>
                <a:cs typeface="Calibri"/>
              </a:rPr>
              <a:t>matrix</a:t>
            </a:r>
            <a:r>
              <a:rPr dirty="0" sz="1100" spc="10" b="1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100" spc="-590" i="1">
                <a:solidFill>
                  <a:srgbClr val="3F3F3F"/>
                </a:solidFill>
                <a:latin typeface="Cambria"/>
                <a:cs typeface="Cambria"/>
              </a:rPr>
              <a:t>A</a:t>
            </a:r>
            <a:r>
              <a:rPr dirty="0" baseline="12626" sz="1650" spc="30">
                <a:solidFill>
                  <a:srgbClr val="3F3F3F"/>
                </a:solidFill>
                <a:latin typeface="Calibri"/>
                <a:cs typeface="Calibri"/>
              </a:rPr>
              <a:t>˜</a:t>
            </a:r>
            <a:r>
              <a:rPr dirty="0" baseline="12626" sz="1650" spc="104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100" spc="-30">
                <a:solidFill>
                  <a:srgbClr val="3F3F3F"/>
                </a:solidFill>
                <a:latin typeface="Tahoma"/>
                <a:cs typeface="Tahoma"/>
              </a:rPr>
              <a:t>with</a:t>
            </a:r>
            <a:r>
              <a:rPr dirty="0" sz="1100" spc="-85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535" i="1">
                <a:solidFill>
                  <a:srgbClr val="3F3F3F"/>
                </a:solidFill>
                <a:latin typeface="Cambria"/>
                <a:cs typeface="Cambria"/>
              </a:rPr>
              <a:t>a</a:t>
            </a:r>
            <a:r>
              <a:rPr dirty="0" baseline="2525" sz="1650" spc="67">
                <a:solidFill>
                  <a:srgbClr val="3F3F3F"/>
                </a:solidFill>
                <a:latin typeface="Calibri"/>
                <a:cs typeface="Calibri"/>
              </a:rPr>
              <a:t>˜</a:t>
            </a:r>
            <a:r>
              <a:rPr dirty="0" baseline="-10416" sz="1200" spc="52" i="1">
                <a:solidFill>
                  <a:srgbClr val="3F3F3F"/>
                </a:solidFill>
                <a:latin typeface="Cambria"/>
                <a:cs typeface="Cambria"/>
              </a:rPr>
              <a:t>ij</a:t>
            </a:r>
            <a:r>
              <a:rPr dirty="0" baseline="-10416" sz="1200" spc="300" i="1">
                <a:solidFill>
                  <a:srgbClr val="3F3F3F"/>
                </a:solidFill>
                <a:latin typeface="Cambria"/>
                <a:cs typeface="Cambria"/>
              </a:rPr>
              <a:t> </a:t>
            </a:r>
            <a:r>
              <a:rPr dirty="0" sz="1100" spc="295">
                <a:solidFill>
                  <a:srgbClr val="3F3F3F"/>
                </a:solidFill>
                <a:latin typeface="Calibri"/>
                <a:cs typeface="Calibri"/>
              </a:rPr>
              <a:t>=</a:t>
            </a:r>
            <a:r>
              <a:rPr dirty="0" sz="1100" spc="8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F3F3F"/>
                </a:solidFill>
                <a:latin typeface="Calibri"/>
                <a:cs typeface="Calibri"/>
              </a:rPr>
              <a:t>min</a:t>
            </a:r>
            <a:r>
              <a:rPr dirty="0" sz="1100">
                <a:solidFill>
                  <a:srgbClr val="3F3F3F"/>
                </a:solidFill>
                <a:latin typeface="Cambria"/>
                <a:cs typeface="Cambria"/>
              </a:rPr>
              <a:t>{</a:t>
            </a:r>
            <a:r>
              <a:rPr dirty="0" sz="1100" i="1">
                <a:solidFill>
                  <a:srgbClr val="3F3F3F"/>
                </a:solidFill>
                <a:latin typeface="Calibri"/>
                <a:cs typeface="Calibri"/>
              </a:rPr>
              <a:t>ϵ</a:t>
            </a:r>
            <a:r>
              <a:rPr dirty="0" baseline="-10416" sz="1200" i="1">
                <a:solidFill>
                  <a:srgbClr val="3F3F3F"/>
                </a:solidFill>
                <a:latin typeface="Cambria"/>
                <a:cs typeface="Cambria"/>
              </a:rPr>
              <a:t>i</a:t>
            </a:r>
            <a:r>
              <a:rPr dirty="0" sz="1100" i="1">
                <a:solidFill>
                  <a:srgbClr val="3F3F3F"/>
                </a:solidFill>
                <a:latin typeface="Calibri"/>
                <a:cs typeface="Calibri"/>
              </a:rPr>
              <a:t>,</a:t>
            </a:r>
            <a:r>
              <a:rPr dirty="0" sz="1100" spc="-60" i="1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100" i="1">
                <a:solidFill>
                  <a:srgbClr val="3F3F3F"/>
                </a:solidFill>
                <a:latin typeface="Calibri"/>
                <a:cs typeface="Calibri"/>
              </a:rPr>
              <a:t>ϵ</a:t>
            </a:r>
            <a:r>
              <a:rPr dirty="0" baseline="-10416" sz="1200" i="1">
                <a:solidFill>
                  <a:srgbClr val="3F3F3F"/>
                </a:solidFill>
                <a:latin typeface="Cambria"/>
                <a:cs typeface="Cambria"/>
              </a:rPr>
              <a:t>j</a:t>
            </a:r>
            <a:r>
              <a:rPr dirty="0" sz="1100">
                <a:solidFill>
                  <a:srgbClr val="3F3F3F"/>
                </a:solidFill>
                <a:latin typeface="Cambria"/>
                <a:cs typeface="Cambria"/>
              </a:rPr>
              <a:t>}</a:t>
            </a:r>
            <a:r>
              <a:rPr dirty="0" sz="1100" i="1">
                <a:solidFill>
                  <a:srgbClr val="3F3F3F"/>
                </a:solidFill>
                <a:latin typeface="Cambria"/>
                <a:cs typeface="Cambria"/>
              </a:rPr>
              <a:t>a</a:t>
            </a:r>
            <a:r>
              <a:rPr dirty="0" baseline="-10416" sz="1200" i="1">
                <a:solidFill>
                  <a:srgbClr val="3F3F3F"/>
                </a:solidFill>
                <a:latin typeface="Cambria"/>
                <a:cs typeface="Cambria"/>
              </a:rPr>
              <a:t>ij</a:t>
            </a:r>
            <a:r>
              <a:rPr dirty="0" baseline="-10416" sz="1200" spc="209" i="1">
                <a:solidFill>
                  <a:srgbClr val="3F3F3F"/>
                </a:solidFill>
                <a:latin typeface="Cambria"/>
                <a:cs typeface="Cambria"/>
              </a:rPr>
              <a:t> </a:t>
            </a:r>
            <a:r>
              <a:rPr dirty="0" sz="1100" spc="-45">
                <a:solidFill>
                  <a:srgbClr val="3F3F3F"/>
                </a:solidFill>
                <a:latin typeface="Tahoma"/>
                <a:cs typeface="Tahoma"/>
              </a:rPr>
              <a:t>where</a:t>
            </a:r>
            <a:r>
              <a:rPr dirty="0" sz="1100" spc="-85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i="1">
                <a:solidFill>
                  <a:srgbClr val="3F3F3F"/>
                </a:solidFill>
                <a:latin typeface="Calibri"/>
                <a:cs typeface="Calibri"/>
              </a:rPr>
              <a:t>ϵ</a:t>
            </a:r>
            <a:r>
              <a:rPr dirty="0" baseline="-10416" sz="1200" i="1">
                <a:solidFill>
                  <a:srgbClr val="3F3F3F"/>
                </a:solidFill>
                <a:latin typeface="Cambria"/>
                <a:cs typeface="Cambria"/>
              </a:rPr>
              <a:t>i</a:t>
            </a:r>
            <a:r>
              <a:rPr dirty="0" baseline="-10416" sz="1200" spc="300" i="1">
                <a:solidFill>
                  <a:srgbClr val="3F3F3F"/>
                </a:solidFill>
                <a:latin typeface="Cambria"/>
                <a:cs typeface="Cambria"/>
              </a:rPr>
              <a:t> </a:t>
            </a:r>
            <a:r>
              <a:rPr dirty="0" sz="1100" spc="295">
                <a:solidFill>
                  <a:srgbClr val="3F3F3F"/>
                </a:solidFill>
                <a:latin typeface="Calibri"/>
                <a:cs typeface="Calibri"/>
              </a:rPr>
              <a:t>=</a:t>
            </a:r>
            <a:r>
              <a:rPr dirty="0" sz="1100" spc="8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100" spc="-20">
                <a:solidFill>
                  <a:srgbClr val="3F3F3F"/>
                </a:solidFill>
                <a:latin typeface="Arial MT"/>
                <a:cs typeface="Arial MT"/>
              </a:rPr>
              <a:t>1</a:t>
            </a:r>
            <a:r>
              <a:rPr dirty="0" sz="1100" spc="-5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1100" spc="229">
                <a:solidFill>
                  <a:srgbClr val="3F3F3F"/>
                </a:solidFill>
                <a:latin typeface="Cambria"/>
                <a:cs typeface="Cambria"/>
              </a:rPr>
              <a:t>−</a:t>
            </a:r>
            <a:r>
              <a:rPr dirty="0" sz="1100" spc="20">
                <a:solidFill>
                  <a:srgbClr val="3F3F3F"/>
                </a:solidFill>
                <a:latin typeface="Cambria"/>
                <a:cs typeface="Cambria"/>
              </a:rPr>
              <a:t> </a:t>
            </a:r>
            <a:r>
              <a:rPr dirty="0" sz="1100" spc="-25" i="1">
                <a:solidFill>
                  <a:srgbClr val="3F3F3F"/>
                </a:solidFill>
                <a:latin typeface="Calibri"/>
                <a:cs typeface="Calibri"/>
              </a:rPr>
              <a:t>ρ</a:t>
            </a:r>
            <a:r>
              <a:rPr dirty="0" baseline="-10416" sz="1200" spc="-37" i="1">
                <a:solidFill>
                  <a:srgbClr val="3F3F3F"/>
                </a:solidFill>
                <a:latin typeface="Cambria"/>
                <a:cs typeface="Cambria"/>
              </a:rPr>
              <a:t>i</a:t>
            </a:r>
            <a:endParaRPr baseline="-10416" sz="1200">
              <a:latin typeface="Cambria"/>
              <a:cs typeface="Cambria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4074579" y="2753244"/>
            <a:ext cx="24066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25" i="1">
                <a:solidFill>
                  <a:srgbClr val="3F3F3F"/>
                </a:solidFill>
                <a:latin typeface="Calibri"/>
                <a:cs typeface="Calibri"/>
              </a:rPr>
              <a:t>δ</a:t>
            </a:r>
            <a:r>
              <a:rPr dirty="0" sz="800" spc="-25">
                <a:solidFill>
                  <a:srgbClr val="3F3F3F"/>
                </a:solidFill>
                <a:latin typeface="Cambria"/>
                <a:cs typeface="Cambria"/>
              </a:rPr>
              <a:t>→</a:t>
            </a:r>
            <a:r>
              <a:rPr dirty="0" sz="800" spc="-25">
                <a:solidFill>
                  <a:srgbClr val="3F3F3F"/>
                </a:solidFill>
                <a:latin typeface="Arial MT"/>
                <a:cs typeface="Arial MT"/>
              </a:rPr>
              <a:t>0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10" name="object 10" descr=""/>
          <p:cNvSpPr/>
          <p:nvPr/>
        </p:nvSpPr>
        <p:spPr>
          <a:xfrm>
            <a:off x="4424210" y="2802928"/>
            <a:ext cx="111125" cy="0"/>
          </a:xfrm>
          <a:custGeom>
            <a:avLst/>
            <a:gdLst/>
            <a:ahLst/>
            <a:cxnLst/>
            <a:rect l="l" t="t" r="r" b="b"/>
            <a:pathLst>
              <a:path w="111125" h="0">
                <a:moveTo>
                  <a:pt x="0" y="0"/>
                </a:moveTo>
                <a:lnTo>
                  <a:pt x="111125" y="0"/>
                </a:lnTo>
              </a:path>
            </a:pathLst>
          </a:custGeom>
          <a:ln w="5537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/>
          <p:nvPr/>
        </p:nvSpPr>
        <p:spPr>
          <a:xfrm>
            <a:off x="460717" y="2638182"/>
            <a:ext cx="4791710" cy="2406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r" marR="76835">
              <a:lnSpc>
                <a:spcPts val="670"/>
              </a:lnSpc>
              <a:spcBef>
                <a:spcPts val="95"/>
              </a:spcBef>
              <a:tabLst>
                <a:tab pos="684530" algn="l"/>
              </a:tabLst>
            </a:pPr>
            <a:r>
              <a:rPr dirty="0" sz="800" spc="-50">
                <a:solidFill>
                  <a:srgbClr val="3F3F3F"/>
                </a:solidFill>
                <a:latin typeface="Verdana"/>
                <a:cs typeface="Verdana"/>
              </a:rPr>
              <a:t>˜</a:t>
            </a:r>
            <a:r>
              <a:rPr dirty="0" sz="800">
                <a:solidFill>
                  <a:srgbClr val="3F3F3F"/>
                </a:solidFill>
                <a:latin typeface="Verdana"/>
                <a:cs typeface="Verdana"/>
              </a:rPr>
              <a:t>	</a:t>
            </a:r>
            <a:r>
              <a:rPr dirty="0" sz="800" spc="-50">
                <a:solidFill>
                  <a:srgbClr val="3F3F3F"/>
                </a:solidFill>
                <a:latin typeface="Verdana"/>
                <a:cs typeface="Verdana"/>
              </a:rPr>
              <a:t>˜</a:t>
            </a:r>
            <a:endParaRPr sz="800">
              <a:latin typeface="Verdana"/>
              <a:cs typeface="Verdana"/>
            </a:endParaRPr>
          </a:p>
          <a:p>
            <a:pPr marL="177165" indent="-139065">
              <a:lnSpc>
                <a:spcPts val="1030"/>
              </a:lnSpc>
              <a:buClr>
                <a:srgbClr val="812433"/>
              </a:buClr>
              <a:buFont typeface="Tahoma"/>
              <a:buChar char="•"/>
              <a:tabLst>
                <a:tab pos="177165" algn="l"/>
                <a:tab pos="3841115" algn="l"/>
              </a:tabLst>
            </a:pPr>
            <a:r>
              <a:rPr dirty="0" sz="1100" spc="-10" b="1">
                <a:solidFill>
                  <a:srgbClr val="3F3F3F"/>
                </a:solidFill>
                <a:latin typeface="Calibri"/>
                <a:cs typeface="Calibri"/>
              </a:rPr>
              <a:t>Perturbed</a:t>
            </a:r>
            <a:r>
              <a:rPr dirty="0" sz="1100" spc="-45" b="1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3F3F3F"/>
                </a:solidFill>
                <a:latin typeface="Calibri"/>
                <a:cs typeface="Calibri"/>
              </a:rPr>
              <a:t>Laplacian</a:t>
            </a:r>
            <a:r>
              <a:rPr dirty="0" sz="1100" spc="-10" b="1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3F3F3F"/>
                </a:solidFill>
                <a:latin typeface="Calibri"/>
                <a:cs typeface="Calibri"/>
              </a:rPr>
              <a:t>matrix</a:t>
            </a:r>
            <a:r>
              <a:rPr dirty="0" sz="1100" spc="-15" b="1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100" spc="-550" i="1">
                <a:solidFill>
                  <a:srgbClr val="3F3F3F"/>
                </a:solidFill>
                <a:latin typeface="Cambria"/>
                <a:cs typeface="Cambria"/>
              </a:rPr>
              <a:t>L</a:t>
            </a:r>
            <a:r>
              <a:rPr dirty="0" baseline="12626" sz="1650" spc="30">
                <a:solidFill>
                  <a:srgbClr val="3F3F3F"/>
                </a:solidFill>
                <a:latin typeface="Calibri"/>
                <a:cs typeface="Calibri"/>
              </a:rPr>
              <a:t>˜</a:t>
            </a:r>
            <a:r>
              <a:rPr dirty="0" baseline="12626" sz="1650" spc="97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100" spc="295">
                <a:solidFill>
                  <a:srgbClr val="3F3F3F"/>
                </a:solidFill>
                <a:latin typeface="Calibri"/>
                <a:cs typeface="Calibri"/>
              </a:rPr>
              <a:t>=</a:t>
            </a:r>
            <a:r>
              <a:rPr dirty="0" sz="1100" spc="45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100" spc="20" i="1">
                <a:solidFill>
                  <a:srgbClr val="3F3F3F"/>
                </a:solidFill>
                <a:latin typeface="Cambria"/>
                <a:cs typeface="Cambria"/>
              </a:rPr>
              <a:t>diag</a:t>
            </a:r>
            <a:r>
              <a:rPr dirty="0" sz="1100" spc="20">
                <a:solidFill>
                  <a:srgbClr val="3F3F3F"/>
                </a:solidFill>
                <a:latin typeface="Calibri"/>
                <a:cs typeface="Calibri"/>
              </a:rPr>
              <a:t>(</a:t>
            </a:r>
            <a:r>
              <a:rPr dirty="0" sz="1100" spc="-590" i="1">
                <a:solidFill>
                  <a:srgbClr val="3F3F3F"/>
                </a:solidFill>
                <a:latin typeface="Cambria"/>
                <a:cs typeface="Cambria"/>
              </a:rPr>
              <a:t>A</a:t>
            </a:r>
            <a:r>
              <a:rPr dirty="0" baseline="12626" sz="1650" spc="97">
                <a:solidFill>
                  <a:srgbClr val="3F3F3F"/>
                </a:solidFill>
                <a:latin typeface="Calibri"/>
                <a:cs typeface="Calibri"/>
              </a:rPr>
              <a:t>˜</a:t>
            </a:r>
            <a:r>
              <a:rPr dirty="0" sz="1100" spc="10">
                <a:solidFill>
                  <a:srgbClr val="3F3F3F"/>
                </a:solidFill>
                <a:latin typeface="Arial MT"/>
                <a:cs typeface="Arial MT"/>
              </a:rPr>
              <a:t>1</a:t>
            </a:r>
            <a:r>
              <a:rPr dirty="0" sz="1100" spc="20">
                <a:solidFill>
                  <a:srgbClr val="3F3F3F"/>
                </a:solidFill>
                <a:latin typeface="Calibri"/>
                <a:cs typeface="Calibri"/>
              </a:rPr>
              <a:t>)</a:t>
            </a:r>
            <a:r>
              <a:rPr dirty="0" sz="1100" spc="-2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100" spc="229">
                <a:solidFill>
                  <a:srgbClr val="3F3F3F"/>
                </a:solidFill>
                <a:latin typeface="Cambria"/>
                <a:cs typeface="Cambria"/>
              </a:rPr>
              <a:t>−</a:t>
            </a:r>
            <a:r>
              <a:rPr dirty="0" sz="1100" spc="-5">
                <a:solidFill>
                  <a:srgbClr val="3F3F3F"/>
                </a:solidFill>
                <a:latin typeface="Cambria"/>
                <a:cs typeface="Cambria"/>
              </a:rPr>
              <a:t> </a:t>
            </a:r>
            <a:r>
              <a:rPr dirty="0" sz="1100" spc="-590" i="1">
                <a:solidFill>
                  <a:srgbClr val="3F3F3F"/>
                </a:solidFill>
                <a:latin typeface="Cambria"/>
                <a:cs typeface="Cambria"/>
              </a:rPr>
              <a:t>A</a:t>
            </a:r>
            <a:r>
              <a:rPr dirty="0" baseline="12626" sz="1650" spc="30">
                <a:solidFill>
                  <a:srgbClr val="3F3F3F"/>
                </a:solidFill>
                <a:latin typeface="Calibri"/>
                <a:cs typeface="Calibri"/>
              </a:rPr>
              <a:t>˜</a:t>
            </a:r>
            <a:r>
              <a:rPr dirty="0" baseline="12626" sz="1650" spc="67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100" spc="-30">
                <a:solidFill>
                  <a:srgbClr val="3F3F3F"/>
                </a:solidFill>
                <a:latin typeface="Tahoma"/>
                <a:cs typeface="Tahoma"/>
              </a:rPr>
              <a:t>with</a:t>
            </a:r>
            <a:r>
              <a:rPr dirty="0" sz="1100" spc="-10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1100" spc="-409" i="1">
                <a:solidFill>
                  <a:srgbClr val="3F3F3F"/>
                </a:solidFill>
                <a:latin typeface="Calibri"/>
                <a:cs typeface="Calibri"/>
              </a:rPr>
              <a:t>λ</a:t>
            </a:r>
            <a:r>
              <a:rPr dirty="0" baseline="15151" sz="1650" spc="172">
                <a:solidFill>
                  <a:srgbClr val="3F3F3F"/>
                </a:solidFill>
                <a:latin typeface="Calibri"/>
                <a:cs typeface="Calibri"/>
              </a:rPr>
              <a:t>ˆ</a:t>
            </a:r>
            <a:r>
              <a:rPr dirty="0" baseline="-10416" sz="1200" spc="104">
                <a:solidFill>
                  <a:srgbClr val="3F3F3F"/>
                </a:solidFill>
                <a:latin typeface="Arial MT"/>
                <a:cs typeface="Arial MT"/>
              </a:rPr>
              <a:t>2</a:t>
            </a:r>
            <a:r>
              <a:rPr dirty="0" baseline="-10416" sz="1200" spc="172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1100" spc="295">
                <a:solidFill>
                  <a:srgbClr val="3F3F3F"/>
                </a:solidFill>
                <a:latin typeface="Calibri"/>
                <a:cs typeface="Calibri"/>
              </a:rPr>
              <a:t>=</a:t>
            </a:r>
            <a:r>
              <a:rPr dirty="0" sz="1100" spc="45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100" spc="-25">
                <a:solidFill>
                  <a:srgbClr val="3F3F3F"/>
                </a:solidFill>
                <a:latin typeface="Calibri"/>
                <a:cs typeface="Calibri"/>
              </a:rPr>
              <a:t>lim</a:t>
            </a:r>
            <a:r>
              <a:rPr dirty="0" sz="1100">
                <a:solidFill>
                  <a:srgbClr val="3F3F3F"/>
                </a:solidFill>
                <a:latin typeface="Calibri"/>
                <a:cs typeface="Calibri"/>
              </a:rPr>
              <a:t>	</a:t>
            </a:r>
            <a:r>
              <a:rPr dirty="0" sz="600" spc="65">
                <a:solidFill>
                  <a:srgbClr val="3F3F3F"/>
                </a:solidFill>
                <a:latin typeface="Verdana"/>
                <a:cs typeface="Verdana"/>
              </a:rPr>
              <a:t>+</a:t>
            </a:r>
            <a:r>
              <a:rPr dirty="0" sz="600" spc="150">
                <a:solidFill>
                  <a:srgbClr val="3F3F3F"/>
                </a:solidFill>
                <a:latin typeface="Verdana"/>
                <a:cs typeface="Verdana"/>
              </a:rPr>
              <a:t> </a:t>
            </a:r>
            <a:r>
              <a:rPr dirty="0" baseline="31250" sz="1200" spc="75" i="1">
                <a:solidFill>
                  <a:srgbClr val="3F3F3F"/>
                </a:solidFill>
                <a:latin typeface="Calibri"/>
                <a:cs typeface="Calibri"/>
              </a:rPr>
              <a:t>λ</a:t>
            </a:r>
            <a:r>
              <a:rPr dirty="0" baseline="32407" sz="900" spc="75">
                <a:solidFill>
                  <a:srgbClr val="3F3F3F"/>
                </a:solidFill>
                <a:latin typeface="Arial MT"/>
                <a:cs typeface="Arial MT"/>
              </a:rPr>
              <a:t>2</a:t>
            </a:r>
            <a:r>
              <a:rPr dirty="0" baseline="32407" sz="900" spc="419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1100" spc="-815">
                <a:solidFill>
                  <a:srgbClr val="3F3F3F"/>
                </a:solidFill>
                <a:latin typeface="Cambria"/>
                <a:cs typeface="Cambria"/>
              </a:rPr>
              <a:t>→</a:t>
            </a:r>
            <a:r>
              <a:rPr dirty="0" sz="1100" spc="120">
                <a:solidFill>
                  <a:srgbClr val="3F3F3F"/>
                </a:solidFill>
                <a:latin typeface="Cambria"/>
                <a:cs typeface="Cambria"/>
              </a:rPr>
              <a:t>−</a:t>
            </a:r>
            <a:r>
              <a:rPr dirty="0" sz="1100" spc="285">
                <a:solidFill>
                  <a:srgbClr val="3F3F3F"/>
                </a:solidFill>
                <a:latin typeface="Cambria"/>
                <a:cs typeface="Cambria"/>
              </a:rPr>
              <a:t> </a:t>
            </a:r>
            <a:r>
              <a:rPr dirty="0" sz="1100" spc="-409" i="1">
                <a:solidFill>
                  <a:srgbClr val="3F3F3F"/>
                </a:solidFill>
                <a:latin typeface="Calibri"/>
                <a:cs typeface="Calibri"/>
              </a:rPr>
              <a:t>λ</a:t>
            </a:r>
            <a:r>
              <a:rPr dirty="0" baseline="15151" sz="1650" spc="172">
                <a:solidFill>
                  <a:srgbClr val="3F3F3F"/>
                </a:solidFill>
                <a:latin typeface="Calibri"/>
                <a:cs typeface="Calibri"/>
              </a:rPr>
              <a:t>ˆ</a:t>
            </a:r>
            <a:r>
              <a:rPr dirty="0" baseline="-10416" sz="1200" spc="104">
                <a:solidFill>
                  <a:srgbClr val="3F3F3F"/>
                </a:solidFill>
                <a:latin typeface="Arial MT"/>
                <a:cs typeface="Arial MT"/>
              </a:rPr>
              <a:t>2</a:t>
            </a:r>
            <a:r>
              <a:rPr dirty="0" baseline="-10416" sz="1200" spc="172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1100" spc="229">
                <a:solidFill>
                  <a:srgbClr val="3F3F3F"/>
                </a:solidFill>
                <a:latin typeface="Cambria"/>
                <a:cs typeface="Cambria"/>
              </a:rPr>
              <a:t>≈</a:t>
            </a:r>
            <a:r>
              <a:rPr dirty="0" sz="1100" spc="155">
                <a:solidFill>
                  <a:srgbClr val="3F3F3F"/>
                </a:solidFill>
                <a:latin typeface="Cambria"/>
                <a:cs typeface="Cambria"/>
              </a:rPr>
              <a:t> </a:t>
            </a:r>
            <a:r>
              <a:rPr dirty="0" baseline="31250" sz="1200" spc="37" i="1">
                <a:solidFill>
                  <a:srgbClr val="3F3F3F"/>
                </a:solidFill>
                <a:latin typeface="Calibri"/>
                <a:cs typeface="Calibri"/>
              </a:rPr>
              <a:t>λ</a:t>
            </a:r>
            <a:r>
              <a:rPr dirty="0" baseline="32407" sz="900" spc="37">
                <a:solidFill>
                  <a:srgbClr val="3F3F3F"/>
                </a:solidFill>
                <a:latin typeface="Arial MT"/>
                <a:cs typeface="Arial MT"/>
              </a:rPr>
              <a:t>2</a:t>
            </a:r>
            <a:endParaRPr baseline="32407" sz="900">
              <a:latin typeface="Arial MT"/>
              <a:cs typeface="Arial MT"/>
            </a:endParaRPr>
          </a:p>
        </p:txBody>
      </p:sp>
      <p:sp>
        <p:nvSpPr>
          <p:cNvPr id="12" name="object 12" descr=""/>
          <p:cNvSpPr/>
          <p:nvPr/>
        </p:nvSpPr>
        <p:spPr>
          <a:xfrm>
            <a:off x="5109159" y="2802928"/>
            <a:ext cx="111125" cy="0"/>
          </a:xfrm>
          <a:custGeom>
            <a:avLst/>
            <a:gdLst/>
            <a:ahLst/>
            <a:cxnLst/>
            <a:rect l="l" t="t" r="r" b="b"/>
            <a:pathLst>
              <a:path w="111125" h="0">
                <a:moveTo>
                  <a:pt x="0" y="0"/>
                </a:moveTo>
                <a:lnTo>
                  <a:pt x="111125" y="0"/>
                </a:lnTo>
              </a:path>
            </a:pathLst>
          </a:custGeom>
          <a:ln w="5537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 txBox="1"/>
          <p:nvPr/>
        </p:nvSpPr>
        <p:spPr>
          <a:xfrm>
            <a:off x="4441380" y="2771430"/>
            <a:ext cx="75819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97230" algn="l"/>
              </a:tabLst>
            </a:pPr>
            <a:r>
              <a:rPr dirty="0" sz="800" spc="-50" i="1">
                <a:solidFill>
                  <a:srgbClr val="3F3F3F"/>
                </a:solidFill>
                <a:latin typeface="Calibri"/>
                <a:cs typeface="Calibri"/>
              </a:rPr>
              <a:t>δ</a:t>
            </a:r>
            <a:r>
              <a:rPr dirty="0" sz="800" i="1">
                <a:solidFill>
                  <a:srgbClr val="3F3F3F"/>
                </a:solidFill>
                <a:latin typeface="Calibri"/>
                <a:cs typeface="Calibri"/>
              </a:rPr>
              <a:t>	</a:t>
            </a:r>
            <a:r>
              <a:rPr dirty="0" sz="800" spc="-50" i="1">
                <a:solidFill>
                  <a:srgbClr val="3F3F3F"/>
                </a:solidFill>
                <a:latin typeface="Calibri"/>
                <a:cs typeface="Calibri"/>
              </a:rPr>
              <a:t>δ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321894" y="3016594"/>
            <a:ext cx="237490" cy="1543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800" spc="-30">
                <a:solidFill>
                  <a:srgbClr val="3F3F3F"/>
                </a:solidFill>
                <a:latin typeface="Tahoma"/>
                <a:cs typeface="Tahoma"/>
              </a:rPr>
              <a:t>8</a:t>
            </a:r>
            <a:r>
              <a:rPr dirty="0" sz="800" spc="-30">
                <a:solidFill>
                  <a:srgbClr val="3F3F3F"/>
                </a:solidFill>
                <a:latin typeface="Tahoma"/>
                <a:cs typeface="Tahoma"/>
              </a:rPr>
              <a:t>/25</a:t>
            </a:r>
            <a:endParaRPr sz="8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Professor Andrea Cristofaro  Student Jacopo Tedeschi</dc:creator>
  <dc:title>A Distributed Strategy for Generalized Biconnectivity Maintenance in Open Multi-robot Systems - Master’s Degree in Artificial Intelligence and Robotics</dc:title>
  <dcterms:created xsi:type="dcterms:W3CDTF">2025-09-07T18:58:09Z</dcterms:created>
  <dcterms:modified xsi:type="dcterms:W3CDTF">2025-09-07T18:58:09Z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2025-09-07T00:00:00Z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2025-09-07T00:00:00Z</vt:filetime>
  </property>
  <property fmtid="{D5CDD505-2E9C-101B-9397-08002B2CF9AE}" pid="5" name="PTEX.Fullbanner">
    <vt:lpwstr>This is pdfTeX, Version 3.141592653-2.6-1.40.26 (TeX Live 2024) kpathsea version 6.4.0</vt:lpwstr>
  </property>
  <property fmtid="{D5CDD505-2E9C-101B-9397-08002B2CF9AE}" pid="6" name="Producer">
    <vt:lpwstr>pdfTeX-1.40.26</vt:lpwstr>
  </property>
</Properties>
</file>