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0" r:id="rId5"/>
    <p:sldId id="259" r:id="rId6"/>
    <p:sldId id="284" r:id="rId7"/>
    <p:sldId id="261" r:id="rId8"/>
    <p:sldId id="281" r:id="rId9"/>
    <p:sldId id="282" r:id="rId10"/>
    <p:sldId id="286" r:id="rId11"/>
    <p:sldId id="288" r:id="rId12"/>
    <p:sldId id="283" r:id="rId13"/>
    <p:sldId id="285" r:id="rId14"/>
    <p:sldId id="287"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66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5/24/16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5/24/16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5/24/16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5/24/16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a:t>
            </a:r>
            <a:r>
              <a:rPr lang="en-US" dirty="0" err="1" smtClean="0"/>
              <a:t>Jacquelin</a:t>
            </a:r>
            <a:r>
              <a:rPr lang="en-US" dirty="0" smtClean="0"/>
              <a:t> </a:t>
            </a:r>
            <a:r>
              <a:rPr lang="en-US" dirty="0" err="1" smtClean="0"/>
              <a:t>Coronilla</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Screens</a:t>
            </a:r>
            <a:endParaRPr lang="en-US" dirty="0"/>
          </a:p>
        </p:txBody>
      </p:sp>
      <p:sp>
        <p:nvSpPr>
          <p:cNvPr id="4" name="TextBox 3"/>
          <p:cNvSpPr txBox="1"/>
          <p:nvPr/>
        </p:nvSpPr>
        <p:spPr>
          <a:xfrm>
            <a:off x="4191000" y="2983468"/>
            <a:ext cx="819793" cy="369332"/>
          </a:xfrm>
          <a:prstGeom prst="rect">
            <a:avLst/>
          </a:prstGeom>
          <a:noFill/>
          <a:ln>
            <a:solidFill>
              <a:schemeClr val="tx1"/>
            </a:solidFill>
          </a:ln>
        </p:spPr>
        <p:txBody>
          <a:bodyPr wrap="none" rtlCol="0">
            <a:spAutoFit/>
          </a:bodyPr>
          <a:lstStyle/>
          <a:p>
            <a:r>
              <a:rPr lang="en-US" dirty="0" smtClean="0"/>
              <a:t>Screen</a:t>
            </a:r>
            <a:endParaRPr lang="en-US" dirty="0"/>
          </a:p>
        </p:txBody>
      </p:sp>
      <p:sp>
        <p:nvSpPr>
          <p:cNvPr id="5" name="TextBox 4"/>
          <p:cNvSpPr txBox="1"/>
          <p:nvPr/>
        </p:nvSpPr>
        <p:spPr>
          <a:xfrm>
            <a:off x="838200" y="5040868"/>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581400" y="5040868"/>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248400" y="5040868"/>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840220" y="3352800"/>
            <a:ext cx="1760677" cy="1872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a:off x="4600897" y="3352800"/>
            <a:ext cx="33361" cy="1688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p:cNvCxnSpPr>
          <p:nvPr/>
        </p:nvCxnSpPr>
        <p:spPr>
          <a:xfrm>
            <a:off x="4600897" y="3352800"/>
            <a:ext cx="1647503" cy="1872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962400" y="15240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2" name="Straight Arrow Connector 11"/>
          <p:cNvCxnSpPr>
            <a:stCxn id="10" idx="2"/>
            <a:endCxn id="4" idx="0"/>
          </p:cNvCxnSpPr>
          <p:nvPr/>
        </p:nvCxnSpPr>
        <p:spPr>
          <a:xfrm>
            <a:off x="4582221" y="1893332"/>
            <a:ext cx="18676" cy="1090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83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Inheritance Info</a:t>
            </a:r>
            <a:endParaRPr lang="en-US" dirty="0"/>
          </a:p>
        </p:txBody>
      </p:sp>
      <p:sp>
        <p:nvSpPr>
          <p:cNvPr id="4" name="TextBox 3"/>
          <p:cNvSpPr txBox="1"/>
          <p:nvPr/>
        </p:nvSpPr>
        <p:spPr>
          <a:xfrm>
            <a:off x="4038600" y="2590800"/>
            <a:ext cx="556275" cy="369332"/>
          </a:xfrm>
          <a:prstGeom prst="rect">
            <a:avLst/>
          </a:prstGeom>
          <a:noFill/>
          <a:ln>
            <a:solidFill>
              <a:schemeClr val="tx1"/>
            </a:solidFill>
          </a:ln>
        </p:spPr>
        <p:txBody>
          <a:bodyPr wrap="none" rtlCol="0">
            <a:spAutoFit/>
          </a:bodyPr>
          <a:lstStyle/>
          <a:p>
            <a:r>
              <a:rPr lang="en-US" dirty="0" smtClean="0"/>
              <a:t>Info</a:t>
            </a:r>
            <a:endParaRPr lang="en-US" dirty="0"/>
          </a:p>
        </p:txBody>
      </p:sp>
      <p:sp>
        <p:nvSpPr>
          <p:cNvPr id="5" name="TextBox 4"/>
          <p:cNvSpPr txBox="1"/>
          <p:nvPr/>
        </p:nvSpPr>
        <p:spPr>
          <a:xfrm>
            <a:off x="4038600" y="3505200"/>
            <a:ext cx="595035" cy="369332"/>
          </a:xfrm>
          <a:prstGeom prst="rect">
            <a:avLst/>
          </a:prstGeom>
          <a:noFill/>
          <a:ln>
            <a:solidFill>
              <a:schemeClr val="tx1"/>
            </a:solidFill>
          </a:ln>
        </p:spPr>
        <p:txBody>
          <a:bodyPr wrap="none" rtlCol="0">
            <a:spAutoFit/>
          </a:bodyPr>
          <a:lstStyle/>
          <a:p>
            <a:r>
              <a:rPr lang="en-US" dirty="0" smtClean="0"/>
              <a:t>Text</a:t>
            </a:r>
            <a:endParaRPr lang="en-US" dirty="0"/>
          </a:p>
        </p:txBody>
      </p:sp>
      <p:sp>
        <p:nvSpPr>
          <p:cNvPr id="6" name="TextBox 5"/>
          <p:cNvSpPr txBox="1"/>
          <p:nvPr/>
        </p:nvSpPr>
        <p:spPr>
          <a:xfrm>
            <a:off x="2667000" y="4343400"/>
            <a:ext cx="1454808" cy="369332"/>
          </a:xfrm>
          <a:prstGeom prst="rect">
            <a:avLst/>
          </a:prstGeom>
          <a:noFill/>
          <a:ln>
            <a:solidFill>
              <a:schemeClr val="tx1"/>
            </a:solidFill>
          </a:ln>
        </p:spPr>
        <p:txBody>
          <a:bodyPr wrap="none" rtlCol="0">
            <a:spAutoFit/>
          </a:bodyPr>
          <a:lstStyle/>
          <a:p>
            <a:r>
              <a:rPr lang="en-US" dirty="0" smtClean="0"/>
              <a:t>Dynamic Text</a:t>
            </a:r>
            <a:endParaRPr lang="en-US" dirty="0"/>
          </a:p>
        </p:txBody>
      </p:sp>
      <p:cxnSp>
        <p:nvCxnSpPr>
          <p:cNvPr id="9" name="Straight Arrow Connector 8"/>
          <p:cNvCxnSpPr>
            <a:stCxn id="4" idx="2"/>
            <a:endCxn id="5" idx="0"/>
          </p:cNvCxnSpPr>
          <p:nvPr/>
        </p:nvCxnSpPr>
        <p:spPr>
          <a:xfrm>
            <a:off x="4316738" y="2960132"/>
            <a:ext cx="19380"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724400" y="4343400"/>
            <a:ext cx="1161646" cy="369332"/>
          </a:xfrm>
          <a:prstGeom prst="rect">
            <a:avLst/>
          </a:prstGeom>
          <a:noFill/>
          <a:ln>
            <a:solidFill>
              <a:schemeClr val="tx1"/>
            </a:solidFill>
          </a:ln>
        </p:spPr>
        <p:txBody>
          <a:bodyPr wrap="none" rtlCol="0">
            <a:spAutoFit/>
          </a:bodyPr>
          <a:lstStyle/>
          <a:p>
            <a:r>
              <a:rPr lang="en-US" dirty="0" smtClean="0"/>
              <a:t>Static Text</a:t>
            </a:r>
            <a:endParaRPr lang="en-US" dirty="0"/>
          </a:p>
        </p:txBody>
      </p:sp>
      <p:cxnSp>
        <p:nvCxnSpPr>
          <p:cNvPr id="15" name="Straight Arrow Connector 14"/>
          <p:cNvCxnSpPr>
            <a:stCxn id="5" idx="2"/>
            <a:endCxn id="13" idx="0"/>
          </p:cNvCxnSpPr>
          <p:nvPr/>
        </p:nvCxnSpPr>
        <p:spPr>
          <a:xfrm>
            <a:off x="4336118" y="3874532"/>
            <a:ext cx="969105"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p:cNvCxnSpPr>
          <p:nvPr/>
        </p:nvCxnSpPr>
        <p:spPr>
          <a:xfrm flipH="1">
            <a:off x="3394404" y="3874532"/>
            <a:ext cx="941714"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886200" y="6172200"/>
            <a:ext cx="1448947" cy="369332"/>
          </a:xfrm>
          <a:prstGeom prst="rect">
            <a:avLst/>
          </a:prstGeom>
          <a:noFill/>
          <a:ln>
            <a:solidFill>
              <a:schemeClr val="tx1"/>
            </a:solidFill>
          </a:ln>
        </p:spPr>
        <p:txBody>
          <a:bodyPr wrap="none" rtlCol="0">
            <a:spAutoFit/>
          </a:bodyPr>
          <a:lstStyle/>
          <a:p>
            <a:r>
              <a:rPr lang="en-US" dirty="0" smtClean="0"/>
              <a:t>Logo/Identity</a:t>
            </a:r>
            <a:endParaRPr lang="en-US" dirty="0"/>
          </a:p>
        </p:txBody>
      </p:sp>
      <p:sp>
        <p:nvSpPr>
          <p:cNvPr id="19" name="TextBox 18"/>
          <p:cNvSpPr txBox="1"/>
          <p:nvPr/>
        </p:nvSpPr>
        <p:spPr>
          <a:xfrm>
            <a:off x="5562600" y="6172200"/>
            <a:ext cx="1292955" cy="369332"/>
          </a:xfrm>
          <a:prstGeom prst="rect">
            <a:avLst/>
          </a:prstGeom>
          <a:noFill/>
          <a:ln>
            <a:solidFill>
              <a:schemeClr val="tx1"/>
            </a:solidFill>
          </a:ln>
        </p:spPr>
        <p:txBody>
          <a:bodyPr wrap="none" rtlCol="0">
            <a:spAutoFit/>
          </a:bodyPr>
          <a:lstStyle/>
          <a:p>
            <a:r>
              <a:rPr lang="en-US" dirty="0" smtClean="0"/>
              <a:t>Instructions</a:t>
            </a:r>
            <a:endParaRPr lang="en-US" dirty="0"/>
          </a:p>
        </p:txBody>
      </p:sp>
      <p:cxnSp>
        <p:nvCxnSpPr>
          <p:cNvPr id="21" name="Straight Arrow Connector 20"/>
          <p:cNvCxnSpPr>
            <a:stCxn id="13" idx="2"/>
            <a:endCxn id="19" idx="0"/>
          </p:cNvCxnSpPr>
          <p:nvPr/>
        </p:nvCxnSpPr>
        <p:spPr>
          <a:xfrm>
            <a:off x="5305223" y="4712732"/>
            <a:ext cx="903855"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8" idx="0"/>
          </p:cNvCxnSpPr>
          <p:nvPr/>
        </p:nvCxnSpPr>
        <p:spPr>
          <a:xfrm flipH="1">
            <a:off x="4610674" y="4712732"/>
            <a:ext cx="694549"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48000" y="5181600"/>
            <a:ext cx="705391" cy="369332"/>
          </a:xfrm>
          <a:prstGeom prst="rect">
            <a:avLst/>
          </a:prstGeom>
          <a:noFill/>
          <a:ln>
            <a:solidFill>
              <a:schemeClr val="tx1"/>
            </a:solidFill>
          </a:ln>
        </p:spPr>
        <p:txBody>
          <a:bodyPr wrap="none" rtlCol="0">
            <a:spAutoFit/>
          </a:bodyPr>
          <a:lstStyle/>
          <a:p>
            <a:r>
              <a:rPr lang="en-US" dirty="0" smtClean="0"/>
              <a:t>Score</a:t>
            </a:r>
            <a:endParaRPr lang="en-US" dirty="0"/>
          </a:p>
        </p:txBody>
      </p:sp>
      <p:cxnSp>
        <p:nvCxnSpPr>
          <p:cNvPr id="29" name="Straight Arrow Connector 28"/>
          <p:cNvCxnSpPr>
            <a:stCxn id="6" idx="2"/>
            <a:endCxn id="25" idx="0"/>
          </p:cNvCxnSpPr>
          <p:nvPr/>
        </p:nvCxnSpPr>
        <p:spPr>
          <a:xfrm>
            <a:off x="3394404" y="4712732"/>
            <a:ext cx="6292"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713358" y="1676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20" name="Straight Arrow Connector 19"/>
          <p:cNvCxnSpPr>
            <a:stCxn id="16" idx="2"/>
            <a:endCxn id="4" idx="0"/>
          </p:cNvCxnSpPr>
          <p:nvPr/>
        </p:nvCxnSpPr>
        <p:spPr>
          <a:xfrm flipH="1">
            <a:off x="4316738" y="2045732"/>
            <a:ext cx="16441"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75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Objects – Inheritance - Characters</a:t>
            </a:r>
            <a:endParaRPr lang="en-US" dirty="0"/>
          </a:p>
        </p:txBody>
      </p:sp>
      <p:sp>
        <p:nvSpPr>
          <p:cNvPr id="5" name="TextBox 4"/>
          <p:cNvSpPr txBox="1"/>
          <p:nvPr/>
        </p:nvSpPr>
        <p:spPr>
          <a:xfrm>
            <a:off x="3962400" y="2514600"/>
            <a:ext cx="1100895" cy="369332"/>
          </a:xfrm>
          <a:prstGeom prst="rect">
            <a:avLst/>
          </a:prstGeom>
          <a:noFill/>
          <a:ln>
            <a:solidFill>
              <a:schemeClr val="tx1"/>
            </a:solidFill>
          </a:ln>
        </p:spPr>
        <p:txBody>
          <a:bodyPr wrap="none" rtlCol="0">
            <a:spAutoFit/>
          </a:bodyPr>
          <a:lstStyle/>
          <a:p>
            <a:r>
              <a:rPr lang="en-US" dirty="0" smtClean="0"/>
              <a:t>Character</a:t>
            </a:r>
            <a:endParaRPr lang="en-US" dirty="0"/>
          </a:p>
        </p:txBody>
      </p:sp>
      <p:sp>
        <p:nvSpPr>
          <p:cNvPr id="6" name="TextBox 5"/>
          <p:cNvSpPr txBox="1"/>
          <p:nvPr/>
        </p:nvSpPr>
        <p:spPr>
          <a:xfrm>
            <a:off x="3276600" y="4343400"/>
            <a:ext cx="767270"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7" name="TextBox 6"/>
          <p:cNvSpPr txBox="1"/>
          <p:nvPr/>
        </p:nvSpPr>
        <p:spPr>
          <a:xfrm>
            <a:off x="4495800" y="4343400"/>
            <a:ext cx="840419" cy="369332"/>
          </a:xfrm>
          <a:prstGeom prst="rect">
            <a:avLst/>
          </a:prstGeom>
          <a:noFill/>
          <a:ln>
            <a:solidFill>
              <a:schemeClr val="tx1"/>
            </a:solidFill>
          </a:ln>
        </p:spPr>
        <p:txBody>
          <a:bodyPr wrap="none" rtlCol="0">
            <a:spAutoFit/>
          </a:bodyPr>
          <a:lstStyle/>
          <a:p>
            <a:r>
              <a:rPr lang="en-US" dirty="0" smtClean="0"/>
              <a:t>Animal</a:t>
            </a:r>
            <a:endParaRPr lang="en-US" dirty="0"/>
          </a:p>
        </p:txBody>
      </p:sp>
      <p:sp>
        <p:nvSpPr>
          <p:cNvPr id="8" name="TextBox 7"/>
          <p:cNvSpPr txBox="1"/>
          <p:nvPr/>
        </p:nvSpPr>
        <p:spPr>
          <a:xfrm>
            <a:off x="1752600" y="4343400"/>
            <a:ext cx="804577" cy="369332"/>
          </a:xfrm>
          <a:prstGeom prst="rect">
            <a:avLst/>
          </a:prstGeom>
          <a:noFill/>
          <a:ln>
            <a:solidFill>
              <a:schemeClr val="tx1"/>
            </a:solidFill>
          </a:ln>
        </p:spPr>
        <p:txBody>
          <a:bodyPr wrap="none" rtlCol="0">
            <a:spAutoFit/>
          </a:bodyPr>
          <a:lstStyle/>
          <a:p>
            <a:r>
              <a:rPr lang="en-US" dirty="0" smtClean="0"/>
              <a:t>Trump</a:t>
            </a:r>
            <a:endParaRPr lang="en-US" dirty="0"/>
          </a:p>
        </p:txBody>
      </p:sp>
      <p:sp>
        <p:nvSpPr>
          <p:cNvPr id="9" name="TextBox 8"/>
          <p:cNvSpPr txBox="1"/>
          <p:nvPr/>
        </p:nvSpPr>
        <p:spPr>
          <a:xfrm>
            <a:off x="6248400" y="4343400"/>
            <a:ext cx="805479" cy="369332"/>
          </a:xfrm>
          <a:prstGeom prst="rect">
            <a:avLst/>
          </a:prstGeom>
          <a:noFill/>
          <a:ln>
            <a:solidFill>
              <a:schemeClr val="tx1"/>
            </a:solidFill>
          </a:ln>
        </p:spPr>
        <p:txBody>
          <a:bodyPr wrap="none" rtlCol="0">
            <a:spAutoFit/>
          </a:bodyPr>
          <a:lstStyle/>
          <a:p>
            <a:r>
              <a:rPr lang="en-US" dirty="0" smtClean="0"/>
              <a:t>Health</a:t>
            </a:r>
            <a:endParaRPr lang="en-US" dirty="0"/>
          </a:p>
        </p:txBody>
      </p:sp>
      <p:cxnSp>
        <p:nvCxnSpPr>
          <p:cNvPr id="11" name="Straight Arrow Connector 10"/>
          <p:cNvCxnSpPr>
            <a:stCxn id="5" idx="2"/>
            <a:endCxn id="9" idx="1"/>
          </p:cNvCxnSpPr>
          <p:nvPr/>
        </p:nvCxnSpPr>
        <p:spPr>
          <a:xfrm>
            <a:off x="4512848" y="2883932"/>
            <a:ext cx="173555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7" idx="0"/>
          </p:cNvCxnSpPr>
          <p:nvPr/>
        </p:nvCxnSpPr>
        <p:spPr>
          <a:xfrm>
            <a:off x="4512848" y="2883932"/>
            <a:ext cx="40316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2"/>
            <a:endCxn id="6" idx="0"/>
          </p:cNvCxnSpPr>
          <p:nvPr/>
        </p:nvCxnSpPr>
        <p:spPr>
          <a:xfrm flipH="1">
            <a:off x="3660235" y="2883932"/>
            <a:ext cx="852613"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3"/>
          </p:cNvCxnSpPr>
          <p:nvPr/>
        </p:nvCxnSpPr>
        <p:spPr>
          <a:xfrm flipH="1">
            <a:off x="2557177" y="2883932"/>
            <a:ext cx="1955671"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505200" y="54102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23" name="TextBox 22"/>
          <p:cNvSpPr txBox="1"/>
          <p:nvPr/>
        </p:nvSpPr>
        <p:spPr>
          <a:xfrm>
            <a:off x="2057400" y="54102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24" name="TextBox 23"/>
          <p:cNvSpPr txBox="1"/>
          <p:nvPr/>
        </p:nvSpPr>
        <p:spPr>
          <a:xfrm>
            <a:off x="4648200" y="54102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25" name="TextBox 24"/>
          <p:cNvSpPr txBox="1"/>
          <p:nvPr/>
        </p:nvSpPr>
        <p:spPr>
          <a:xfrm>
            <a:off x="5715000" y="54102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cxnSp>
        <p:nvCxnSpPr>
          <p:cNvPr id="27" name="Straight Arrow Connector 26"/>
          <p:cNvCxnSpPr>
            <a:stCxn id="7" idx="2"/>
            <a:endCxn id="23" idx="3"/>
          </p:cNvCxnSpPr>
          <p:nvPr/>
        </p:nvCxnSpPr>
        <p:spPr>
          <a:xfrm flipH="1">
            <a:off x="2635090" y="4712732"/>
            <a:ext cx="2280920" cy="8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2" idx="0"/>
          </p:cNvCxnSpPr>
          <p:nvPr/>
        </p:nvCxnSpPr>
        <p:spPr>
          <a:xfrm flipH="1">
            <a:off x="3832254" y="4712732"/>
            <a:ext cx="1083756"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2"/>
            <a:endCxn id="24" idx="0"/>
          </p:cNvCxnSpPr>
          <p:nvPr/>
        </p:nvCxnSpPr>
        <p:spPr>
          <a:xfrm>
            <a:off x="4916010" y="4712732"/>
            <a:ext cx="40252"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25" idx="0"/>
          </p:cNvCxnSpPr>
          <p:nvPr/>
        </p:nvCxnSpPr>
        <p:spPr>
          <a:xfrm>
            <a:off x="4916010" y="4712732"/>
            <a:ext cx="1199983"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886200" y="1600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26" name="Straight Arrow Connector 25"/>
          <p:cNvCxnSpPr>
            <a:stCxn id="21" idx="2"/>
            <a:endCxn id="5" idx="0"/>
          </p:cNvCxnSpPr>
          <p:nvPr/>
        </p:nvCxnSpPr>
        <p:spPr>
          <a:xfrm>
            <a:off x="4506021" y="1969532"/>
            <a:ext cx="6827"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4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Inheritance - Area</a:t>
            </a:r>
            <a:endParaRPr lang="en-US" dirty="0"/>
          </a:p>
        </p:txBody>
      </p:sp>
      <p:sp>
        <p:nvSpPr>
          <p:cNvPr id="4" name="TextBox 3"/>
          <p:cNvSpPr txBox="1"/>
          <p:nvPr/>
        </p:nvSpPr>
        <p:spPr>
          <a:xfrm>
            <a:off x="4114800" y="2971800"/>
            <a:ext cx="624127" cy="369332"/>
          </a:xfrm>
          <a:prstGeom prst="rect">
            <a:avLst/>
          </a:prstGeom>
          <a:noFill/>
          <a:ln>
            <a:solidFill>
              <a:schemeClr val="tx1"/>
            </a:solidFill>
          </a:ln>
        </p:spPr>
        <p:txBody>
          <a:bodyPr wrap="none" rtlCol="0">
            <a:spAutoFit/>
          </a:bodyPr>
          <a:lstStyle/>
          <a:p>
            <a:r>
              <a:rPr lang="en-US" dirty="0" smtClean="0"/>
              <a:t>Area</a:t>
            </a:r>
            <a:endParaRPr lang="en-US" dirty="0"/>
          </a:p>
        </p:txBody>
      </p:sp>
      <p:sp>
        <p:nvSpPr>
          <p:cNvPr id="5" name="TextBox 4"/>
          <p:cNvSpPr txBox="1"/>
          <p:nvPr/>
        </p:nvSpPr>
        <p:spPr>
          <a:xfrm>
            <a:off x="2209800" y="4800600"/>
            <a:ext cx="641822" cy="369332"/>
          </a:xfrm>
          <a:prstGeom prst="rect">
            <a:avLst/>
          </a:prstGeom>
          <a:noFill/>
          <a:ln>
            <a:solidFill>
              <a:schemeClr val="tx1"/>
            </a:solidFill>
          </a:ln>
        </p:spPr>
        <p:txBody>
          <a:bodyPr wrap="none" rtlCol="0">
            <a:spAutoFit/>
          </a:bodyPr>
          <a:lstStyle/>
          <a:p>
            <a:r>
              <a:rPr lang="en-US" dirty="0" smtClean="0"/>
              <a:t>Cage</a:t>
            </a:r>
            <a:endParaRPr lang="en-US" dirty="0"/>
          </a:p>
        </p:txBody>
      </p:sp>
      <p:sp>
        <p:nvSpPr>
          <p:cNvPr id="6" name="TextBox 5"/>
          <p:cNvSpPr txBox="1"/>
          <p:nvPr/>
        </p:nvSpPr>
        <p:spPr>
          <a:xfrm>
            <a:off x="3581400" y="4800600"/>
            <a:ext cx="1279880" cy="369332"/>
          </a:xfrm>
          <a:prstGeom prst="rect">
            <a:avLst/>
          </a:prstGeom>
          <a:noFill/>
          <a:ln>
            <a:solidFill>
              <a:schemeClr val="tx1"/>
            </a:solidFill>
          </a:ln>
        </p:spPr>
        <p:txBody>
          <a:bodyPr wrap="none" rtlCol="0">
            <a:spAutoFit/>
          </a:bodyPr>
          <a:lstStyle/>
          <a:p>
            <a:r>
              <a:rPr lang="en-US" dirty="0" err="1" smtClean="0"/>
              <a:t>AnimalArea</a:t>
            </a:r>
            <a:endParaRPr lang="en-US" dirty="0"/>
          </a:p>
        </p:txBody>
      </p:sp>
      <p:sp>
        <p:nvSpPr>
          <p:cNvPr id="7" name="TextBox 6"/>
          <p:cNvSpPr txBox="1"/>
          <p:nvPr/>
        </p:nvSpPr>
        <p:spPr>
          <a:xfrm>
            <a:off x="5562600" y="4800600"/>
            <a:ext cx="1206731" cy="369332"/>
          </a:xfrm>
          <a:prstGeom prst="rect">
            <a:avLst/>
          </a:prstGeom>
          <a:noFill/>
          <a:ln>
            <a:solidFill>
              <a:schemeClr val="tx1"/>
            </a:solidFill>
          </a:ln>
        </p:spPr>
        <p:txBody>
          <a:bodyPr wrap="none" rtlCol="0">
            <a:spAutoFit/>
          </a:bodyPr>
          <a:lstStyle/>
          <a:p>
            <a:r>
              <a:rPr lang="en-US" dirty="0" err="1" smtClean="0"/>
              <a:t>PlayerArea</a:t>
            </a:r>
            <a:endParaRPr lang="en-US" dirty="0"/>
          </a:p>
        </p:txBody>
      </p:sp>
      <p:cxnSp>
        <p:nvCxnSpPr>
          <p:cNvPr id="9" name="Straight Arrow Connector 8"/>
          <p:cNvCxnSpPr>
            <a:stCxn id="4" idx="2"/>
            <a:endCxn id="5" idx="3"/>
          </p:cNvCxnSpPr>
          <p:nvPr/>
        </p:nvCxnSpPr>
        <p:spPr>
          <a:xfrm flipH="1">
            <a:off x="2851622" y="3341132"/>
            <a:ext cx="157524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221340" y="3341132"/>
            <a:ext cx="205524"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0"/>
          </p:cNvCxnSpPr>
          <p:nvPr/>
        </p:nvCxnSpPr>
        <p:spPr>
          <a:xfrm>
            <a:off x="4426864" y="3341132"/>
            <a:ext cx="173910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810000" y="2057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2" name="Straight Arrow Connector 11"/>
          <p:cNvCxnSpPr>
            <a:stCxn id="10" idx="2"/>
            <a:endCxn id="4" idx="0"/>
          </p:cNvCxnSpPr>
          <p:nvPr/>
        </p:nvCxnSpPr>
        <p:spPr>
          <a:xfrm flipH="1">
            <a:off x="4426864" y="2426732"/>
            <a:ext cx="2957"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5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a:stCxn id="23" idx="2"/>
            <a:endCxn id="39" idx="0"/>
          </p:cNvCxnSpPr>
          <p:nvPr/>
        </p:nvCxnSpPr>
        <p:spPr>
          <a:xfrm>
            <a:off x="4293595" y="4026932"/>
            <a:ext cx="3055129"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Game Screen - Compositing</a:t>
            </a:r>
            <a:endParaRPr lang="en-US" dirty="0"/>
          </a:p>
        </p:txBody>
      </p:sp>
      <p:sp>
        <p:nvSpPr>
          <p:cNvPr id="4" name="TextBox 3"/>
          <p:cNvSpPr txBox="1"/>
          <p:nvPr/>
        </p:nvSpPr>
        <p:spPr>
          <a:xfrm>
            <a:off x="3962400" y="16002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533400" y="21336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276600" y="28194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5486400" y="21336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535420" y="1969532"/>
            <a:ext cx="1797033" cy="348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329458" y="1969532"/>
            <a:ext cx="2995"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332453" y="1969532"/>
            <a:ext cx="1153947" cy="348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657600" y="3657600"/>
            <a:ext cx="1271990" cy="369332"/>
          </a:xfrm>
          <a:prstGeom prst="rect">
            <a:avLst/>
          </a:prstGeom>
          <a:noFill/>
          <a:ln>
            <a:solidFill>
              <a:schemeClr val="tx1"/>
            </a:solidFill>
          </a:ln>
        </p:spPr>
        <p:txBody>
          <a:bodyPr wrap="none" rtlCol="0">
            <a:spAutoFit/>
          </a:bodyPr>
          <a:lstStyle/>
          <a:p>
            <a:r>
              <a:rPr lang="en-US" dirty="0" smtClean="0"/>
              <a:t>Arena - Zoo</a:t>
            </a:r>
            <a:endParaRPr lang="en-US" dirty="0"/>
          </a:p>
        </p:txBody>
      </p:sp>
      <p:sp>
        <p:nvSpPr>
          <p:cNvPr id="24" name="TextBox 23"/>
          <p:cNvSpPr txBox="1"/>
          <p:nvPr/>
        </p:nvSpPr>
        <p:spPr>
          <a:xfrm>
            <a:off x="609600" y="4038600"/>
            <a:ext cx="1258916" cy="369332"/>
          </a:xfrm>
          <a:prstGeom prst="rect">
            <a:avLst/>
          </a:prstGeom>
          <a:noFill/>
          <a:ln>
            <a:solidFill>
              <a:schemeClr val="tx1"/>
            </a:solidFill>
          </a:ln>
        </p:spPr>
        <p:txBody>
          <a:bodyPr wrap="none" rtlCol="0">
            <a:spAutoFit/>
          </a:bodyPr>
          <a:lstStyle/>
          <a:p>
            <a:r>
              <a:rPr lang="en-US" dirty="0" smtClean="0"/>
              <a:t>Player Area</a:t>
            </a:r>
            <a:endParaRPr lang="en-US" dirty="0"/>
          </a:p>
        </p:txBody>
      </p:sp>
      <p:sp>
        <p:nvSpPr>
          <p:cNvPr id="25" name="TextBox 24"/>
          <p:cNvSpPr txBox="1"/>
          <p:nvPr/>
        </p:nvSpPr>
        <p:spPr>
          <a:xfrm>
            <a:off x="6400800" y="4572000"/>
            <a:ext cx="1913542" cy="369332"/>
          </a:xfrm>
          <a:prstGeom prst="rect">
            <a:avLst/>
          </a:prstGeom>
          <a:noFill/>
          <a:ln>
            <a:solidFill>
              <a:schemeClr val="tx1"/>
            </a:solidFill>
          </a:ln>
        </p:spPr>
        <p:txBody>
          <a:bodyPr wrap="none" rtlCol="0">
            <a:spAutoFit/>
          </a:bodyPr>
          <a:lstStyle/>
          <a:p>
            <a:r>
              <a:rPr lang="en-US" dirty="0" smtClean="0"/>
              <a:t>Arena – Cage Area</a:t>
            </a:r>
            <a:endParaRPr lang="en-US" dirty="0"/>
          </a:p>
        </p:txBody>
      </p:sp>
      <p:sp>
        <p:nvSpPr>
          <p:cNvPr id="26" name="TextBox 25"/>
          <p:cNvSpPr txBox="1"/>
          <p:nvPr/>
        </p:nvSpPr>
        <p:spPr>
          <a:xfrm>
            <a:off x="1981200" y="4648200"/>
            <a:ext cx="2112139" cy="369332"/>
          </a:xfrm>
          <a:prstGeom prst="rect">
            <a:avLst/>
          </a:prstGeom>
          <a:noFill/>
          <a:ln>
            <a:solidFill>
              <a:schemeClr val="tx1"/>
            </a:solidFill>
          </a:ln>
        </p:spPr>
        <p:txBody>
          <a:bodyPr wrap="none" rtlCol="0">
            <a:spAutoFit/>
          </a:bodyPr>
          <a:lstStyle/>
          <a:p>
            <a:r>
              <a:rPr lang="en-US" dirty="0" smtClean="0"/>
              <a:t>Arena – Animal Area</a:t>
            </a:r>
            <a:endParaRPr lang="en-US" dirty="0"/>
          </a:p>
        </p:txBody>
      </p:sp>
      <p:cxnSp>
        <p:nvCxnSpPr>
          <p:cNvPr id="28" name="Straight Arrow Connector 27"/>
          <p:cNvCxnSpPr>
            <a:stCxn id="23" idx="2"/>
            <a:endCxn id="24" idx="3"/>
          </p:cNvCxnSpPr>
          <p:nvPr/>
        </p:nvCxnSpPr>
        <p:spPr>
          <a:xfrm flipH="1">
            <a:off x="1868516" y="4026932"/>
            <a:ext cx="2425079"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3" idx="2"/>
            <a:endCxn id="26" idx="0"/>
          </p:cNvCxnSpPr>
          <p:nvPr/>
        </p:nvCxnSpPr>
        <p:spPr>
          <a:xfrm flipH="1">
            <a:off x="3037270" y="4026932"/>
            <a:ext cx="1256325"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3" idx="2"/>
            <a:endCxn id="25" idx="1"/>
          </p:cNvCxnSpPr>
          <p:nvPr/>
        </p:nvCxnSpPr>
        <p:spPr>
          <a:xfrm>
            <a:off x="4293595" y="4026932"/>
            <a:ext cx="2107205" cy="7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029200"/>
            <a:ext cx="1858539" cy="369332"/>
          </a:xfrm>
          <a:prstGeom prst="rect">
            <a:avLst/>
          </a:prstGeom>
          <a:noFill/>
          <a:ln>
            <a:solidFill>
              <a:schemeClr val="tx1"/>
            </a:solidFill>
          </a:ln>
        </p:spPr>
        <p:txBody>
          <a:bodyPr wrap="none" rtlCol="0">
            <a:spAutoFit/>
          </a:bodyPr>
          <a:lstStyle/>
          <a:p>
            <a:r>
              <a:rPr lang="en-US" dirty="0" smtClean="0"/>
              <a:t>Character - Player</a:t>
            </a:r>
            <a:endParaRPr lang="en-US" dirty="0"/>
          </a:p>
        </p:txBody>
      </p:sp>
      <p:cxnSp>
        <p:nvCxnSpPr>
          <p:cNvPr id="38" name="Straight Arrow Connector 37"/>
          <p:cNvCxnSpPr>
            <a:stCxn id="24" idx="2"/>
            <a:endCxn id="36" idx="0"/>
          </p:cNvCxnSpPr>
          <p:nvPr/>
        </p:nvCxnSpPr>
        <p:spPr>
          <a:xfrm flipH="1">
            <a:off x="1005470" y="4407932"/>
            <a:ext cx="233588"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00800" y="5638800"/>
            <a:ext cx="1895847" cy="369332"/>
          </a:xfrm>
          <a:prstGeom prst="rect">
            <a:avLst/>
          </a:prstGeom>
          <a:noFill/>
          <a:ln>
            <a:solidFill>
              <a:schemeClr val="tx1"/>
            </a:solidFill>
          </a:ln>
        </p:spPr>
        <p:txBody>
          <a:bodyPr wrap="none" rtlCol="0">
            <a:spAutoFit/>
          </a:bodyPr>
          <a:lstStyle/>
          <a:p>
            <a:r>
              <a:rPr lang="en-US" dirty="0" smtClean="0"/>
              <a:t>Character - Trump</a:t>
            </a:r>
            <a:endParaRPr lang="en-US" dirty="0"/>
          </a:p>
        </p:txBody>
      </p:sp>
      <p:sp>
        <p:nvSpPr>
          <p:cNvPr id="45" name="TextBox 44"/>
          <p:cNvSpPr txBox="1"/>
          <p:nvPr/>
        </p:nvSpPr>
        <p:spPr>
          <a:xfrm>
            <a:off x="4343400" y="5638800"/>
            <a:ext cx="1931689" cy="369332"/>
          </a:xfrm>
          <a:prstGeom prst="rect">
            <a:avLst/>
          </a:prstGeom>
          <a:noFill/>
          <a:ln>
            <a:solidFill>
              <a:schemeClr val="tx1"/>
            </a:solidFill>
          </a:ln>
        </p:spPr>
        <p:txBody>
          <a:bodyPr wrap="none" rtlCol="0">
            <a:spAutoFit/>
          </a:bodyPr>
          <a:lstStyle/>
          <a:p>
            <a:r>
              <a:rPr lang="en-US" dirty="0" smtClean="0"/>
              <a:t>Character - Animal</a:t>
            </a:r>
            <a:endParaRPr lang="en-US" dirty="0"/>
          </a:p>
        </p:txBody>
      </p:sp>
      <p:cxnSp>
        <p:nvCxnSpPr>
          <p:cNvPr id="47" name="Straight Arrow Connector 46"/>
          <p:cNvCxnSpPr>
            <a:stCxn id="23" idx="2"/>
            <a:endCxn id="45" idx="0"/>
          </p:cNvCxnSpPr>
          <p:nvPr/>
        </p:nvCxnSpPr>
        <p:spPr>
          <a:xfrm>
            <a:off x="4293595" y="4026932"/>
            <a:ext cx="1015650"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2600" y="5867400"/>
            <a:ext cx="1896748" cy="369332"/>
          </a:xfrm>
          <a:prstGeom prst="rect">
            <a:avLst/>
          </a:prstGeom>
          <a:noFill/>
          <a:ln>
            <a:solidFill>
              <a:schemeClr val="tx1"/>
            </a:solidFill>
          </a:ln>
        </p:spPr>
        <p:txBody>
          <a:bodyPr wrap="none" rtlCol="0">
            <a:spAutoFit/>
          </a:bodyPr>
          <a:lstStyle/>
          <a:p>
            <a:r>
              <a:rPr lang="en-US" dirty="0" smtClean="0"/>
              <a:t>Character - Health</a:t>
            </a:r>
            <a:endParaRPr lang="en-US" dirty="0"/>
          </a:p>
        </p:txBody>
      </p:sp>
      <p:cxnSp>
        <p:nvCxnSpPr>
          <p:cNvPr id="54" name="Straight Arrow Connector 53"/>
          <p:cNvCxnSpPr>
            <a:stCxn id="26" idx="2"/>
            <a:endCxn id="52" idx="0"/>
          </p:cNvCxnSpPr>
          <p:nvPr/>
        </p:nvCxnSpPr>
        <p:spPr>
          <a:xfrm flipH="1">
            <a:off x="2700974" y="5017532"/>
            <a:ext cx="336296"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6" idx="2"/>
            <a:endCxn id="23" idx="0"/>
          </p:cNvCxnSpPr>
          <p:nvPr/>
        </p:nvCxnSpPr>
        <p:spPr>
          <a:xfrm flipH="1">
            <a:off x="4293595" y="3188732"/>
            <a:ext cx="35863"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6200" y="2819400"/>
            <a:ext cx="1752591" cy="369332"/>
          </a:xfrm>
          <a:prstGeom prst="rect">
            <a:avLst/>
          </a:prstGeom>
          <a:noFill/>
          <a:ln>
            <a:solidFill>
              <a:schemeClr val="tx1"/>
            </a:solidFill>
          </a:ln>
        </p:spPr>
        <p:txBody>
          <a:bodyPr wrap="none" rtlCol="0">
            <a:spAutoFit/>
          </a:bodyPr>
          <a:lstStyle/>
          <a:p>
            <a:r>
              <a:rPr lang="en-US" dirty="0" smtClean="0"/>
              <a:t>Info – Static Text</a:t>
            </a:r>
            <a:endParaRPr lang="en-US" dirty="0"/>
          </a:p>
        </p:txBody>
      </p:sp>
      <p:cxnSp>
        <p:nvCxnSpPr>
          <p:cNvPr id="61" name="Straight Arrow Connector 60"/>
          <p:cNvCxnSpPr>
            <a:stCxn id="5" idx="2"/>
            <a:endCxn id="59" idx="0"/>
          </p:cNvCxnSpPr>
          <p:nvPr/>
        </p:nvCxnSpPr>
        <p:spPr>
          <a:xfrm flipH="1">
            <a:off x="952496" y="2502932"/>
            <a:ext cx="581914"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172200" y="39624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4" name="Straight Arrow Connector 63"/>
          <p:cNvCxnSpPr>
            <a:stCxn id="6" idx="2"/>
            <a:endCxn id="62" idx="1"/>
          </p:cNvCxnSpPr>
          <p:nvPr/>
        </p:nvCxnSpPr>
        <p:spPr>
          <a:xfrm>
            <a:off x="4329458" y="3188732"/>
            <a:ext cx="1842742" cy="958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486400" y="32004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8" name="Straight Arrow Connector 67"/>
          <p:cNvCxnSpPr>
            <a:stCxn id="7" idx="2"/>
            <a:endCxn id="65" idx="0"/>
          </p:cNvCxnSpPr>
          <p:nvPr/>
        </p:nvCxnSpPr>
        <p:spPr>
          <a:xfrm>
            <a:off x="6439170" y="2502932"/>
            <a:ext cx="42655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447800" y="3200400"/>
            <a:ext cx="1447707" cy="369332"/>
          </a:xfrm>
          <a:prstGeom prst="rect">
            <a:avLst/>
          </a:prstGeom>
          <a:noFill/>
          <a:ln>
            <a:solidFill>
              <a:schemeClr val="tx1"/>
            </a:solidFill>
          </a:ln>
        </p:spPr>
        <p:txBody>
          <a:bodyPr wrap="none" rtlCol="0">
            <a:spAutoFit/>
          </a:bodyPr>
          <a:lstStyle/>
          <a:p>
            <a:r>
              <a:rPr lang="en-US" dirty="0" smtClean="0"/>
              <a:t>Button - Start</a:t>
            </a:r>
            <a:endParaRPr lang="en-US" dirty="0"/>
          </a:p>
        </p:txBody>
      </p:sp>
      <p:cxnSp>
        <p:nvCxnSpPr>
          <p:cNvPr id="72" name="Straight Arrow Connector 71"/>
          <p:cNvCxnSpPr>
            <a:stCxn id="5" idx="2"/>
            <a:endCxn id="69" idx="0"/>
          </p:cNvCxnSpPr>
          <p:nvPr/>
        </p:nvCxnSpPr>
        <p:spPr>
          <a:xfrm>
            <a:off x="1534410" y="2502932"/>
            <a:ext cx="637244"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553200" y="2514600"/>
            <a:ext cx="2685351" cy="369332"/>
          </a:xfrm>
          <a:prstGeom prst="rect">
            <a:avLst/>
          </a:prstGeom>
          <a:noFill/>
        </p:spPr>
        <p:txBody>
          <a:bodyPr wrap="none" rtlCol="0">
            <a:spAutoFit/>
          </a:bodyPr>
          <a:lstStyle/>
          <a:p>
            <a:r>
              <a:rPr lang="en-US" dirty="0" smtClean="0"/>
              <a:t>TODO: End Screen </a:t>
            </a:r>
            <a:r>
              <a:rPr lang="en-US" dirty="0" smtClean="0"/>
              <a:t>Buttons</a:t>
            </a:r>
            <a:endParaRPr lang="en-US" dirty="0"/>
          </a:p>
        </p:txBody>
      </p:sp>
      <p:sp>
        <p:nvSpPr>
          <p:cNvPr id="75" name="TextBox 74"/>
          <p:cNvSpPr txBox="1"/>
          <p:nvPr/>
        </p:nvSpPr>
        <p:spPr>
          <a:xfrm>
            <a:off x="4343400" y="60960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76" name="TextBox 75"/>
          <p:cNvSpPr txBox="1"/>
          <p:nvPr/>
        </p:nvSpPr>
        <p:spPr>
          <a:xfrm>
            <a:off x="4648200" y="6248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77" name="TextBox 76"/>
          <p:cNvSpPr txBox="1"/>
          <p:nvPr/>
        </p:nvSpPr>
        <p:spPr>
          <a:xfrm>
            <a:off x="5181600" y="63246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78" name="TextBox 77"/>
          <p:cNvSpPr txBox="1"/>
          <p:nvPr/>
        </p:nvSpPr>
        <p:spPr>
          <a:xfrm>
            <a:off x="5562600" y="64008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spTree>
    <p:extLst>
      <p:ext uri="{BB962C8B-B14F-4D97-AF65-F5344CB8AC3E}">
        <p14:creationId xmlns:p14="http://schemas.microsoft.com/office/powerpoint/2010/main" val="341952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 with your Trump(s) you WIN</a:t>
            </a:r>
          </a:p>
          <a:p>
            <a:r>
              <a:rPr lang="en-US" dirty="0" smtClean="0"/>
              <a:t>Otherwise, the Zoo Animal will come after YOU…if all 4 animals get past your Trump(s),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p>
        </p:txBody>
      </p:sp>
    </p:spTree>
    <p:extLst>
      <p:ext uri="{BB962C8B-B14F-4D97-AF65-F5344CB8AC3E}">
        <p14:creationId xmlns:p14="http://schemas.microsoft.com/office/powerpoint/2010/main" val="392368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82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1210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0526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7549302"/>
              </p:ext>
            </p:extLst>
          </p:nvPr>
        </p:nvGraphicFramePr>
        <p:xfrm>
          <a:off x="0" y="2209800"/>
          <a:ext cx="9296400" cy="3423919"/>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977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1048</Words>
  <Application>Microsoft Macintosh PowerPoint</Application>
  <PresentationFormat>On-screen Show (4:3)</PresentationFormat>
  <Paragraphs>285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Inheritance – Game Screens</vt:lpstr>
      <vt:lpstr>Objects – Inheritance Info</vt:lpstr>
      <vt:lpstr>Objects – Inheritance - Characters</vt:lpstr>
      <vt:lpstr>Objects – Inheritance - Area</vt:lpstr>
      <vt:lpstr>Game Screen - Compositing</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The Art Institute of California Los Angeles</cp:lastModifiedBy>
  <cp:revision>31</cp:revision>
  <dcterms:created xsi:type="dcterms:W3CDTF">2016-05-04T18:52:11Z</dcterms:created>
  <dcterms:modified xsi:type="dcterms:W3CDTF">2016-05-24T17:48:11Z</dcterms:modified>
</cp:coreProperties>
</file>