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5"/>
  </p:notesMasterIdLst>
  <p:sldIdLst>
    <p:sldId id="258" r:id="rId3"/>
    <p:sldId id="259" r:id="rId4"/>
    <p:sldId id="260" r:id="rId5"/>
    <p:sldId id="262" r:id="rId6"/>
    <p:sldId id="263" r:id="rId7"/>
    <p:sldId id="267" r:id="rId8"/>
    <p:sldId id="264" r:id="rId9"/>
    <p:sldId id="265" r:id="rId10"/>
    <p:sldId id="266" r:id="rId11"/>
    <p:sldId id="269" r:id="rId12"/>
    <p:sldId id="268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CCFF99"/>
    <a:srgbClr val="99FF99"/>
    <a:srgbClr val="0000FF"/>
    <a:srgbClr val="5A160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79" autoAdjust="0"/>
    <p:restoredTop sz="92802" autoAdjust="0"/>
  </p:normalViewPr>
  <p:slideViewPr>
    <p:cSldViewPr>
      <p:cViewPr varScale="1">
        <p:scale>
          <a:sx n="65" d="100"/>
          <a:sy n="65" d="100"/>
        </p:scale>
        <p:origin x="166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2A3F61-50A8-4A62-8A46-EE744BF3A2FC}" type="doc">
      <dgm:prSet loTypeId="urn:microsoft.com/office/officeart/2008/layout/HexagonCluster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6AF4A031-D683-43A4-A097-1282EA50BEDA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社群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B8925D3-F8C0-4204-8FB1-36E9681164F4}" type="parTrans" cxnId="{0779F237-ABF0-40DD-9ECD-0E2B50D2A95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E65F2AB-4D47-4720-993C-876BAA5ED4EF}" type="sibTrans" cxnId="{0779F237-ABF0-40DD-9ECD-0E2B50D2A953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6568B8F-C769-482C-B371-E9E38A8D6F50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美食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110BDC2-5641-4965-9D56-A366EB9490BF}" type="parTrans" cxnId="{F749DDEA-B41D-47DE-A9A6-D696FD75CAB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610CB63-C6FD-40D9-906E-96FDC2C8997F}" type="sibTrans" cxnId="{F749DDEA-B41D-47DE-A9A6-D696FD75CAB9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15779D4-5BC9-4A09-9EBE-86120D39A39A}">
      <dgm:prSet phldrT="[文字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樂趣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1B1EA6C-7FBA-4586-8F99-98ACED9424A2}" type="parTrans" cxnId="{DA453D25-B953-4816-A9CF-FBD466C483E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A25D6CF-F257-4EA0-93F7-491B2EEFE293}" type="sibTrans" cxnId="{DA453D25-B953-4816-A9CF-FBD466C483E5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solidFill>
            <a:srgbClr val="92D050"/>
          </a:solidFill>
        </a:ln>
      </dgm:spPr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A805322-E5FA-4604-BE5A-5F9363BD7DA5}" type="pres">
      <dgm:prSet presAssocID="{D62A3F61-50A8-4A62-8A46-EE744BF3A2FC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zh-TW" altLang="en-US"/>
        </a:p>
      </dgm:t>
    </dgm:pt>
    <dgm:pt modelId="{46641258-2CC0-4347-BE78-A4A7A606CA72}" type="pres">
      <dgm:prSet presAssocID="{6AF4A031-D683-43A4-A097-1282EA50BEDA}" presName="text1" presStyleCnt="0"/>
      <dgm:spPr/>
    </dgm:pt>
    <dgm:pt modelId="{40F49FBE-2EE4-4E46-B966-4F74FE7ABF45}" type="pres">
      <dgm:prSet presAssocID="{6AF4A031-D683-43A4-A097-1282EA50BEDA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CA7E081-95FC-4D8F-A853-1BF10E3F025C}" type="pres">
      <dgm:prSet presAssocID="{6AF4A031-D683-43A4-A097-1282EA50BEDA}" presName="textaccent1" presStyleCnt="0"/>
      <dgm:spPr/>
    </dgm:pt>
    <dgm:pt modelId="{61A0A10C-DF5F-4AC1-8793-2A7C027807AF}" type="pres">
      <dgm:prSet presAssocID="{6AF4A031-D683-43A4-A097-1282EA50BEDA}" presName="accentRepeatNode" presStyleLbl="solidAlignAcc1" presStyleIdx="0" presStyleCnt="6"/>
      <dgm:spPr/>
    </dgm:pt>
    <dgm:pt modelId="{3ABA2E04-F8A9-462A-9B7F-080343C13A1D}" type="pres">
      <dgm:prSet presAssocID="{AE65F2AB-4D47-4720-993C-876BAA5ED4EF}" presName="image1" presStyleCnt="0"/>
      <dgm:spPr/>
    </dgm:pt>
    <dgm:pt modelId="{F91192EB-3810-470F-AE85-8BBCD622B86C}" type="pres">
      <dgm:prSet presAssocID="{AE65F2AB-4D47-4720-993C-876BAA5ED4EF}" presName="imageRepeatNode" presStyleLbl="alignAcc1" presStyleIdx="0" presStyleCnt="3"/>
      <dgm:spPr/>
      <dgm:t>
        <a:bodyPr/>
        <a:lstStyle/>
        <a:p>
          <a:endParaRPr lang="zh-TW" altLang="en-US"/>
        </a:p>
      </dgm:t>
    </dgm:pt>
    <dgm:pt modelId="{7F14665F-0C68-4640-8151-5025584DDB12}" type="pres">
      <dgm:prSet presAssocID="{AE65F2AB-4D47-4720-993C-876BAA5ED4EF}" presName="imageaccent1" presStyleCnt="0"/>
      <dgm:spPr/>
    </dgm:pt>
    <dgm:pt modelId="{22839B32-3B82-4AAB-9D07-ECBD473998F0}" type="pres">
      <dgm:prSet presAssocID="{AE65F2AB-4D47-4720-993C-876BAA5ED4EF}" presName="accentRepeatNode" presStyleLbl="solidAlignAcc1" presStyleIdx="1" presStyleCnt="6"/>
      <dgm:spPr/>
    </dgm:pt>
    <dgm:pt modelId="{93CC1B8C-F48E-48FB-9B1A-C294FC6C2048}" type="pres">
      <dgm:prSet presAssocID="{36568B8F-C769-482C-B371-E9E38A8D6F50}" presName="text2" presStyleCnt="0"/>
      <dgm:spPr/>
    </dgm:pt>
    <dgm:pt modelId="{E93EABD4-DDC6-44EF-9FD8-3318F1C6FEC9}" type="pres">
      <dgm:prSet presAssocID="{36568B8F-C769-482C-B371-E9E38A8D6F50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7CF63FC-9593-4B6D-ABE6-DDF57D546F26}" type="pres">
      <dgm:prSet presAssocID="{36568B8F-C769-482C-B371-E9E38A8D6F50}" presName="textaccent2" presStyleCnt="0"/>
      <dgm:spPr/>
    </dgm:pt>
    <dgm:pt modelId="{A8E7B215-6A53-437D-A0A5-C7F4D9BEE6A9}" type="pres">
      <dgm:prSet presAssocID="{36568B8F-C769-482C-B371-E9E38A8D6F50}" presName="accentRepeatNode" presStyleLbl="solidAlignAcc1" presStyleIdx="2" presStyleCnt="6"/>
      <dgm:spPr/>
    </dgm:pt>
    <dgm:pt modelId="{18AC68B7-4D57-4CAF-BFC0-80EE424110A8}" type="pres">
      <dgm:prSet presAssocID="{F610CB63-C6FD-40D9-906E-96FDC2C8997F}" presName="image2" presStyleCnt="0"/>
      <dgm:spPr/>
    </dgm:pt>
    <dgm:pt modelId="{564319DC-D31E-4BDF-B40C-F5810C93E9AC}" type="pres">
      <dgm:prSet presAssocID="{F610CB63-C6FD-40D9-906E-96FDC2C8997F}" presName="imageRepeatNode" presStyleLbl="alignAcc1" presStyleIdx="1" presStyleCnt="3"/>
      <dgm:spPr/>
      <dgm:t>
        <a:bodyPr/>
        <a:lstStyle/>
        <a:p>
          <a:endParaRPr lang="zh-TW" altLang="en-US"/>
        </a:p>
      </dgm:t>
    </dgm:pt>
    <dgm:pt modelId="{09BEAECE-8B8B-46DA-99B7-7B1662A1858F}" type="pres">
      <dgm:prSet presAssocID="{F610CB63-C6FD-40D9-906E-96FDC2C8997F}" presName="imageaccent2" presStyleCnt="0"/>
      <dgm:spPr/>
    </dgm:pt>
    <dgm:pt modelId="{7A027250-811F-4948-A3CA-17C9CDCA24A7}" type="pres">
      <dgm:prSet presAssocID="{F610CB63-C6FD-40D9-906E-96FDC2C8997F}" presName="accentRepeatNode" presStyleLbl="solidAlignAcc1" presStyleIdx="3" presStyleCnt="6"/>
      <dgm:spPr/>
    </dgm:pt>
    <dgm:pt modelId="{0A46388E-78B2-435A-81EF-F2DC8768BA61}" type="pres">
      <dgm:prSet presAssocID="{115779D4-5BC9-4A09-9EBE-86120D39A39A}" presName="text3" presStyleCnt="0"/>
      <dgm:spPr/>
    </dgm:pt>
    <dgm:pt modelId="{FE2A9A80-B03D-46FF-A965-3E3D8724D1D6}" type="pres">
      <dgm:prSet presAssocID="{115779D4-5BC9-4A09-9EBE-86120D39A39A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57623C1-A8BB-40C4-A0E0-C0634413C28C}" type="pres">
      <dgm:prSet presAssocID="{115779D4-5BC9-4A09-9EBE-86120D39A39A}" presName="textaccent3" presStyleCnt="0"/>
      <dgm:spPr/>
    </dgm:pt>
    <dgm:pt modelId="{695B1ACA-34F9-4741-B325-B4573B0EE984}" type="pres">
      <dgm:prSet presAssocID="{115779D4-5BC9-4A09-9EBE-86120D39A39A}" presName="accentRepeatNode" presStyleLbl="solidAlignAcc1" presStyleIdx="4" presStyleCnt="6"/>
      <dgm:spPr/>
    </dgm:pt>
    <dgm:pt modelId="{2E7F5A02-A2F9-4FF1-907E-3FF0B3EB7D37}" type="pres">
      <dgm:prSet presAssocID="{BA25D6CF-F257-4EA0-93F7-491B2EEFE293}" presName="image3" presStyleCnt="0"/>
      <dgm:spPr/>
    </dgm:pt>
    <dgm:pt modelId="{8EC7935A-7456-4766-AC0C-A663DCDAB0F6}" type="pres">
      <dgm:prSet presAssocID="{BA25D6CF-F257-4EA0-93F7-491B2EEFE293}" presName="imageRepeatNode" presStyleLbl="alignAcc1" presStyleIdx="2" presStyleCnt="3"/>
      <dgm:spPr/>
      <dgm:t>
        <a:bodyPr/>
        <a:lstStyle/>
        <a:p>
          <a:endParaRPr lang="zh-TW" altLang="en-US"/>
        </a:p>
      </dgm:t>
    </dgm:pt>
    <dgm:pt modelId="{77A073B3-ABC7-44DB-A7B9-5B9B0FCE5C6D}" type="pres">
      <dgm:prSet presAssocID="{BA25D6CF-F257-4EA0-93F7-491B2EEFE293}" presName="imageaccent3" presStyleCnt="0"/>
      <dgm:spPr/>
    </dgm:pt>
    <dgm:pt modelId="{828619D9-FFCD-49E8-B098-170BB08555E8}" type="pres">
      <dgm:prSet presAssocID="{BA25D6CF-F257-4EA0-93F7-491B2EEFE293}" presName="accentRepeatNode" presStyleLbl="solidAlignAcc1" presStyleIdx="5" presStyleCnt="6"/>
      <dgm:spPr/>
    </dgm:pt>
  </dgm:ptLst>
  <dgm:cxnLst>
    <dgm:cxn modelId="{F749DDEA-B41D-47DE-A9A6-D696FD75CAB9}" srcId="{D62A3F61-50A8-4A62-8A46-EE744BF3A2FC}" destId="{36568B8F-C769-482C-B371-E9E38A8D6F50}" srcOrd="1" destOrd="0" parTransId="{1110BDC2-5641-4965-9D56-A366EB9490BF}" sibTransId="{F610CB63-C6FD-40D9-906E-96FDC2C8997F}"/>
    <dgm:cxn modelId="{8DEE58E9-5521-4406-BCFD-F7D6D8717BEF}" type="presOf" srcId="{F610CB63-C6FD-40D9-906E-96FDC2C8997F}" destId="{564319DC-D31E-4BDF-B40C-F5810C93E9AC}" srcOrd="0" destOrd="0" presId="urn:microsoft.com/office/officeart/2008/layout/HexagonCluster"/>
    <dgm:cxn modelId="{0405A259-08EC-4586-BEF9-AC129E95C560}" type="presOf" srcId="{36568B8F-C769-482C-B371-E9E38A8D6F50}" destId="{E93EABD4-DDC6-44EF-9FD8-3318F1C6FEC9}" srcOrd="0" destOrd="0" presId="urn:microsoft.com/office/officeart/2008/layout/HexagonCluster"/>
    <dgm:cxn modelId="{19AB4E82-2406-45DE-8E15-2129F1218FBA}" type="presOf" srcId="{D62A3F61-50A8-4A62-8A46-EE744BF3A2FC}" destId="{4A805322-E5FA-4604-BE5A-5F9363BD7DA5}" srcOrd="0" destOrd="0" presId="urn:microsoft.com/office/officeart/2008/layout/HexagonCluster"/>
    <dgm:cxn modelId="{2F2FFE80-5C76-4F3A-BD90-E73B6D66C437}" type="presOf" srcId="{115779D4-5BC9-4A09-9EBE-86120D39A39A}" destId="{FE2A9A80-B03D-46FF-A965-3E3D8724D1D6}" srcOrd="0" destOrd="0" presId="urn:microsoft.com/office/officeart/2008/layout/HexagonCluster"/>
    <dgm:cxn modelId="{EF196F32-39F5-45EF-AC60-458A99B2E76E}" type="presOf" srcId="{AE65F2AB-4D47-4720-993C-876BAA5ED4EF}" destId="{F91192EB-3810-470F-AE85-8BBCD622B86C}" srcOrd="0" destOrd="0" presId="urn:microsoft.com/office/officeart/2008/layout/HexagonCluster"/>
    <dgm:cxn modelId="{DA453D25-B953-4816-A9CF-FBD466C483E5}" srcId="{D62A3F61-50A8-4A62-8A46-EE744BF3A2FC}" destId="{115779D4-5BC9-4A09-9EBE-86120D39A39A}" srcOrd="2" destOrd="0" parTransId="{71B1EA6C-7FBA-4586-8F99-98ACED9424A2}" sibTransId="{BA25D6CF-F257-4EA0-93F7-491B2EEFE293}"/>
    <dgm:cxn modelId="{728F54CB-2BDE-48D3-A77B-4FF76B67470C}" type="presOf" srcId="{6AF4A031-D683-43A4-A097-1282EA50BEDA}" destId="{40F49FBE-2EE4-4E46-B966-4F74FE7ABF45}" srcOrd="0" destOrd="0" presId="urn:microsoft.com/office/officeart/2008/layout/HexagonCluster"/>
    <dgm:cxn modelId="{8EE9AFA5-28B0-4D95-B75D-6A1C8F307E32}" type="presOf" srcId="{BA25D6CF-F257-4EA0-93F7-491B2EEFE293}" destId="{8EC7935A-7456-4766-AC0C-A663DCDAB0F6}" srcOrd="0" destOrd="0" presId="urn:microsoft.com/office/officeart/2008/layout/HexagonCluster"/>
    <dgm:cxn modelId="{0779F237-ABF0-40DD-9ECD-0E2B50D2A953}" srcId="{D62A3F61-50A8-4A62-8A46-EE744BF3A2FC}" destId="{6AF4A031-D683-43A4-A097-1282EA50BEDA}" srcOrd="0" destOrd="0" parTransId="{2B8925D3-F8C0-4204-8FB1-36E9681164F4}" sibTransId="{AE65F2AB-4D47-4720-993C-876BAA5ED4EF}"/>
    <dgm:cxn modelId="{91C6832F-94C9-48C3-8C46-F0FB5DC5092F}" type="presParOf" srcId="{4A805322-E5FA-4604-BE5A-5F9363BD7DA5}" destId="{46641258-2CC0-4347-BE78-A4A7A606CA72}" srcOrd="0" destOrd="0" presId="urn:microsoft.com/office/officeart/2008/layout/HexagonCluster"/>
    <dgm:cxn modelId="{28FAEEAD-6E7D-4A74-A9ED-24AA113DD338}" type="presParOf" srcId="{46641258-2CC0-4347-BE78-A4A7A606CA72}" destId="{40F49FBE-2EE4-4E46-B966-4F74FE7ABF45}" srcOrd="0" destOrd="0" presId="urn:microsoft.com/office/officeart/2008/layout/HexagonCluster"/>
    <dgm:cxn modelId="{5CBE8274-9DE4-4BE0-AA9C-B0772EDE5E2F}" type="presParOf" srcId="{4A805322-E5FA-4604-BE5A-5F9363BD7DA5}" destId="{8CA7E081-95FC-4D8F-A853-1BF10E3F025C}" srcOrd="1" destOrd="0" presId="urn:microsoft.com/office/officeart/2008/layout/HexagonCluster"/>
    <dgm:cxn modelId="{5C619CB4-4C88-4D37-9D2E-271629B4F8E2}" type="presParOf" srcId="{8CA7E081-95FC-4D8F-A853-1BF10E3F025C}" destId="{61A0A10C-DF5F-4AC1-8793-2A7C027807AF}" srcOrd="0" destOrd="0" presId="urn:microsoft.com/office/officeart/2008/layout/HexagonCluster"/>
    <dgm:cxn modelId="{4FACC792-8396-4138-B68E-7B1618AD4F91}" type="presParOf" srcId="{4A805322-E5FA-4604-BE5A-5F9363BD7DA5}" destId="{3ABA2E04-F8A9-462A-9B7F-080343C13A1D}" srcOrd="2" destOrd="0" presId="urn:microsoft.com/office/officeart/2008/layout/HexagonCluster"/>
    <dgm:cxn modelId="{C13C17CB-10DF-49A5-AEDF-4199ED2AF79A}" type="presParOf" srcId="{3ABA2E04-F8A9-462A-9B7F-080343C13A1D}" destId="{F91192EB-3810-470F-AE85-8BBCD622B86C}" srcOrd="0" destOrd="0" presId="urn:microsoft.com/office/officeart/2008/layout/HexagonCluster"/>
    <dgm:cxn modelId="{37987EA6-E13A-4110-A24C-2BC84FE75690}" type="presParOf" srcId="{4A805322-E5FA-4604-BE5A-5F9363BD7DA5}" destId="{7F14665F-0C68-4640-8151-5025584DDB12}" srcOrd="3" destOrd="0" presId="urn:microsoft.com/office/officeart/2008/layout/HexagonCluster"/>
    <dgm:cxn modelId="{E0242EA7-8A33-41F5-8FD9-7A28E9140F3D}" type="presParOf" srcId="{7F14665F-0C68-4640-8151-5025584DDB12}" destId="{22839B32-3B82-4AAB-9D07-ECBD473998F0}" srcOrd="0" destOrd="0" presId="urn:microsoft.com/office/officeart/2008/layout/HexagonCluster"/>
    <dgm:cxn modelId="{4075EF59-DD40-4016-96DF-CFB5B1F4BCB2}" type="presParOf" srcId="{4A805322-E5FA-4604-BE5A-5F9363BD7DA5}" destId="{93CC1B8C-F48E-48FB-9B1A-C294FC6C2048}" srcOrd="4" destOrd="0" presId="urn:microsoft.com/office/officeart/2008/layout/HexagonCluster"/>
    <dgm:cxn modelId="{BFA82E63-174B-473A-BF67-18728CDD49D7}" type="presParOf" srcId="{93CC1B8C-F48E-48FB-9B1A-C294FC6C2048}" destId="{E93EABD4-DDC6-44EF-9FD8-3318F1C6FEC9}" srcOrd="0" destOrd="0" presId="urn:microsoft.com/office/officeart/2008/layout/HexagonCluster"/>
    <dgm:cxn modelId="{9CEAD86A-54BF-4DF3-9369-3DD5EF1CE5B1}" type="presParOf" srcId="{4A805322-E5FA-4604-BE5A-5F9363BD7DA5}" destId="{67CF63FC-9593-4B6D-ABE6-DDF57D546F26}" srcOrd="5" destOrd="0" presId="urn:microsoft.com/office/officeart/2008/layout/HexagonCluster"/>
    <dgm:cxn modelId="{85836CA7-0660-4892-B8E4-7C6371B84BC6}" type="presParOf" srcId="{67CF63FC-9593-4B6D-ABE6-DDF57D546F26}" destId="{A8E7B215-6A53-437D-A0A5-C7F4D9BEE6A9}" srcOrd="0" destOrd="0" presId="urn:microsoft.com/office/officeart/2008/layout/HexagonCluster"/>
    <dgm:cxn modelId="{77D681A9-642E-4C59-A1E9-616A3CC4EF4C}" type="presParOf" srcId="{4A805322-E5FA-4604-BE5A-5F9363BD7DA5}" destId="{18AC68B7-4D57-4CAF-BFC0-80EE424110A8}" srcOrd="6" destOrd="0" presId="urn:microsoft.com/office/officeart/2008/layout/HexagonCluster"/>
    <dgm:cxn modelId="{D12E7E04-D511-476E-93B4-C2DCAB6356D5}" type="presParOf" srcId="{18AC68B7-4D57-4CAF-BFC0-80EE424110A8}" destId="{564319DC-D31E-4BDF-B40C-F5810C93E9AC}" srcOrd="0" destOrd="0" presId="urn:microsoft.com/office/officeart/2008/layout/HexagonCluster"/>
    <dgm:cxn modelId="{A68CB3A8-F70B-4C2C-9D79-E10D2B676819}" type="presParOf" srcId="{4A805322-E5FA-4604-BE5A-5F9363BD7DA5}" destId="{09BEAECE-8B8B-46DA-99B7-7B1662A1858F}" srcOrd="7" destOrd="0" presId="urn:microsoft.com/office/officeart/2008/layout/HexagonCluster"/>
    <dgm:cxn modelId="{8DA223AD-26C5-4605-A1FF-C48C339542DB}" type="presParOf" srcId="{09BEAECE-8B8B-46DA-99B7-7B1662A1858F}" destId="{7A027250-811F-4948-A3CA-17C9CDCA24A7}" srcOrd="0" destOrd="0" presId="urn:microsoft.com/office/officeart/2008/layout/HexagonCluster"/>
    <dgm:cxn modelId="{AB026CDF-4A90-4412-93B7-09403376D59E}" type="presParOf" srcId="{4A805322-E5FA-4604-BE5A-5F9363BD7DA5}" destId="{0A46388E-78B2-435A-81EF-F2DC8768BA61}" srcOrd="8" destOrd="0" presId="urn:microsoft.com/office/officeart/2008/layout/HexagonCluster"/>
    <dgm:cxn modelId="{32278BB5-B863-4F99-AA3A-6A1A0F110530}" type="presParOf" srcId="{0A46388E-78B2-435A-81EF-F2DC8768BA61}" destId="{FE2A9A80-B03D-46FF-A965-3E3D8724D1D6}" srcOrd="0" destOrd="0" presId="urn:microsoft.com/office/officeart/2008/layout/HexagonCluster"/>
    <dgm:cxn modelId="{46478FAE-BB0A-4205-9C11-F0756EC9E51D}" type="presParOf" srcId="{4A805322-E5FA-4604-BE5A-5F9363BD7DA5}" destId="{A57623C1-A8BB-40C4-A0E0-C0634413C28C}" srcOrd="9" destOrd="0" presId="urn:microsoft.com/office/officeart/2008/layout/HexagonCluster"/>
    <dgm:cxn modelId="{38A53333-D9F0-4CA3-AEA2-47CEBF469921}" type="presParOf" srcId="{A57623C1-A8BB-40C4-A0E0-C0634413C28C}" destId="{695B1ACA-34F9-4741-B325-B4573B0EE984}" srcOrd="0" destOrd="0" presId="urn:microsoft.com/office/officeart/2008/layout/HexagonCluster"/>
    <dgm:cxn modelId="{1470CB93-E536-4D61-AB21-5A55398C0276}" type="presParOf" srcId="{4A805322-E5FA-4604-BE5A-5F9363BD7DA5}" destId="{2E7F5A02-A2F9-4FF1-907E-3FF0B3EB7D37}" srcOrd="10" destOrd="0" presId="urn:microsoft.com/office/officeart/2008/layout/HexagonCluster"/>
    <dgm:cxn modelId="{C467037F-FA85-424B-BD30-1FAD2269093B}" type="presParOf" srcId="{2E7F5A02-A2F9-4FF1-907E-3FF0B3EB7D37}" destId="{8EC7935A-7456-4766-AC0C-A663DCDAB0F6}" srcOrd="0" destOrd="0" presId="urn:microsoft.com/office/officeart/2008/layout/HexagonCluster"/>
    <dgm:cxn modelId="{7F461461-779E-4596-80E7-5985A19E083E}" type="presParOf" srcId="{4A805322-E5FA-4604-BE5A-5F9363BD7DA5}" destId="{77A073B3-ABC7-44DB-A7B9-5B9B0FCE5C6D}" srcOrd="11" destOrd="0" presId="urn:microsoft.com/office/officeart/2008/layout/HexagonCluster"/>
    <dgm:cxn modelId="{C8DEEB88-060B-4A4B-AB01-A1AA00E01409}" type="presParOf" srcId="{77A073B3-ABC7-44DB-A7B9-5B9B0FCE5C6D}" destId="{828619D9-FFCD-49E8-B098-170BB08555E8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0A178E-6D9F-444F-B8FA-E8A753CB4B37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E1FD0CA9-3C39-4786-9361-0E7E4FD49E85}">
      <dgm:prSet phldrT="[文字]" custT="1"/>
      <dgm:spPr/>
      <dgm:t>
        <a:bodyPr/>
        <a:lstStyle/>
        <a:p>
          <a:r>
            <a: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Google map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757FB84-50F0-42EA-85AA-E17FFAB18572}" type="parTrans" cxnId="{5FEDCBE3-38E3-4A8E-A805-F8387616828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0FBC01B-F09A-485B-9237-8D99FCF69221}" type="sibTrans" cxnId="{5FEDCBE3-38E3-4A8E-A805-F8387616828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83CEA77-9696-48FE-81B0-6DC20BFB0086}">
      <dgm:prSet phldrT="[文字]" custT="1"/>
      <dgm:spPr/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自行推薦提供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369BD18-8086-48E8-A3AE-F7C1F0EC118C}" type="parTrans" cxnId="{B3803B8C-F53D-44B1-B5AB-2DA26EFDB34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947DA5A-9A04-4656-8085-62CBF3C9264A}" type="sibTrans" cxnId="{B3803B8C-F53D-44B1-B5AB-2DA26EFDB34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35AD9D1-B2AE-4730-9792-10FA02B31899}">
      <dgm:prSet phldrT="[文字]" custT="1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zh-TW" altLang="en-US" sz="36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喜好共享</a:t>
          </a:r>
          <a:endParaRPr lang="zh-TW" altLang="en-US" sz="3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9482FFA-D049-4CF9-A3FF-D489441BB42F}" type="parTrans" cxnId="{5E7384D7-8698-45D5-9649-5F0C0BDD601F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86BB764-72B1-4CA9-9861-93DDEC181C28}" type="sibTrans" cxnId="{5E7384D7-8698-45D5-9649-5F0C0BDD601F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FEA1F86-B0BA-4A0F-B97A-23941207BEA2}">
      <dgm:prSet phldrT="[文字]" custT="1"/>
      <dgm:spPr>
        <a:solidFill>
          <a:srgbClr val="CCFF99">
            <a:alpha val="89804"/>
          </a:srgbClr>
        </a:solidFill>
        <a:ln>
          <a:solidFill>
            <a:srgbClr val="CCFF99"/>
          </a:solidFill>
        </a:ln>
      </dgm:spPr>
      <dgm:t>
        <a:bodyPr/>
        <a:lstStyle/>
        <a:p>
          <a:r>
            <a:rPr lang="zh-TW" altLang="en-US" sz="20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建立喜好清單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3C95B01-1BA5-4F3B-BE66-40091859B8FB}" type="parTrans" cxnId="{5D62C01B-DD75-4DE5-9C8E-BB109CBF440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57F270C-528F-47A1-92A7-4F403BEB82F3}" type="sibTrans" cxnId="{5D62C01B-DD75-4DE5-9C8E-BB109CBF440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F0CCC1A-ABCA-4578-984D-EB418B1E4DF9}">
      <dgm:prSet phldrT="[文字]" custT="1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zh-TW" altLang="en-US" sz="36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群組揪團</a:t>
          </a:r>
          <a:endParaRPr lang="zh-TW" altLang="en-US" sz="3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CF0F7F1-1458-4DC1-9E0F-D674CB0C9FB2}" type="parTrans" cxnId="{5C0B3F87-6F75-4B97-BDB3-8D04D636B76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A1D6D63-FB12-410B-B637-E3DBEF26ADD4}" type="sibTrans" cxnId="{5C0B3F87-6F75-4B97-BDB3-8D04D636B76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63576BA-6A1C-436E-B81B-6DD2C03B3498}">
      <dgm:prSet phldrT="[文字]" custT="1"/>
      <dgm:spPr>
        <a:solidFill>
          <a:srgbClr val="CCCCFF">
            <a:alpha val="89804"/>
          </a:srgbClr>
        </a:solidFill>
        <a:ln>
          <a:solidFill>
            <a:srgbClr val="CCCCFF">
              <a:alpha val="90000"/>
            </a:srgbClr>
          </a:solidFill>
        </a:ln>
      </dgm:spPr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樂趣的選擇機制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38720B4-F143-43C8-9503-55C665A6FFD9}" type="parTrans" cxnId="{32F4F0A8-4741-4F0B-A9C7-203BF06C6F5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1535432-A23B-4D92-A164-8DCADAEE77F4}" type="sibTrans" cxnId="{32F4F0A8-4741-4F0B-A9C7-203BF06C6F5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E4857AE-AFFB-4025-9D44-9A2E6E6F9E18}">
      <dgm:prSet phldrT="[文字]" custT="1"/>
      <dgm:spPr>
        <a:solidFill>
          <a:srgbClr val="CCFF99">
            <a:alpha val="89804"/>
          </a:srgbClr>
        </a:solidFill>
        <a:ln>
          <a:solidFill>
            <a:srgbClr val="CCFF99"/>
          </a:solidFill>
        </a:ln>
      </dgm:spPr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與他人分享你的品味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39CC522-6417-4826-836F-FD7AC25029DD}" type="sibTrans" cxnId="{63E48133-8431-4661-98D2-1F3CAEEB547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3B092B1-984F-4795-9949-61712BE957DC}" type="parTrans" cxnId="{63E48133-8431-4661-98D2-1F3CAEEB547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53C4AF9-080C-46AB-BBE0-01C2FB47C817}">
      <dgm:prSet phldrT="[文字]" custT="1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zh-TW" altLang="en-US" sz="36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資料多元</a:t>
          </a:r>
          <a:endParaRPr lang="en-US" altLang="zh-TW" sz="36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D5F631-5862-4AE5-A17E-66A06C28CFA0}" type="parTrans" cxnId="{9968359D-97B7-46C5-8219-6AB7B38FAEA7}">
      <dgm:prSet/>
      <dgm:spPr/>
      <dgm:t>
        <a:bodyPr/>
        <a:lstStyle/>
        <a:p>
          <a:endParaRPr lang="zh-TW" altLang="en-US"/>
        </a:p>
      </dgm:t>
    </dgm:pt>
    <dgm:pt modelId="{2DE722D2-A60E-4E4A-8EE7-3E3D291F2C1F}" type="sibTrans" cxnId="{9968359D-97B7-46C5-8219-6AB7B38FAEA7}">
      <dgm:prSet/>
      <dgm:spPr/>
      <dgm:t>
        <a:bodyPr/>
        <a:lstStyle/>
        <a:p>
          <a:endParaRPr lang="zh-TW" altLang="en-US"/>
        </a:p>
      </dgm:t>
    </dgm:pt>
    <dgm:pt modelId="{C7DD7EE8-4AC2-4B5F-ABA5-1B9CCF520502}">
      <dgm:prSet phldrT="[文字]" custT="1"/>
      <dgm:spPr>
        <a:solidFill>
          <a:schemeClr val="accent1"/>
        </a:solidFill>
      </dgm:spPr>
      <dgm:t>
        <a:bodyPr/>
        <a:lstStyle/>
        <a:p>
          <a:r>
            <a:rPr lang="zh-TW" altLang="en-US" sz="36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服務方便</a:t>
          </a:r>
          <a:endParaRPr lang="zh-TW" altLang="en-US" sz="3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3CFDA82-0160-4230-83ED-F4BEC62537E2}" type="parTrans" cxnId="{D9AD920D-C55E-46A0-8880-36B23BE5F246}">
      <dgm:prSet/>
      <dgm:spPr/>
      <dgm:t>
        <a:bodyPr/>
        <a:lstStyle/>
        <a:p>
          <a:endParaRPr lang="zh-TW" altLang="en-US"/>
        </a:p>
      </dgm:t>
    </dgm:pt>
    <dgm:pt modelId="{AA03F862-018D-4CC1-9A63-B0AE139FD86E}" type="sibTrans" cxnId="{D9AD920D-C55E-46A0-8880-36B23BE5F246}">
      <dgm:prSet/>
      <dgm:spPr/>
      <dgm:t>
        <a:bodyPr/>
        <a:lstStyle/>
        <a:p>
          <a:endParaRPr lang="zh-TW" altLang="en-US"/>
        </a:p>
      </dgm:t>
    </dgm:pt>
    <dgm:pt modelId="{49A2D757-7215-4F7E-A74A-02A5AAE913C4}">
      <dgm:prSet phldrT="[文字]" custT="1"/>
      <dgm:spPr>
        <a:solidFill>
          <a:schemeClr val="accent1">
            <a:lumMod val="40000"/>
            <a:lumOff val="60000"/>
            <a:alpha val="90000"/>
          </a:schemeClr>
        </a:solidFill>
        <a:ln>
          <a:solidFill>
            <a:schemeClr val="accent1">
              <a:lumMod val="40000"/>
              <a:lumOff val="60000"/>
              <a:alpha val="90000"/>
            </a:schemeClr>
          </a:solidFill>
        </a:ln>
      </dgm:spPr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預先訂餐訂位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9D63282-BABA-40F5-960C-B4F50DB4C4AE}" type="parTrans" cxnId="{83A6E28D-11CE-4B1D-9EFD-28D46972DCD0}">
      <dgm:prSet/>
      <dgm:spPr/>
      <dgm:t>
        <a:bodyPr/>
        <a:lstStyle/>
        <a:p>
          <a:endParaRPr lang="zh-TW" altLang="en-US"/>
        </a:p>
      </dgm:t>
    </dgm:pt>
    <dgm:pt modelId="{ECAA97DE-9EE7-491E-8CDD-A4BF9F41B2B2}" type="sibTrans" cxnId="{83A6E28D-11CE-4B1D-9EFD-28D46972DCD0}">
      <dgm:prSet/>
      <dgm:spPr/>
      <dgm:t>
        <a:bodyPr/>
        <a:lstStyle/>
        <a:p>
          <a:endParaRPr lang="zh-TW" altLang="en-US"/>
        </a:p>
      </dgm:t>
    </dgm:pt>
    <dgm:pt modelId="{3D502235-63D4-4F0C-9E83-ABFABC72A560}" type="pres">
      <dgm:prSet presAssocID="{320A178E-6D9F-444F-B8FA-E8A753CB4B3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C784722-9B9B-4BED-91C3-857351FD1EB3}" type="pres">
      <dgm:prSet presAssocID="{353C4AF9-080C-46AB-BBE0-01C2FB47C817}" presName="linNode" presStyleCnt="0"/>
      <dgm:spPr/>
    </dgm:pt>
    <dgm:pt modelId="{4F6DF861-38EF-4276-B283-319565917844}" type="pres">
      <dgm:prSet presAssocID="{353C4AF9-080C-46AB-BBE0-01C2FB47C817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879BA3E-10F2-4EEE-BDE6-FA7A6DF19202}" type="pres">
      <dgm:prSet presAssocID="{353C4AF9-080C-46AB-BBE0-01C2FB47C817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C2B2415-36BB-4B30-9378-2B559B46C89D}" type="pres">
      <dgm:prSet presAssocID="{2DE722D2-A60E-4E4A-8EE7-3E3D291F2C1F}" presName="sp" presStyleCnt="0"/>
      <dgm:spPr/>
    </dgm:pt>
    <dgm:pt modelId="{A535DE77-A307-48DE-B448-61F513B185B1}" type="pres">
      <dgm:prSet presAssocID="{C7DD7EE8-4AC2-4B5F-ABA5-1B9CCF520502}" presName="linNode" presStyleCnt="0"/>
      <dgm:spPr/>
    </dgm:pt>
    <dgm:pt modelId="{6306F41B-6D31-4232-B9E2-D56BE1FB2F3D}" type="pres">
      <dgm:prSet presAssocID="{C7DD7EE8-4AC2-4B5F-ABA5-1B9CCF520502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119E21E-E003-413B-83AD-79C8F358D374}" type="pres">
      <dgm:prSet presAssocID="{C7DD7EE8-4AC2-4B5F-ABA5-1B9CCF520502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BC8C3D3-135B-4A19-AF1E-3D29F7911167}" type="pres">
      <dgm:prSet presAssocID="{AA03F862-018D-4CC1-9A63-B0AE139FD86E}" presName="sp" presStyleCnt="0"/>
      <dgm:spPr/>
    </dgm:pt>
    <dgm:pt modelId="{EC838316-0913-41A2-B5BB-C54542C47C4B}" type="pres">
      <dgm:prSet presAssocID="{235AD9D1-B2AE-4730-9792-10FA02B31899}" presName="linNode" presStyleCnt="0"/>
      <dgm:spPr/>
    </dgm:pt>
    <dgm:pt modelId="{B4BE6A3A-B033-4479-A70F-1111E9674A93}" type="pres">
      <dgm:prSet presAssocID="{235AD9D1-B2AE-4730-9792-10FA02B31899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6E0B14A-1185-4D6E-A857-53EE423DA28D}" type="pres">
      <dgm:prSet presAssocID="{235AD9D1-B2AE-4730-9792-10FA02B31899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B40F823-94DB-4BFC-A570-E76C10363155}" type="pres">
      <dgm:prSet presAssocID="{786BB764-72B1-4CA9-9861-93DDEC181C28}" presName="sp" presStyleCnt="0"/>
      <dgm:spPr/>
    </dgm:pt>
    <dgm:pt modelId="{5A9DF93A-E1D8-45E7-B379-8E41892FFDDE}" type="pres">
      <dgm:prSet presAssocID="{4F0CCC1A-ABCA-4578-984D-EB418B1E4DF9}" presName="linNode" presStyleCnt="0"/>
      <dgm:spPr/>
    </dgm:pt>
    <dgm:pt modelId="{180DDFC6-7CCF-4293-8411-6553CBF5F1BC}" type="pres">
      <dgm:prSet presAssocID="{4F0CCC1A-ABCA-4578-984D-EB418B1E4DF9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163EF45-AAFD-4624-B96D-E94A64FA99B2}" type="pres">
      <dgm:prSet presAssocID="{4F0CCC1A-ABCA-4578-984D-EB418B1E4DF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A9DA4C8-0952-422D-811D-7BA30C99E1B5}" type="presOf" srcId="{C7DD7EE8-4AC2-4B5F-ABA5-1B9CCF520502}" destId="{6306F41B-6D31-4232-B9E2-D56BE1FB2F3D}" srcOrd="0" destOrd="0" presId="urn:microsoft.com/office/officeart/2005/8/layout/vList5"/>
    <dgm:cxn modelId="{A0091324-C126-44E3-A46E-5053F9B13DFF}" type="presOf" srcId="{DFEA1F86-B0BA-4A0F-B97A-23941207BEA2}" destId="{76E0B14A-1185-4D6E-A857-53EE423DA28D}" srcOrd="0" destOrd="0" presId="urn:microsoft.com/office/officeart/2005/8/layout/vList5"/>
    <dgm:cxn modelId="{700DA02F-BD4F-40D9-879B-3590027095CA}" type="presOf" srcId="{320A178E-6D9F-444F-B8FA-E8A753CB4B37}" destId="{3D502235-63D4-4F0C-9E83-ABFABC72A560}" srcOrd="0" destOrd="0" presId="urn:microsoft.com/office/officeart/2005/8/layout/vList5"/>
    <dgm:cxn modelId="{5E7384D7-8698-45D5-9649-5F0C0BDD601F}" srcId="{320A178E-6D9F-444F-B8FA-E8A753CB4B37}" destId="{235AD9D1-B2AE-4730-9792-10FA02B31899}" srcOrd="2" destOrd="0" parTransId="{B9482FFA-D049-4CF9-A3FF-D489441BB42F}" sibTransId="{786BB764-72B1-4CA9-9861-93DDEC181C28}"/>
    <dgm:cxn modelId="{B3803B8C-F53D-44B1-B5AB-2DA26EFDB349}" srcId="{353C4AF9-080C-46AB-BBE0-01C2FB47C817}" destId="{083CEA77-9696-48FE-81B0-6DC20BFB0086}" srcOrd="1" destOrd="0" parTransId="{D369BD18-8086-48E8-A3AE-F7C1F0EC118C}" sibTransId="{B947DA5A-9A04-4656-8085-62CBF3C9264A}"/>
    <dgm:cxn modelId="{5C0B3F87-6F75-4B97-BDB3-8D04D636B76A}" srcId="{320A178E-6D9F-444F-B8FA-E8A753CB4B37}" destId="{4F0CCC1A-ABCA-4578-984D-EB418B1E4DF9}" srcOrd="3" destOrd="0" parTransId="{0CF0F7F1-1458-4DC1-9E0F-D674CB0C9FB2}" sibTransId="{3A1D6D63-FB12-410B-B637-E3DBEF26ADD4}"/>
    <dgm:cxn modelId="{32F4F0A8-4741-4F0B-A9C7-203BF06C6F5A}" srcId="{4F0CCC1A-ABCA-4578-984D-EB418B1E4DF9}" destId="{163576BA-6A1C-436E-B81B-6DD2C03B3498}" srcOrd="0" destOrd="0" parTransId="{438720B4-F143-43C8-9503-55C665A6FFD9}" sibTransId="{81535432-A23B-4D92-A164-8DCADAEE77F4}"/>
    <dgm:cxn modelId="{5FEDCBE3-38E3-4A8E-A805-F8387616828B}" srcId="{353C4AF9-080C-46AB-BBE0-01C2FB47C817}" destId="{E1FD0CA9-3C39-4786-9361-0E7E4FD49E85}" srcOrd="0" destOrd="0" parTransId="{A757FB84-50F0-42EA-85AA-E17FFAB18572}" sibTransId="{F0FBC01B-F09A-485B-9237-8D99FCF69221}"/>
    <dgm:cxn modelId="{D9AD920D-C55E-46A0-8880-36B23BE5F246}" srcId="{320A178E-6D9F-444F-B8FA-E8A753CB4B37}" destId="{C7DD7EE8-4AC2-4B5F-ABA5-1B9CCF520502}" srcOrd="1" destOrd="0" parTransId="{23CFDA82-0160-4230-83ED-F4BEC62537E2}" sibTransId="{AA03F862-018D-4CC1-9A63-B0AE139FD86E}"/>
    <dgm:cxn modelId="{E0E5D214-21B2-4056-ACF2-8404FC23CAA0}" type="presOf" srcId="{E1FD0CA9-3C39-4786-9361-0E7E4FD49E85}" destId="{6879BA3E-10F2-4EEE-BDE6-FA7A6DF19202}" srcOrd="0" destOrd="0" presId="urn:microsoft.com/office/officeart/2005/8/layout/vList5"/>
    <dgm:cxn modelId="{F7B4933D-8AF3-4D8E-B003-8CC3D982E6DB}" type="presOf" srcId="{353C4AF9-080C-46AB-BBE0-01C2FB47C817}" destId="{4F6DF861-38EF-4276-B283-319565917844}" srcOrd="0" destOrd="0" presId="urn:microsoft.com/office/officeart/2005/8/layout/vList5"/>
    <dgm:cxn modelId="{9968359D-97B7-46C5-8219-6AB7B38FAEA7}" srcId="{320A178E-6D9F-444F-B8FA-E8A753CB4B37}" destId="{353C4AF9-080C-46AB-BBE0-01C2FB47C817}" srcOrd="0" destOrd="0" parTransId="{D8D5F631-5862-4AE5-A17E-66A06C28CFA0}" sibTransId="{2DE722D2-A60E-4E4A-8EE7-3E3D291F2C1F}"/>
    <dgm:cxn modelId="{04917405-F9E6-4E49-81E9-2875A382E691}" type="presOf" srcId="{163576BA-6A1C-436E-B81B-6DD2C03B3498}" destId="{5163EF45-AAFD-4624-B96D-E94A64FA99B2}" srcOrd="0" destOrd="0" presId="urn:microsoft.com/office/officeart/2005/8/layout/vList5"/>
    <dgm:cxn modelId="{5D62C01B-DD75-4DE5-9C8E-BB109CBF440B}" srcId="{235AD9D1-B2AE-4730-9792-10FA02B31899}" destId="{DFEA1F86-B0BA-4A0F-B97A-23941207BEA2}" srcOrd="0" destOrd="0" parTransId="{63C95B01-1BA5-4F3B-BE66-40091859B8FB}" sibTransId="{657F270C-528F-47A1-92A7-4F403BEB82F3}"/>
    <dgm:cxn modelId="{F784C6E9-05D5-4CA9-86DC-0581924012F5}" type="presOf" srcId="{083CEA77-9696-48FE-81B0-6DC20BFB0086}" destId="{6879BA3E-10F2-4EEE-BDE6-FA7A6DF19202}" srcOrd="0" destOrd="1" presId="urn:microsoft.com/office/officeart/2005/8/layout/vList5"/>
    <dgm:cxn modelId="{3A4120F8-0230-4CEB-96D7-8404A429975D}" type="presOf" srcId="{235AD9D1-B2AE-4730-9792-10FA02B31899}" destId="{B4BE6A3A-B033-4479-A70F-1111E9674A93}" srcOrd="0" destOrd="0" presId="urn:microsoft.com/office/officeart/2005/8/layout/vList5"/>
    <dgm:cxn modelId="{6A389CBE-0321-43F4-A451-F820711E9CC3}" type="presOf" srcId="{49A2D757-7215-4F7E-A74A-02A5AAE913C4}" destId="{8119E21E-E003-413B-83AD-79C8F358D374}" srcOrd="0" destOrd="0" presId="urn:microsoft.com/office/officeart/2005/8/layout/vList5"/>
    <dgm:cxn modelId="{262E6EF1-73CE-46B3-BEE1-080B1D05DC94}" type="presOf" srcId="{4E4857AE-AFFB-4025-9D44-9A2E6E6F9E18}" destId="{76E0B14A-1185-4D6E-A857-53EE423DA28D}" srcOrd="0" destOrd="1" presId="urn:microsoft.com/office/officeart/2005/8/layout/vList5"/>
    <dgm:cxn modelId="{83A6E28D-11CE-4B1D-9EFD-28D46972DCD0}" srcId="{C7DD7EE8-4AC2-4B5F-ABA5-1B9CCF520502}" destId="{49A2D757-7215-4F7E-A74A-02A5AAE913C4}" srcOrd="0" destOrd="0" parTransId="{A9D63282-BABA-40F5-960C-B4F50DB4C4AE}" sibTransId="{ECAA97DE-9EE7-491E-8CDD-A4BF9F41B2B2}"/>
    <dgm:cxn modelId="{C063260B-7491-4D18-BC45-F7C5FDCD3415}" type="presOf" srcId="{4F0CCC1A-ABCA-4578-984D-EB418B1E4DF9}" destId="{180DDFC6-7CCF-4293-8411-6553CBF5F1BC}" srcOrd="0" destOrd="0" presId="urn:microsoft.com/office/officeart/2005/8/layout/vList5"/>
    <dgm:cxn modelId="{63E48133-8431-4661-98D2-1F3CAEEB547E}" srcId="{235AD9D1-B2AE-4730-9792-10FA02B31899}" destId="{4E4857AE-AFFB-4025-9D44-9A2E6E6F9E18}" srcOrd="1" destOrd="0" parTransId="{13B092B1-984F-4795-9949-61712BE957DC}" sibTransId="{639CC522-6417-4826-836F-FD7AC25029DD}"/>
    <dgm:cxn modelId="{D9073A58-2B2F-41DF-AB10-D2B9F0B0A37A}" type="presParOf" srcId="{3D502235-63D4-4F0C-9E83-ABFABC72A560}" destId="{AC784722-9B9B-4BED-91C3-857351FD1EB3}" srcOrd="0" destOrd="0" presId="urn:microsoft.com/office/officeart/2005/8/layout/vList5"/>
    <dgm:cxn modelId="{62A19F12-BA1F-46D4-9A34-DE473DB8268D}" type="presParOf" srcId="{AC784722-9B9B-4BED-91C3-857351FD1EB3}" destId="{4F6DF861-38EF-4276-B283-319565917844}" srcOrd="0" destOrd="0" presId="urn:microsoft.com/office/officeart/2005/8/layout/vList5"/>
    <dgm:cxn modelId="{D4FF3213-BD68-4740-8262-19B92D17A04D}" type="presParOf" srcId="{AC784722-9B9B-4BED-91C3-857351FD1EB3}" destId="{6879BA3E-10F2-4EEE-BDE6-FA7A6DF19202}" srcOrd="1" destOrd="0" presId="urn:microsoft.com/office/officeart/2005/8/layout/vList5"/>
    <dgm:cxn modelId="{0F61205E-DFDD-4C7F-A875-5FAD2215074A}" type="presParOf" srcId="{3D502235-63D4-4F0C-9E83-ABFABC72A560}" destId="{3C2B2415-36BB-4B30-9378-2B559B46C89D}" srcOrd="1" destOrd="0" presId="urn:microsoft.com/office/officeart/2005/8/layout/vList5"/>
    <dgm:cxn modelId="{33611D2A-98BE-420B-A166-C0082E680FA9}" type="presParOf" srcId="{3D502235-63D4-4F0C-9E83-ABFABC72A560}" destId="{A535DE77-A307-48DE-B448-61F513B185B1}" srcOrd="2" destOrd="0" presId="urn:microsoft.com/office/officeart/2005/8/layout/vList5"/>
    <dgm:cxn modelId="{FCA9B718-D443-49D7-850A-4F8FA71EA264}" type="presParOf" srcId="{A535DE77-A307-48DE-B448-61F513B185B1}" destId="{6306F41B-6D31-4232-B9E2-D56BE1FB2F3D}" srcOrd="0" destOrd="0" presId="urn:microsoft.com/office/officeart/2005/8/layout/vList5"/>
    <dgm:cxn modelId="{D11AA5CA-B3F3-48BE-8A9F-AB07794B110D}" type="presParOf" srcId="{A535DE77-A307-48DE-B448-61F513B185B1}" destId="{8119E21E-E003-413B-83AD-79C8F358D374}" srcOrd="1" destOrd="0" presId="urn:microsoft.com/office/officeart/2005/8/layout/vList5"/>
    <dgm:cxn modelId="{3092F338-CA23-43E5-90B6-769BE2FFF5AE}" type="presParOf" srcId="{3D502235-63D4-4F0C-9E83-ABFABC72A560}" destId="{7BC8C3D3-135B-4A19-AF1E-3D29F7911167}" srcOrd="3" destOrd="0" presId="urn:microsoft.com/office/officeart/2005/8/layout/vList5"/>
    <dgm:cxn modelId="{63F34BEF-5FDB-41CB-A61F-6C43D4CD78BB}" type="presParOf" srcId="{3D502235-63D4-4F0C-9E83-ABFABC72A560}" destId="{EC838316-0913-41A2-B5BB-C54542C47C4B}" srcOrd="4" destOrd="0" presId="urn:microsoft.com/office/officeart/2005/8/layout/vList5"/>
    <dgm:cxn modelId="{9064A946-CF06-4F52-BFEE-B44D19E74405}" type="presParOf" srcId="{EC838316-0913-41A2-B5BB-C54542C47C4B}" destId="{B4BE6A3A-B033-4479-A70F-1111E9674A93}" srcOrd="0" destOrd="0" presId="urn:microsoft.com/office/officeart/2005/8/layout/vList5"/>
    <dgm:cxn modelId="{7637A651-097A-4743-AB2E-066398B74800}" type="presParOf" srcId="{EC838316-0913-41A2-B5BB-C54542C47C4B}" destId="{76E0B14A-1185-4D6E-A857-53EE423DA28D}" srcOrd="1" destOrd="0" presId="urn:microsoft.com/office/officeart/2005/8/layout/vList5"/>
    <dgm:cxn modelId="{65B8D7E5-9A78-43A7-9233-5033CCA60B96}" type="presParOf" srcId="{3D502235-63D4-4F0C-9E83-ABFABC72A560}" destId="{2B40F823-94DB-4BFC-A570-E76C10363155}" srcOrd="5" destOrd="0" presId="urn:microsoft.com/office/officeart/2005/8/layout/vList5"/>
    <dgm:cxn modelId="{D54EDE17-EC0C-46E2-8888-8C529791D178}" type="presParOf" srcId="{3D502235-63D4-4F0C-9E83-ABFABC72A560}" destId="{5A9DF93A-E1D8-45E7-B379-8E41892FFDDE}" srcOrd="6" destOrd="0" presId="urn:microsoft.com/office/officeart/2005/8/layout/vList5"/>
    <dgm:cxn modelId="{80248CA0-5819-473F-8D2C-152D877E7196}" type="presParOf" srcId="{5A9DF93A-E1D8-45E7-B379-8E41892FFDDE}" destId="{180DDFC6-7CCF-4293-8411-6553CBF5F1BC}" srcOrd="0" destOrd="0" presId="urn:microsoft.com/office/officeart/2005/8/layout/vList5"/>
    <dgm:cxn modelId="{0B01B5DC-4A1C-4CC8-8683-8C846056CFA0}" type="presParOf" srcId="{5A9DF93A-E1D8-45E7-B379-8E41892FFDDE}" destId="{5163EF45-AAFD-4624-B96D-E94A64FA99B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44CDD5-7406-4F11-B744-60E3AEC5CF9B}" type="doc">
      <dgm:prSet loTypeId="urn:microsoft.com/office/officeart/2005/8/layout/venn2" loCatId="relationship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B923CE1A-2825-4C97-ADB0-F146EBC726EA}">
      <dgm:prSet phldrT="[文字]" custT="1"/>
      <dgm:spPr/>
      <dgm:t>
        <a:bodyPr/>
        <a:lstStyle/>
        <a:p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台灣總人數</a:t>
          </a:r>
          <a:endParaRPr lang="en-US" altLang="zh-TW" sz="18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2331</a:t>
          </a:r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萬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6387B1-6976-4246-95D8-9469F901C15D}" type="parTrans" cxnId="{8AE67E2F-D107-4B37-AE6B-1B047244831B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876F6EB-0C13-45BE-9117-09EA3BD7F0CD}" type="sibTrans" cxnId="{8AE67E2F-D107-4B37-AE6B-1B047244831B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7A5439D-CB01-4746-AB11-4AC4FA1D89EC}">
      <dgm:prSet phldrT="[文字]" custT="1"/>
      <dgm:spPr/>
      <dgm:t>
        <a:bodyPr/>
        <a:lstStyle/>
        <a:p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行動裝置使用人數</a:t>
          </a:r>
          <a:r>
            <a: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1604</a:t>
          </a:r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萬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F0ABEC7-FEAE-465A-817D-B069994EDE1A}" type="parTrans" cxnId="{BF471A52-2821-425C-883E-1789BE8EF721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630B432-0967-42D5-98FB-A6A1103505F9}" type="sibTrans" cxnId="{BF471A52-2821-425C-883E-1789BE8EF721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7588DE0-C811-4D4B-A791-CAAE983552A8}">
      <dgm:prSet phldrT="[文字]" custT="1"/>
      <dgm:spPr/>
      <dgm:t>
        <a:bodyPr/>
        <a:lstStyle/>
        <a:p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就業人數</a:t>
          </a:r>
          <a:r>
            <a: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1119</a:t>
          </a:r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萬</a:t>
          </a:r>
          <a:endParaRPr lang="zh-TW" altLang="en-US" sz="2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E95FC04-C5B3-4625-957E-57F19BA7AE61}" type="parTrans" cxnId="{35394BE6-0C1C-481C-BA03-AE8556BD6C1B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2B1FD0B-28FA-4FC6-A726-A5C2F29C48FA}" type="sibTrans" cxnId="{35394BE6-0C1C-481C-BA03-AE8556BD6C1B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FE29147-FF04-44E6-A162-1A05BC30543F}" type="pres">
      <dgm:prSet presAssocID="{FE44CDD5-7406-4F11-B744-60E3AEC5CF9B}" presName="Name0" presStyleCnt="0">
        <dgm:presLayoutVars>
          <dgm:chMax val="7"/>
          <dgm:resizeHandles val="exact"/>
        </dgm:presLayoutVars>
      </dgm:prSet>
      <dgm:spPr/>
    </dgm:pt>
    <dgm:pt modelId="{DED12D81-517B-4508-9876-1796878BB638}" type="pres">
      <dgm:prSet presAssocID="{FE44CDD5-7406-4F11-B744-60E3AEC5CF9B}" presName="comp1" presStyleCnt="0"/>
      <dgm:spPr/>
    </dgm:pt>
    <dgm:pt modelId="{24D7F6C2-0CFA-4A7E-9788-3EE51E88ECC1}" type="pres">
      <dgm:prSet presAssocID="{FE44CDD5-7406-4F11-B744-60E3AEC5CF9B}" presName="circle1" presStyleLbl="node1" presStyleIdx="0" presStyleCnt="3"/>
      <dgm:spPr/>
      <dgm:t>
        <a:bodyPr/>
        <a:lstStyle/>
        <a:p>
          <a:endParaRPr lang="zh-TW" altLang="en-US"/>
        </a:p>
      </dgm:t>
    </dgm:pt>
    <dgm:pt modelId="{33E30CA3-B2DE-45CB-AF95-1B6F505868F4}" type="pres">
      <dgm:prSet presAssocID="{FE44CDD5-7406-4F11-B744-60E3AEC5CF9B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3716342-A417-4007-863F-47139E3F3F50}" type="pres">
      <dgm:prSet presAssocID="{FE44CDD5-7406-4F11-B744-60E3AEC5CF9B}" presName="comp2" presStyleCnt="0"/>
      <dgm:spPr/>
    </dgm:pt>
    <dgm:pt modelId="{241D111D-5F81-4DE1-A062-E749F08E4606}" type="pres">
      <dgm:prSet presAssocID="{FE44CDD5-7406-4F11-B744-60E3AEC5CF9B}" presName="circle2" presStyleLbl="node1" presStyleIdx="1" presStyleCnt="3"/>
      <dgm:spPr/>
      <dgm:t>
        <a:bodyPr/>
        <a:lstStyle/>
        <a:p>
          <a:endParaRPr lang="zh-TW" altLang="en-US"/>
        </a:p>
      </dgm:t>
    </dgm:pt>
    <dgm:pt modelId="{0A7A37FD-663E-4AE1-B57F-85C11FE43479}" type="pres">
      <dgm:prSet presAssocID="{FE44CDD5-7406-4F11-B744-60E3AEC5CF9B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C9B1FF6-509E-4559-9505-81DCA8F58A03}" type="pres">
      <dgm:prSet presAssocID="{FE44CDD5-7406-4F11-B744-60E3AEC5CF9B}" presName="comp3" presStyleCnt="0"/>
      <dgm:spPr/>
    </dgm:pt>
    <dgm:pt modelId="{3230EC01-B32A-44CE-8B79-7F286C23E6DF}" type="pres">
      <dgm:prSet presAssocID="{FE44CDD5-7406-4F11-B744-60E3AEC5CF9B}" presName="circle3" presStyleLbl="node1" presStyleIdx="2" presStyleCnt="3"/>
      <dgm:spPr/>
      <dgm:t>
        <a:bodyPr/>
        <a:lstStyle/>
        <a:p>
          <a:endParaRPr lang="zh-TW" altLang="en-US"/>
        </a:p>
      </dgm:t>
    </dgm:pt>
    <dgm:pt modelId="{17ECB8E5-E01A-4883-AC4A-3FE031EC8A82}" type="pres">
      <dgm:prSet presAssocID="{FE44CDD5-7406-4F11-B744-60E3AEC5CF9B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5394BE6-0C1C-481C-BA03-AE8556BD6C1B}" srcId="{FE44CDD5-7406-4F11-B744-60E3AEC5CF9B}" destId="{D7588DE0-C811-4D4B-A791-CAAE983552A8}" srcOrd="2" destOrd="0" parTransId="{6E95FC04-C5B3-4625-957E-57F19BA7AE61}" sibTransId="{42B1FD0B-28FA-4FC6-A726-A5C2F29C48FA}"/>
    <dgm:cxn modelId="{6F99DFA5-D75B-4CF9-8781-0EBB1EA3EECE}" type="presOf" srcId="{47A5439D-CB01-4746-AB11-4AC4FA1D89EC}" destId="{0A7A37FD-663E-4AE1-B57F-85C11FE43479}" srcOrd="1" destOrd="0" presId="urn:microsoft.com/office/officeart/2005/8/layout/venn2"/>
    <dgm:cxn modelId="{66D5EEEE-E0A4-4059-93DE-52895F74959C}" type="presOf" srcId="{B923CE1A-2825-4C97-ADB0-F146EBC726EA}" destId="{33E30CA3-B2DE-45CB-AF95-1B6F505868F4}" srcOrd="1" destOrd="0" presId="urn:microsoft.com/office/officeart/2005/8/layout/venn2"/>
    <dgm:cxn modelId="{8AE67E2F-D107-4B37-AE6B-1B047244831B}" srcId="{FE44CDD5-7406-4F11-B744-60E3AEC5CF9B}" destId="{B923CE1A-2825-4C97-ADB0-F146EBC726EA}" srcOrd="0" destOrd="0" parTransId="{D86387B1-6976-4246-95D8-9469F901C15D}" sibTransId="{A876F6EB-0C13-45BE-9117-09EA3BD7F0CD}"/>
    <dgm:cxn modelId="{3D242F82-67D2-4383-9B97-1EC807114ED1}" type="presOf" srcId="{47A5439D-CB01-4746-AB11-4AC4FA1D89EC}" destId="{241D111D-5F81-4DE1-A062-E749F08E4606}" srcOrd="0" destOrd="0" presId="urn:microsoft.com/office/officeart/2005/8/layout/venn2"/>
    <dgm:cxn modelId="{B042EBC2-85D2-4838-9DE4-38C193E7C31F}" type="presOf" srcId="{D7588DE0-C811-4D4B-A791-CAAE983552A8}" destId="{17ECB8E5-E01A-4883-AC4A-3FE031EC8A82}" srcOrd="1" destOrd="0" presId="urn:microsoft.com/office/officeart/2005/8/layout/venn2"/>
    <dgm:cxn modelId="{D66DE31C-6FE5-40C9-BF2E-D1D33B7C4830}" type="presOf" srcId="{FE44CDD5-7406-4F11-B744-60E3AEC5CF9B}" destId="{AFE29147-FF04-44E6-A162-1A05BC30543F}" srcOrd="0" destOrd="0" presId="urn:microsoft.com/office/officeart/2005/8/layout/venn2"/>
    <dgm:cxn modelId="{118AA30C-EE9D-4FED-B40F-9BB6E70B5FF2}" type="presOf" srcId="{D7588DE0-C811-4D4B-A791-CAAE983552A8}" destId="{3230EC01-B32A-44CE-8B79-7F286C23E6DF}" srcOrd="0" destOrd="0" presId="urn:microsoft.com/office/officeart/2005/8/layout/venn2"/>
    <dgm:cxn modelId="{4FEF68E7-A939-40BA-A81D-F1D6E0C177B7}" type="presOf" srcId="{B923CE1A-2825-4C97-ADB0-F146EBC726EA}" destId="{24D7F6C2-0CFA-4A7E-9788-3EE51E88ECC1}" srcOrd="0" destOrd="0" presId="urn:microsoft.com/office/officeart/2005/8/layout/venn2"/>
    <dgm:cxn modelId="{BF471A52-2821-425C-883E-1789BE8EF721}" srcId="{FE44CDD5-7406-4F11-B744-60E3AEC5CF9B}" destId="{47A5439D-CB01-4746-AB11-4AC4FA1D89EC}" srcOrd="1" destOrd="0" parTransId="{FF0ABEC7-FEAE-465A-817D-B069994EDE1A}" sibTransId="{7630B432-0967-42D5-98FB-A6A1103505F9}"/>
    <dgm:cxn modelId="{838AE72D-0C22-4CCE-9735-7C194C767CE5}" type="presParOf" srcId="{AFE29147-FF04-44E6-A162-1A05BC30543F}" destId="{DED12D81-517B-4508-9876-1796878BB638}" srcOrd="0" destOrd="0" presId="urn:microsoft.com/office/officeart/2005/8/layout/venn2"/>
    <dgm:cxn modelId="{636B63D5-07E7-4295-AA5B-71103725D67A}" type="presParOf" srcId="{DED12D81-517B-4508-9876-1796878BB638}" destId="{24D7F6C2-0CFA-4A7E-9788-3EE51E88ECC1}" srcOrd="0" destOrd="0" presId="urn:microsoft.com/office/officeart/2005/8/layout/venn2"/>
    <dgm:cxn modelId="{9ACC1E01-8122-452F-A87C-44054BCAFF2F}" type="presParOf" srcId="{DED12D81-517B-4508-9876-1796878BB638}" destId="{33E30CA3-B2DE-45CB-AF95-1B6F505868F4}" srcOrd="1" destOrd="0" presId="urn:microsoft.com/office/officeart/2005/8/layout/venn2"/>
    <dgm:cxn modelId="{020B8345-2817-44E9-8B65-DB2AFD6F0B24}" type="presParOf" srcId="{AFE29147-FF04-44E6-A162-1A05BC30543F}" destId="{93716342-A417-4007-863F-47139E3F3F50}" srcOrd="1" destOrd="0" presId="urn:microsoft.com/office/officeart/2005/8/layout/venn2"/>
    <dgm:cxn modelId="{0036D063-35A6-423D-94BC-400F9B7BAE58}" type="presParOf" srcId="{93716342-A417-4007-863F-47139E3F3F50}" destId="{241D111D-5F81-4DE1-A062-E749F08E4606}" srcOrd="0" destOrd="0" presId="urn:microsoft.com/office/officeart/2005/8/layout/venn2"/>
    <dgm:cxn modelId="{7E75EE2B-8304-4E0B-B23F-3006544EC8D2}" type="presParOf" srcId="{93716342-A417-4007-863F-47139E3F3F50}" destId="{0A7A37FD-663E-4AE1-B57F-85C11FE43479}" srcOrd="1" destOrd="0" presId="urn:microsoft.com/office/officeart/2005/8/layout/venn2"/>
    <dgm:cxn modelId="{47698953-3AAD-4332-99BF-172F542A476A}" type="presParOf" srcId="{AFE29147-FF04-44E6-A162-1A05BC30543F}" destId="{2C9B1FF6-509E-4559-9505-81DCA8F58A03}" srcOrd="2" destOrd="0" presId="urn:microsoft.com/office/officeart/2005/8/layout/venn2"/>
    <dgm:cxn modelId="{336BC16F-49BB-41E0-A802-E2DFAA91E8EF}" type="presParOf" srcId="{2C9B1FF6-509E-4559-9505-81DCA8F58A03}" destId="{3230EC01-B32A-44CE-8B79-7F286C23E6DF}" srcOrd="0" destOrd="0" presId="urn:microsoft.com/office/officeart/2005/8/layout/venn2"/>
    <dgm:cxn modelId="{6360CE59-5003-4F5A-9F56-CF8E401441F3}" type="presParOf" srcId="{2C9B1FF6-509E-4559-9505-81DCA8F58A03}" destId="{17ECB8E5-E01A-4883-AC4A-3FE031EC8A82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74B33B-DEFC-4B02-BCDD-27977978CB62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61019AD1-C5D1-4DE1-AED9-A656D02EB90B}">
      <dgm:prSet phldrT="[文字]" custT="1"/>
      <dgm:spPr/>
      <dgm:t>
        <a:bodyPr/>
        <a:lstStyle/>
        <a:p>
          <a:r>
            <a:rPr lang="zh-TW" altLang="en-US" sz="2800" b="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基本上架</a:t>
          </a:r>
          <a:endParaRPr lang="zh-TW" altLang="en-US" sz="2800" b="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D1FA27D-77FC-480F-B26B-AF1505F082A1}" type="parTrans" cxnId="{C58A7B76-55F6-408D-9FAF-B1AA986E187F}">
      <dgm:prSet/>
      <dgm:spPr/>
      <dgm:t>
        <a:bodyPr/>
        <a:lstStyle/>
        <a:p>
          <a:endParaRPr lang="zh-TW" altLang="en-US" sz="1400"/>
        </a:p>
      </dgm:t>
    </dgm:pt>
    <dgm:pt modelId="{A8DA1554-D683-463D-B175-B604C9D68C2B}" type="sibTrans" cxnId="{C58A7B76-55F6-408D-9FAF-B1AA986E187F}">
      <dgm:prSet/>
      <dgm:spPr/>
      <dgm:t>
        <a:bodyPr/>
        <a:lstStyle/>
        <a:p>
          <a:endParaRPr lang="zh-TW" altLang="en-US" sz="1400"/>
        </a:p>
      </dgm:t>
    </dgm:pt>
    <dgm:pt modelId="{D51DDAF5-6415-48B0-A888-7B94A630656A}">
      <dgm:prSet phldrT="[文字]" custT="1"/>
      <dgm:spPr/>
      <dgm:t>
        <a:bodyPr/>
        <a:lstStyle/>
        <a:p>
          <a:r>
            <a:rPr lang="zh-TW" altLang="en-US" sz="2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進階加值</a:t>
          </a:r>
          <a:endParaRPr lang="zh-TW" altLang="en-US" sz="2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D50F093-1754-452D-A041-8DA96D01B1C5}" type="parTrans" cxnId="{AFFF3F56-706D-4575-A332-51AAB2E91223}">
      <dgm:prSet/>
      <dgm:spPr/>
      <dgm:t>
        <a:bodyPr/>
        <a:lstStyle/>
        <a:p>
          <a:endParaRPr lang="zh-TW" altLang="en-US" sz="1400"/>
        </a:p>
      </dgm:t>
    </dgm:pt>
    <dgm:pt modelId="{7D89BB2D-E6F9-439F-8617-0855F284279D}" type="sibTrans" cxnId="{AFFF3F56-706D-4575-A332-51AAB2E91223}">
      <dgm:prSet/>
      <dgm:spPr/>
      <dgm:t>
        <a:bodyPr/>
        <a:lstStyle/>
        <a:p>
          <a:endParaRPr lang="zh-TW" altLang="en-US" sz="1400"/>
        </a:p>
      </dgm:t>
    </dgm:pt>
    <dgm:pt modelId="{803C32EF-99F1-4F95-A55B-FB26943CDE81}">
      <dgm:prSet phldrT="[文字]" custT="1"/>
      <dgm:spPr/>
      <dgm:t>
        <a:bodyPr/>
        <a:lstStyle/>
        <a:p>
          <a:r>
            <a:rPr lang="zh-TW" altLang="en-US" sz="2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進階服務</a:t>
          </a:r>
          <a:endParaRPr lang="zh-TW" altLang="en-US" sz="2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925060-D51F-4568-A3A6-071B3933E777}" type="parTrans" cxnId="{4CDC40D5-128A-4BB4-BC1E-8FFF78E0211B}">
      <dgm:prSet/>
      <dgm:spPr/>
      <dgm:t>
        <a:bodyPr/>
        <a:lstStyle/>
        <a:p>
          <a:endParaRPr lang="zh-TW" altLang="en-US"/>
        </a:p>
      </dgm:t>
    </dgm:pt>
    <dgm:pt modelId="{1539A94C-4575-47EC-B120-D67856DDC134}" type="sibTrans" cxnId="{4CDC40D5-128A-4BB4-BC1E-8FFF78E0211B}">
      <dgm:prSet/>
      <dgm:spPr/>
      <dgm:t>
        <a:bodyPr/>
        <a:lstStyle/>
        <a:p>
          <a:endParaRPr lang="zh-TW" altLang="en-US"/>
        </a:p>
      </dgm:t>
    </dgm:pt>
    <dgm:pt modelId="{A6DA969B-80D0-4FA4-8C73-F5BFD4C1658C}" type="pres">
      <dgm:prSet presAssocID="{7A74B33B-DEFC-4B02-BCDD-27977978CB62}" presName="Name0" presStyleCnt="0">
        <dgm:presLayoutVars>
          <dgm:dir/>
          <dgm:animLvl val="lvl"/>
          <dgm:resizeHandles val="exact"/>
        </dgm:presLayoutVars>
      </dgm:prSet>
      <dgm:spPr/>
    </dgm:pt>
    <dgm:pt modelId="{8BB6AAA3-3E30-415B-B8CB-32FD9383F78C}" type="pres">
      <dgm:prSet presAssocID="{61019AD1-C5D1-4DE1-AED9-A656D02EB90B}" presName="parTxOnly" presStyleLbl="node1" presStyleIdx="0" presStyleCnt="3" custScaleY="1385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28C2980-B45A-478B-9900-532310FF33F3}" type="pres">
      <dgm:prSet presAssocID="{A8DA1554-D683-463D-B175-B604C9D68C2B}" presName="parTxOnlySpace" presStyleCnt="0"/>
      <dgm:spPr/>
    </dgm:pt>
    <dgm:pt modelId="{2236E14D-0D7D-4392-81AC-BDA2EC0598DE}" type="pres">
      <dgm:prSet presAssocID="{803C32EF-99F1-4F95-A55B-FB26943CDE81}" presName="parTxOnly" presStyleLbl="node1" presStyleIdx="1" presStyleCnt="3" custScaleY="1385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2F6DD6E-D0F3-41A2-B492-205133B5FE42}" type="pres">
      <dgm:prSet presAssocID="{1539A94C-4575-47EC-B120-D67856DDC134}" presName="parTxOnlySpace" presStyleCnt="0"/>
      <dgm:spPr/>
    </dgm:pt>
    <dgm:pt modelId="{75C483E9-DC2E-45B4-A13D-FE68C7EF49F2}" type="pres">
      <dgm:prSet presAssocID="{D51DDAF5-6415-48B0-A888-7B94A630656A}" presName="parTxOnly" presStyleLbl="node1" presStyleIdx="2" presStyleCnt="3" custScaleY="1385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987E053-0452-465B-8535-2B34CA9A0DFF}" type="presOf" srcId="{D51DDAF5-6415-48B0-A888-7B94A630656A}" destId="{75C483E9-DC2E-45B4-A13D-FE68C7EF49F2}" srcOrd="0" destOrd="0" presId="urn:microsoft.com/office/officeart/2005/8/layout/chevron1"/>
    <dgm:cxn modelId="{4CDC40D5-128A-4BB4-BC1E-8FFF78E0211B}" srcId="{7A74B33B-DEFC-4B02-BCDD-27977978CB62}" destId="{803C32EF-99F1-4F95-A55B-FB26943CDE81}" srcOrd="1" destOrd="0" parTransId="{8A925060-D51F-4568-A3A6-071B3933E777}" sibTransId="{1539A94C-4575-47EC-B120-D67856DDC134}"/>
    <dgm:cxn modelId="{B2E13BE9-74DE-49C9-98EB-0799F6A2939D}" type="presOf" srcId="{803C32EF-99F1-4F95-A55B-FB26943CDE81}" destId="{2236E14D-0D7D-4392-81AC-BDA2EC0598DE}" srcOrd="0" destOrd="0" presId="urn:microsoft.com/office/officeart/2005/8/layout/chevron1"/>
    <dgm:cxn modelId="{AFFF3F56-706D-4575-A332-51AAB2E91223}" srcId="{7A74B33B-DEFC-4B02-BCDD-27977978CB62}" destId="{D51DDAF5-6415-48B0-A888-7B94A630656A}" srcOrd="2" destOrd="0" parTransId="{3D50F093-1754-452D-A041-8DA96D01B1C5}" sibTransId="{7D89BB2D-E6F9-439F-8617-0855F284279D}"/>
    <dgm:cxn modelId="{B225AA99-2F18-41B8-9B50-82F869964A55}" type="presOf" srcId="{7A74B33B-DEFC-4B02-BCDD-27977978CB62}" destId="{A6DA969B-80D0-4FA4-8C73-F5BFD4C1658C}" srcOrd="0" destOrd="0" presId="urn:microsoft.com/office/officeart/2005/8/layout/chevron1"/>
    <dgm:cxn modelId="{C58A7B76-55F6-408D-9FAF-B1AA986E187F}" srcId="{7A74B33B-DEFC-4B02-BCDD-27977978CB62}" destId="{61019AD1-C5D1-4DE1-AED9-A656D02EB90B}" srcOrd="0" destOrd="0" parTransId="{5D1FA27D-77FC-480F-B26B-AF1505F082A1}" sibTransId="{A8DA1554-D683-463D-B175-B604C9D68C2B}"/>
    <dgm:cxn modelId="{7BFB53E9-9606-4141-8865-0AB8B0EA9987}" type="presOf" srcId="{61019AD1-C5D1-4DE1-AED9-A656D02EB90B}" destId="{8BB6AAA3-3E30-415B-B8CB-32FD9383F78C}" srcOrd="0" destOrd="0" presId="urn:microsoft.com/office/officeart/2005/8/layout/chevron1"/>
    <dgm:cxn modelId="{9DF93EA9-6D06-4A6D-8BAF-3C328DB47CFF}" type="presParOf" srcId="{A6DA969B-80D0-4FA4-8C73-F5BFD4C1658C}" destId="{8BB6AAA3-3E30-415B-B8CB-32FD9383F78C}" srcOrd="0" destOrd="0" presId="urn:microsoft.com/office/officeart/2005/8/layout/chevron1"/>
    <dgm:cxn modelId="{C6BE8979-5DBA-4954-B7CD-3F52D33904D4}" type="presParOf" srcId="{A6DA969B-80D0-4FA4-8C73-F5BFD4C1658C}" destId="{328C2980-B45A-478B-9900-532310FF33F3}" srcOrd="1" destOrd="0" presId="urn:microsoft.com/office/officeart/2005/8/layout/chevron1"/>
    <dgm:cxn modelId="{A5C4582B-3B5D-4D75-AEA2-03A86F6FCEB4}" type="presParOf" srcId="{A6DA969B-80D0-4FA4-8C73-F5BFD4C1658C}" destId="{2236E14D-0D7D-4392-81AC-BDA2EC0598DE}" srcOrd="2" destOrd="0" presId="urn:microsoft.com/office/officeart/2005/8/layout/chevron1"/>
    <dgm:cxn modelId="{1601E33E-4672-498F-8A18-CB5CACB730BB}" type="presParOf" srcId="{A6DA969B-80D0-4FA4-8C73-F5BFD4C1658C}" destId="{F2F6DD6E-D0F3-41A2-B492-205133B5FE42}" srcOrd="3" destOrd="0" presId="urn:microsoft.com/office/officeart/2005/8/layout/chevron1"/>
    <dgm:cxn modelId="{8DF79B85-6F51-4B21-B66C-8BB3BF1B02AF}" type="presParOf" srcId="{A6DA969B-80D0-4FA4-8C73-F5BFD4C1658C}" destId="{75C483E9-DC2E-45B4-A13D-FE68C7EF49F2}" srcOrd="4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F49FBE-2EE4-4E46-B966-4F74FE7ABF45}">
      <dsp:nvSpPr>
        <dsp:cNvPr id="0" name=""/>
        <dsp:cNvSpPr/>
      </dsp:nvSpPr>
      <dsp:spPr>
        <a:xfrm>
          <a:off x="2015272" y="2013883"/>
          <a:ext cx="1422538" cy="1226476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6990" rIns="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7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社群</a:t>
          </a:r>
          <a:endParaRPr lang="zh-TW" altLang="en-US" sz="37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36023" y="2204209"/>
        <a:ext cx="981036" cy="845824"/>
      </dsp:txXfrm>
    </dsp:sp>
    <dsp:sp modelId="{61A0A10C-DF5F-4AC1-8793-2A7C027807AF}">
      <dsp:nvSpPr>
        <dsp:cNvPr id="0" name=""/>
        <dsp:cNvSpPr/>
      </dsp:nvSpPr>
      <dsp:spPr>
        <a:xfrm>
          <a:off x="2052228" y="2555347"/>
          <a:ext cx="166553" cy="14354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1192EB-3810-470F-AE85-8BBCD622B86C}">
      <dsp:nvSpPr>
        <dsp:cNvPr id="0" name=""/>
        <dsp:cNvSpPr/>
      </dsp:nvSpPr>
      <dsp:spPr>
        <a:xfrm>
          <a:off x="799280" y="1355118"/>
          <a:ext cx="1422538" cy="122647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839B32-3B82-4AAB-9D07-ECBD473998F0}">
      <dsp:nvSpPr>
        <dsp:cNvPr id="0" name=""/>
        <dsp:cNvSpPr/>
      </dsp:nvSpPr>
      <dsp:spPr>
        <a:xfrm>
          <a:off x="1767720" y="2419576"/>
          <a:ext cx="166553" cy="14354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3EABD4-DDC6-44EF-9FD8-3318F1C6FEC9}">
      <dsp:nvSpPr>
        <dsp:cNvPr id="0" name=""/>
        <dsp:cNvSpPr/>
      </dsp:nvSpPr>
      <dsp:spPr>
        <a:xfrm>
          <a:off x="3227214" y="1340536"/>
          <a:ext cx="1422538" cy="122647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6990" rIns="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7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美食</a:t>
          </a:r>
          <a:endParaRPr lang="zh-TW" altLang="en-US" sz="37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447965" y="1530862"/>
        <a:ext cx="981036" cy="845824"/>
      </dsp:txXfrm>
    </dsp:sp>
    <dsp:sp modelId="{A8E7B215-6A53-437D-A0A5-C7F4D9BEE6A9}">
      <dsp:nvSpPr>
        <dsp:cNvPr id="0" name=""/>
        <dsp:cNvSpPr/>
      </dsp:nvSpPr>
      <dsp:spPr>
        <a:xfrm>
          <a:off x="4199704" y="2403699"/>
          <a:ext cx="166553" cy="14354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4319DC-D31E-4BDF-B40C-F5810C93E9AC}">
      <dsp:nvSpPr>
        <dsp:cNvPr id="0" name=""/>
        <dsp:cNvSpPr/>
      </dsp:nvSpPr>
      <dsp:spPr>
        <a:xfrm>
          <a:off x="4439156" y="2013883"/>
          <a:ext cx="1422538" cy="122647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27250-811F-4948-A3CA-17C9CDCA24A7}">
      <dsp:nvSpPr>
        <dsp:cNvPr id="0" name=""/>
        <dsp:cNvSpPr/>
      </dsp:nvSpPr>
      <dsp:spPr>
        <a:xfrm>
          <a:off x="4476112" y="2555347"/>
          <a:ext cx="166553" cy="14354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2A9A80-B03D-46FF-A965-3E3D8724D1D6}">
      <dsp:nvSpPr>
        <dsp:cNvPr id="0" name=""/>
        <dsp:cNvSpPr/>
      </dsp:nvSpPr>
      <dsp:spPr>
        <a:xfrm>
          <a:off x="2015272" y="670106"/>
          <a:ext cx="1422538" cy="1226476"/>
        </a:xfrm>
        <a:prstGeom prst="hexagon">
          <a:avLst>
            <a:gd name="adj" fmla="val 25000"/>
            <a:gd name="vf" fmla="val 115470"/>
          </a:avLst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6990" rIns="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7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樂趣</a:t>
          </a:r>
          <a:endParaRPr lang="zh-TW" altLang="en-US" sz="37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36023" y="860432"/>
        <a:ext cx="981036" cy="845824"/>
      </dsp:txXfrm>
    </dsp:sp>
    <dsp:sp modelId="{695B1ACA-34F9-4741-B325-B4573B0EE984}">
      <dsp:nvSpPr>
        <dsp:cNvPr id="0" name=""/>
        <dsp:cNvSpPr/>
      </dsp:nvSpPr>
      <dsp:spPr>
        <a:xfrm>
          <a:off x="2979662" y="696677"/>
          <a:ext cx="166553" cy="14354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7935A-7456-4766-AC0C-A663DCDAB0F6}">
      <dsp:nvSpPr>
        <dsp:cNvPr id="0" name=""/>
        <dsp:cNvSpPr/>
      </dsp:nvSpPr>
      <dsp:spPr>
        <a:xfrm>
          <a:off x="3227214" y="0"/>
          <a:ext cx="1422538" cy="122647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619D9-FFCD-49E8-B098-170BB08555E8}">
      <dsp:nvSpPr>
        <dsp:cNvPr id="0" name=""/>
        <dsp:cNvSpPr/>
      </dsp:nvSpPr>
      <dsp:spPr>
        <a:xfrm>
          <a:off x="3269232" y="538547"/>
          <a:ext cx="166553" cy="14354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9BA3E-10F2-4EEE-BDE6-FA7A6DF19202}">
      <dsp:nvSpPr>
        <dsp:cNvPr id="0" name=""/>
        <dsp:cNvSpPr/>
      </dsp:nvSpPr>
      <dsp:spPr>
        <a:xfrm rot="5400000">
          <a:off x="4032906" y="-1565988"/>
          <a:ext cx="845897" cy="419374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Google map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自行推薦提供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2358983" y="149228"/>
        <a:ext cx="4152452" cy="763311"/>
      </dsp:txXfrm>
    </dsp:sp>
    <dsp:sp modelId="{4F6DF861-38EF-4276-B283-319565917844}">
      <dsp:nvSpPr>
        <dsp:cNvPr id="0" name=""/>
        <dsp:cNvSpPr/>
      </dsp:nvSpPr>
      <dsp:spPr>
        <a:xfrm>
          <a:off x="0" y="2198"/>
          <a:ext cx="2358982" cy="1057371"/>
        </a:xfrm>
        <a:prstGeom prst="round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資料多元</a:t>
          </a:r>
          <a:endParaRPr lang="en-US" altLang="zh-TW" sz="3600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1617" y="53815"/>
        <a:ext cx="2255748" cy="954137"/>
      </dsp:txXfrm>
    </dsp:sp>
    <dsp:sp modelId="{8119E21E-E003-413B-83AD-79C8F358D374}">
      <dsp:nvSpPr>
        <dsp:cNvPr id="0" name=""/>
        <dsp:cNvSpPr/>
      </dsp:nvSpPr>
      <dsp:spPr>
        <a:xfrm rot="5400000">
          <a:off x="4032906" y="-455748"/>
          <a:ext cx="845897" cy="4193745"/>
        </a:xfrm>
        <a:prstGeom prst="round2SameRect">
          <a:avLst/>
        </a:prstGeom>
        <a:solidFill>
          <a:schemeClr val="accent1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lumMod val="40000"/>
              <a:lumOff val="6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預先訂餐訂位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2358983" y="1259468"/>
        <a:ext cx="4152452" cy="763311"/>
      </dsp:txXfrm>
    </dsp:sp>
    <dsp:sp modelId="{6306F41B-6D31-4232-B9E2-D56BE1FB2F3D}">
      <dsp:nvSpPr>
        <dsp:cNvPr id="0" name=""/>
        <dsp:cNvSpPr/>
      </dsp:nvSpPr>
      <dsp:spPr>
        <a:xfrm>
          <a:off x="0" y="1112438"/>
          <a:ext cx="2358982" cy="1057371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服務方便</a:t>
          </a:r>
          <a:endParaRPr lang="zh-TW" altLang="en-US" sz="3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1617" y="1164055"/>
        <a:ext cx="2255748" cy="954137"/>
      </dsp:txXfrm>
    </dsp:sp>
    <dsp:sp modelId="{76E0B14A-1185-4D6E-A857-53EE423DA28D}">
      <dsp:nvSpPr>
        <dsp:cNvPr id="0" name=""/>
        <dsp:cNvSpPr/>
      </dsp:nvSpPr>
      <dsp:spPr>
        <a:xfrm rot="5400000">
          <a:off x="4032906" y="654491"/>
          <a:ext cx="845897" cy="4193745"/>
        </a:xfrm>
        <a:prstGeom prst="round2SameRect">
          <a:avLst/>
        </a:prstGeom>
        <a:solidFill>
          <a:srgbClr val="CCFF99">
            <a:alpha val="89804"/>
          </a:srgbClr>
        </a:solidFill>
        <a:ln w="25400" cap="flat" cmpd="sng" algn="ctr">
          <a:solidFill>
            <a:srgbClr val="CCFF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建立喜好清單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與他人分享你的品味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2358983" y="2369708"/>
        <a:ext cx="4152452" cy="763311"/>
      </dsp:txXfrm>
    </dsp:sp>
    <dsp:sp modelId="{B4BE6A3A-B033-4479-A70F-1111E9674A93}">
      <dsp:nvSpPr>
        <dsp:cNvPr id="0" name=""/>
        <dsp:cNvSpPr/>
      </dsp:nvSpPr>
      <dsp:spPr>
        <a:xfrm>
          <a:off x="0" y="2222678"/>
          <a:ext cx="2358982" cy="1057371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喜好共享</a:t>
          </a:r>
          <a:endParaRPr lang="zh-TW" altLang="en-US" sz="3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1617" y="2274295"/>
        <a:ext cx="2255748" cy="954137"/>
      </dsp:txXfrm>
    </dsp:sp>
    <dsp:sp modelId="{5163EF45-AAFD-4624-B96D-E94A64FA99B2}">
      <dsp:nvSpPr>
        <dsp:cNvPr id="0" name=""/>
        <dsp:cNvSpPr/>
      </dsp:nvSpPr>
      <dsp:spPr>
        <a:xfrm rot="5400000">
          <a:off x="4032906" y="1764730"/>
          <a:ext cx="845897" cy="4193745"/>
        </a:xfrm>
        <a:prstGeom prst="round2SameRect">
          <a:avLst/>
        </a:prstGeom>
        <a:solidFill>
          <a:srgbClr val="CCCCFF">
            <a:alpha val="89804"/>
          </a:srgbClr>
        </a:solidFill>
        <a:ln w="25400" cap="flat" cmpd="sng" algn="ctr">
          <a:solidFill>
            <a:srgbClr val="CCCCFF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樂趣的選擇機制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2358983" y="3479947"/>
        <a:ext cx="4152452" cy="763311"/>
      </dsp:txXfrm>
    </dsp:sp>
    <dsp:sp modelId="{180DDFC6-7CCF-4293-8411-6553CBF5F1BC}">
      <dsp:nvSpPr>
        <dsp:cNvPr id="0" name=""/>
        <dsp:cNvSpPr/>
      </dsp:nvSpPr>
      <dsp:spPr>
        <a:xfrm>
          <a:off x="0" y="3332918"/>
          <a:ext cx="2358982" cy="1057371"/>
        </a:xfrm>
        <a:prstGeom prst="roundRect">
          <a:avLst/>
        </a:prstGeom>
        <a:solidFill>
          <a:srgbClr val="7030A0"/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群組揪團</a:t>
          </a:r>
          <a:endParaRPr lang="zh-TW" altLang="en-US" sz="3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1617" y="3384535"/>
        <a:ext cx="2255748" cy="9541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7F6C2-0CFA-4A7E-9788-3EE51E88ECC1}">
      <dsp:nvSpPr>
        <dsp:cNvPr id="0" name=""/>
        <dsp:cNvSpPr/>
      </dsp:nvSpPr>
      <dsp:spPr>
        <a:xfrm>
          <a:off x="760028" y="0"/>
          <a:ext cx="4840311" cy="484031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台灣總人數</a:t>
          </a:r>
          <a:endParaRPr lang="en-US" altLang="zh-TW" sz="1800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2331</a:t>
          </a: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萬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334339" y="242015"/>
        <a:ext cx="1691689" cy="726046"/>
      </dsp:txXfrm>
    </dsp:sp>
    <dsp:sp modelId="{241D111D-5F81-4DE1-A062-E749F08E4606}">
      <dsp:nvSpPr>
        <dsp:cNvPr id="0" name=""/>
        <dsp:cNvSpPr/>
      </dsp:nvSpPr>
      <dsp:spPr>
        <a:xfrm>
          <a:off x="1365067" y="1210077"/>
          <a:ext cx="3630234" cy="363023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行動裝置使用人數</a:t>
          </a:r>
          <a:r>
            <a:rPr lang="en-US" altLang="zh-TW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1604</a:t>
          </a: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萬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334339" y="1436967"/>
        <a:ext cx="1691689" cy="680668"/>
      </dsp:txXfrm>
    </dsp:sp>
    <dsp:sp modelId="{3230EC01-B32A-44CE-8B79-7F286C23E6DF}">
      <dsp:nvSpPr>
        <dsp:cNvPr id="0" name=""/>
        <dsp:cNvSpPr/>
      </dsp:nvSpPr>
      <dsp:spPr>
        <a:xfrm>
          <a:off x="1970106" y="2420155"/>
          <a:ext cx="2420155" cy="242015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就業人數</a:t>
          </a:r>
          <a:r>
            <a:rPr lang="en-US" altLang="zh-TW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altLang="zh-TW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1119</a:t>
          </a: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萬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324529" y="3025194"/>
        <a:ext cx="1711308" cy="12100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6AAA3-3E30-415B-B8CB-32FD9383F78C}">
      <dsp:nvSpPr>
        <dsp:cNvPr id="0" name=""/>
        <dsp:cNvSpPr/>
      </dsp:nvSpPr>
      <dsp:spPr>
        <a:xfrm>
          <a:off x="1743" y="0"/>
          <a:ext cx="2123647" cy="101527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基本上架</a:t>
          </a:r>
          <a:endParaRPr lang="zh-TW" altLang="en-US" sz="2800" b="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09383" y="0"/>
        <a:ext cx="1108368" cy="1015279"/>
      </dsp:txXfrm>
    </dsp:sp>
    <dsp:sp modelId="{2236E14D-0D7D-4392-81AC-BDA2EC0598DE}">
      <dsp:nvSpPr>
        <dsp:cNvPr id="0" name=""/>
        <dsp:cNvSpPr/>
      </dsp:nvSpPr>
      <dsp:spPr>
        <a:xfrm>
          <a:off x="1913025" y="0"/>
          <a:ext cx="2123647" cy="101527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進階服務</a:t>
          </a:r>
          <a:endParaRPr lang="zh-TW" altLang="en-US" sz="2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420665" y="0"/>
        <a:ext cx="1108368" cy="1015279"/>
      </dsp:txXfrm>
    </dsp:sp>
    <dsp:sp modelId="{75C483E9-DC2E-45B4-A13D-FE68C7EF49F2}">
      <dsp:nvSpPr>
        <dsp:cNvPr id="0" name=""/>
        <dsp:cNvSpPr/>
      </dsp:nvSpPr>
      <dsp:spPr>
        <a:xfrm>
          <a:off x="3824307" y="0"/>
          <a:ext cx="2123647" cy="101527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進階加值</a:t>
          </a:r>
          <a:endParaRPr lang="zh-TW" altLang="en-US" sz="2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331947" y="0"/>
        <a:ext cx="1108368" cy="1015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C4327-0AF7-494A-BE71-FDB6EEC824A0}" type="datetimeFigureOut">
              <a:rPr lang="zh-TW" altLang="en-US" smtClean="0"/>
              <a:t>2016/9/25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D9E83-1035-40C0-9400-2722461A89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125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各位評審以及各位參賽者大家好</a:t>
            </a:r>
            <a:endParaRPr lang="en-US" altLang="zh-TW" dirty="0" smtClean="0"/>
          </a:p>
          <a:p>
            <a:r>
              <a:rPr lang="zh-TW" altLang="en-US" dirty="0" smtClean="0"/>
              <a:t>我是</a:t>
            </a:r>
            <a:r>
              <a:rPr lang="en-US" altLang="zh-TW" dirty="0" smtClean="0"/>
              <a:t>R&amp;D</a:t>
            </a:r>
            <a:r>
              <a:rPr lang="zh-TW" altLang="en-US" dirty="0" smtClean="0"/>
              <a:t>部門的</a:t>
            </a:r>
            <a:r>
              <a:rPr lang="en-US" altLang="zh-TW" dirty="0" smtClean="0"/>
              <a:t>Rita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zh-TW" altLang="en-US" dirty="0" smtClean="0"/>
              <a:t>代表</a:t>
            </a:r>
            <a:r>
              <a:rPr lang="en-US" altLang="zh-TW" dirty="0" err="1" smtClean="0"/>
              <a:t>iLoveEAT</a:t>
            </a:r>
            <a:r>
              <a:rPr lang="zh-TW" altLang="en-US" dirty="0" smtClean="0"/>
              <a:t>團隊介紹構想與產品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揪愛甲奔</a:t>
            </a:r>
            <a:r>
              <a:rPr lang="en-US" altLang="zh-TW" dirty="0" err="1" smtClean="0"/>
              <a:t>iLoveEAT</a:t>
            </a:r>
            <a:r>
              <a:rPr lang="zh-TW" altLang="en-US" dirty="0" smtClean="0"/>
              <a:t>是一款結合美食及社群的</a:t>
            </a:r>
            <a:r>
              <a:rPr lang="en-US" altLang="zh-TW" dirty="0" smtClean="0"/>
              <a:t>APP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D9E83-1035-40C0-9400-2722461A89A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138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D9E83-1035-40C0-9400-2722461A89A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300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D9E83-1035-40C0-9400-2722461A89A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777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D9E83-1035-40C0-9400-2722461A89A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288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而起初的發想動機是</a:t>
            </a:r>
            <a:r>
              <a:rPr lang="en-US" altLang="zh-TW" dirty="0" smtClean="0"/>
              <a:t>,</a:t>
            </a:r>
            <a:r>
              <a:rPr lang="zh-TW" altLang="en-US" dirty="0" smtClean="0"/>
              <a:t>中午多人吃飯</a:t>
            </a:r>
            <a:r>
              <a:rPr lang="en-US" altLang="zh-TW" dirty="0" smtClean="0"/>
              <a:t>,</a:t>
            </a:r>
            <a:r>
              <a:rPr lang="zh-TW" altLang="en-US" dirty="0" smtClean="0"/>
              <a:t>但無法選擇餐廳</a:t>
            </a:r>
            <a:r>
              <a:rPr lang="en-US" altLang="zh-TW" dirty="0" smtClean="0"/>
              <a:t>,</a:t>
            </a:r>
            <a:r>
              <a:rPr lang="zh-TW" altLang="en-US" dirty="0" smtClean="0"/>
              <a:t>導致時間</a:t>
            </a:r>
            <a:r>
              <a:rPr lang="zh-TW" altLang="en-US" dirty="0" smtClean="0"/>
              <a:t>浪費，很希望有人可以幫我選擇午餐吃什麼</a:t>
            </a:r>
            <a:endParaRPr lang="en-US" altLang="zh-TW" dirty="0" smtClean="0"/>
          </a:p>
          <a:p>
            <a:r>
              <a:rPr lang="zh-TW" altLang="en-US" dirty="0" smtClean="0"/>
              <a:t>再者尖峰時段待餐時間普遍較</a:t>
            </a:r>
            <a:r>
              <a:rPr lang="zh-TW" altLang="en-US" dirty="0" smtClean="0"/>
              <a:t>久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D9E83-1035-40C0-9400-2722461A89A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853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因此我們團隊要解決的，除了整合市面上產品，並且優化使用者體驗之外還要</a:t>
            </a: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建立投票機制，替你選擇喜愛美食，</a:t>
            </a: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第二，建立朋友群組，讓你揪團不再需要個別詢問</a:t>
            </a: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第三，預約訂餐替你節省更多時間，做更好的規劃</a:t>
            </a: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揪愛甲奔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iLoveEAT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基於三個原則上，是一款結合美食、社群、樂趣的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D9E83-1035-40C0-9400-2722461A89A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768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我們的主要功能有四種，美食搜尋、預約訂餐訂位、個人美食清單共享還有揪團餐廳選擇機制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，在此為大家做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介紹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D9E83-1035-40C0-9400-2722461A89A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115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產品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定位在上班族群，而國內就業人口總數約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1119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萬人，使用智慧型手機佔比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74%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左右，擁有網路用戶的人數也年年增加。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D9E83-1035-40C0-9400-2722461A89A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508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商業模式的部分，最困難是零到一，因此產品推廣期以增加使用率為主，任何人與店家都可以使用此平台，提高使用率之後，將依照服務的差異進行收費，例如商家要進行觀看消費者瀏覽資訊、商家要提高搜尋優先度。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D9E83-1035-40C0-9400-2722461A89A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616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在同類型產品上，期望以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EZTABLE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為學習對象，並且超越。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D9E83-1035-40C0-9400-2722461A89A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522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最後感謝團隊成員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1234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，大家的努力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D9E83-1035-40C0-9400-2722461A89A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956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以上，簡報結束，謝謝大家。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D9E83-1035-40C0-9400-2722461A89A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3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 flipH="1">
            <a:off x="1143000" y="-762000"/>
            <a:ext cx="8001000" cy="25908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8"/>
          <p:cNvSpPr>
            <a:spLocks/>
          </p:cNvSpPr>
          <p:nvPr userDrawn="1"/>
        </p:nvSpPr>
        <p:spPr bwMode="auto">
          <a:xfrm flipH="1">
            <a:off x="1600200" y="-762000"/>
            <a:ext cx="7543800" cy="24384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5943600"/>
            <a:ext cx="9154274" cy="1066800"/>
          </a:xfrm>
          <a:custGeom>
            <a:avLst/>
            <a:gdLst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9144000 w 9144000"/>
              <a:gd name="connsiteY2" fmla="*/ 3581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4800600 w 9144000"/>
              <a:gd name="connsiteY2" fmla="*/ 18288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4800600 w 9144000"/>
              <a:gd name="connsiteY2" fmla="*/ 18288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4800600 w 9144000"/>
              <a:gd name="connsiteY2" fmla="*/ 18288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1905000"/>
              <a:gd name="connsiteX1" fmla="*/ 9144000 w 9144000"/>
              <a:gd name="connsiteY1" fmla="*/ 0 h 1905000"/>
              <a:gd name="connsiteX2" fmla="*/ 0 w 9144000"/>
              <a:gd name="connsiteY2" fmla="*/ 1905000 h 1905000"/>
              <a:gd name="connsiteX3" fmla="*/ 0 w 9144000"/>
              <a:gd name="connsiteY3" fmla="*/ 0 h 1905000"/>
              <a:gd name="connsiteX0" fmla="*/ 0 w 9144000"/>
              <a:gd name="connsiteY0" fmla="*/ 0 h 1905000"/>
              <a:gd name="connsiteX1" fmla="*/ 9144000 w 9144000"/>
              <a:gd name="connsiteY1" fmla="*/ 0 h 1905000"/>
              <a:gd name="connsiteX2" fmla="*/ 0 w 9144000"/>
              <a:gd name="connsiteY2" fmla="*/ 1905000 h 1905000"/>
              <a:gd name="connsiteX3" fmla="*/ 0 w 9144000"/>
              <a:gd name="connsiteY3" fmla="*/ 0 h 1905000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0 w 9144000"/>
              <a:gd name="connsiteY2" fmla="*/ 1905000 h 2349500"/>
              <a:gd name="connsiteX3" fmla="*/ 0 w 9144000"/>
              <a:gd name="connsiteY3" fmla="*/ 0 h 2349500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0 w 9144000"/>
              <a:gd name="connsiteY2" fmla="*/ 1905000 h 2349500"/>
              <a:gd name="connsiteX3" fmla="*/ 0 w 9144000"/>
              <a:gd name="connsiteY3" fmla="*/ 0 h 2349500"/>
              <a:gd name="connsiteX0" fmla="*/ 0 w 9144000"/>
              <a:gd name="connsiteY0" fmla="*/ 1 h 2349501"/>
              <a:gd name="connsiteX1" fmla="*/ 9144000 w 9144000"/>
              <a:gd name="connsiteY1" fmla="*/ 1 h 2349501"/>
              <a:gd name="connsiteX2" fmla="*/ 0 w 9144000"/>
              <a:gd name="connsiteY2" fmla="*/ 1905001 h 2349501"/>
              <a:gd name="connsiteX3" fmla="*/ 0 w 9144000"/>
              <a:gd name="connsiteY3" fmla="*/ 1 h 2349501"/>
              <a:gd name="connsiteX0" fmla="*/ 0 w 9144000"/>
              <a:gd name="connsiteY0" fmla="*/ 671286 h 3020786"/>
              <a:gd name="connsiteX1" fmla="*/ 9144000 w 9144000"/>
              <a:gd name="connsiteY1" fmla="*/ 671286 h 3020786"/>
              <a:gd name="connsiteX2" fmla="*/ 0 w 9144000"/>
              <a:gd name="connsiteY2" fmla="*/ 1905001 h 3020786"/>
              <a:gd name="connsiteX3" fmla="*/ 0 w 9144000"/>
              <a:gd name="connsiteY3" fmla="*/ 671286 h 3020786"/>
              <a:gd name="connsiteX0" fmla="*/ 0 w 9144000"/>
              <a:gd name="connsiteY0" fmla="*/ -1 h 2349499"/>
              <a:gd name="connsiteX1" fmla="*/ 9144000 w 9144000"/>
              <a:gd name="connsiteY1" fmla="*/ -1 h 2349499"/>
              <a:gd name="connsiteX2" fmla="*/ 0 w 9144000"/>
              <a:gd name="connsiteY2" fmla="*/ 1233714 h 2349499"/>
              <a:gd name="connsiteX3" fmla="*/ 0 w 9144000"/>
              <a:gd name="connsiteY3" fmla="*/ -1 h 2349499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0 w 9144000"/>
              <a:gd name="connsiteY2" fmla="*/ 1233715 h 2349500"/>
              <a:gd name="connsiteX3" fmla="*/ 0 w 9144000"/>
              <a:gd name="connsiteY3" fmla="*/ 0 h 2349500"/>
              <a:gd name="connsiteX0" fmla="*/ 0 w 9144000"/>
              <a:gd name="connsiteY0" fmla="*/ 0 h 2181679"/>
              <a:gd name="connsiteX1" fmla="*/ 9144000 w 9144000"/>
              <a:gd name="connsiteY1" fmla="*/ 0 h 2181679"/>
              <a:gd name="connsiteX2" fmla="*/ 0 w 9144000"/>
              <a:gd name="connsiteY2" fmla="*/ 1233715 h 2181679"/>
              <a:gd name="connsiteX3" fmla="*/ 0 w 9144000"/>
              <a:gd name="connsiteY3" fmla="*/ 0 h 2181679"/>
              <a:gd name="connsiteX0" fmla="*/ 0 w 9144000"/>
              <a:gd name="connsiteY0" fmla="*/ 0 h 2237619"/>
              <a:gd name="connsiteX1" fmla="*/ 9144000 w 9144000"/>
              <a:gd name="connsiteY1" fmla="*/ 0 h 2237619"/>
              <a:gd name="connsiteX2" fmla="*/ 0 w 9144000"/>
              <a:gd name="connsiteY2" fmla="*/ 1233715 h 2237619"/>
              <a:gd name="connsiteX3" fmla="*/ 0 w 9144000"/>
              <a:gd name="connsiteY3" fmla="*/ 0 h 2237619"/>
              <a:gd name="connsiteX0" fmla="*/ 0 w 10439400"/>
              <a:gd name="connsiteY0" fmla="*/ 0 h 1432615"/>
              <a:gd name="connsiteX1" fmla="*/ 9144000 w 10439400"/>
              <a:gd name="connsiteY1" fmla="*/ 0 h 1432615"/>
              <a:gd name="connsiteX2" fmla="*/ 7772400 w 10439400"/>
              <a:gd name="connsiteY2" fmla="*/ 1193397 h 1432615"/>
              <a:gd name="connsiteX3" fmla="*/ 0 w 10439400"/>
              <a:gd name="connsiteY3" fmla="*/ 1233715 h 1432615"/>
              <a:gd name="connsiteX4" fmla="*/ 0 w 10439400"/>
              <a:gd name="connsiteY4" fmla="*/ 0 h 1432615"/>
              <a:gd name="connsiteX0" fmla="*/ 0 w 10668000"/>
              <a:gd name="connsiteY0" fmla="*/ 0 h 1846539"/>
              <a:gd name="connsiteX1" fmla="*/ 9144000 w 10668000"/>
              <a:gd name="connsiteY1" fmla="*/ 0 h 1846539"/>
              <a:gd name="connsiteX2" fmla="*/ 9144000 w 10668000"/>
              <a:gd name="connsiteY2" fmla="*/ 1640920 h 1846539"/>
              <a:gd name="connsiteX3" fmla="*/ 0 w 10668000"/>
              <a:gd name="connsiteY3" fmla="*/ 1233715 h 1846539"/>
              <a:gd name="connsiteX4" fmla="*/ 0 w 10668000"/>
              <a:gd name="connsiteY4" fmla="*/ 0 h 1846539"/>
              <a:gd name="connsiteX0" fmla="*/ 0 w 10668000"/>
              <a:gd name="connsiteY0" fmla="*/ 234984 h 2081523"/>
              <a:gd name="connsiteX1" fmla="*/ 9144000 w 10668000"/>
              <a:gd name="connsiteY1" fmla="*/ 234984 h 2081523"/>
              <a:gd name="connsiteX2" fmla="*/ 9144000 w 10668000"/>
              <a:gd name="connsiteY2" fmla="*/ 1875904 h 2081523"/>
              <a:gd name="connsiteX3" fmla="*/ 0 w 10668000"/>
              <a:gd name="connsiteY3" fmla="*/ 1468699 h 2081523"/>
              <a:gd name="connsiteX4" fmla="*/ 0 w 10668000"/>
              <a:gd name="connsiteY4" fmla="*/ 234984 h 2081523"/>
              <a:gd name="connsiteX0" fmla="*/ 0 w 9144000"/>
              <a:gd name="connsiteY0" fmla="*/ 234983 h 2081522"/>
              <a:gd name="connsiteX1" fmla="*/ 9144000 w 9144000"/>
              <a:gd name="connsiteY1" fmla="*/ 234983 h 2081522"/>
              <a:gd name="connsiteX2" fmla="*/ 9144000 w 9144000"/>
              <a:gd name="connsiteY2" fmla="*/ 1875903 h 2081522"/>
              <a:gd name="connsiteX3" fmla="*/ 0 w 9144000"/>
              <a:gd name="connsiteY3" fmla="*/ 1468698 h 2081522"/>
              <a:gd name="connsiteX4" fmla="*/ 0 w 9144000"/>
              <a:gd name="connsiteY4" fmla="*/ 234983 h 2081522"/>
              <a:gd name="connsiteX0" fmla="*/ 0 w 9144000"/>
              <a:gd name="connsiteY0" fmla="*/ 730583 h 2577122"/>
              <a:gd name="connsiteX1" fmla="*/ 4940300 w 9144000"/>
              <a:gd name="connsiteY1" fmla="*/ 0 h 2577122"/>
              <a:gd name="connsiteX2" fmla="*/ 9144000 w 9144000"/>
              <a:gd name="connsiteY2" fmla="*/ 730583 h 2577122"/>
              <a:gd name="connsiteX3" fmla="*/ 9144000 w 9144000"/>
              <a:gd name="connsiteY3" fmla="*/ 2371503 h 2577122"/>
              <a:gd name="connsiteX4" fmla="*/ 0 w 9144000"/>
              <a:gd name="connsiteY4" fmla="*/ 1964298 h 2577122"/>
              <a:gd name="connsiteX5" fmla="*/ 0 w 9144000"/>
              <a:gd name="connsiteY5" fmla="*/ 730583 h 2577122"/>
              <a:gd name="connsiteX0" fmla="*/ 0 w 9144000"/>
              <a:gd name="connsiteY0" fmla="*/ 730583 h 2163196"/>
              <a:gd name="connsiteX1" fmla="*/ 4940300 w 9144000"/>
              <a:gd name="connsiteY1" fmla="*/ 0 h 2163196"/>
              <a:gd name="connsiteX2" fmla="*/ 9144000 w 9144000"/>
              <a:gd name="connsiteY2" fmla="*/ 730583 h 2163196"/>
              <a:gd name="connsiteX3" fmla="*/ 9144000 w 9144000"/>
              <a:gd name="connsiteY3" fmla="*/ 1598367 h 2163196"/>
              <a:gd name="connsiteX4" fmla="*/ 0 w 9144000"/>
              <a:gd name="connsiteY4" fmla="*/ 1964298 h 2163196"/>
              <a:gd name="connsiteX5" fmla="*/ 0 w 9144000"/>
              <a:gd name="connsiteY5" fmla="*/ 730583 h 2163196"/>
              <a:gd name="connsiteX0" fmla="*/ 0 w 9144000"/>
              <a:gd name="connsiteY0" fmla="*/ 913051 h 2345664"/>
              <a:gd name="connsiteX1" fmla="*/ 4940300 w 9144000"/>
              <a:gd name="connsiteY1" fmla="*/ 182468 h 2345664"/>
              <a:gd name="connsiteX2" fmla="*/ 9144000 w 9144000"/>
              <a:gd name="connsiteY2" fmla="*/ 296129 h 2345664"/>
              <a:gd name="connsiteX3" fmla="*/ 9144000 w 9144000"/>
              <a:gd name="connsiteY3" fmla="*/ 1780835 h 2345664"/>
              <a:gd name="connsiteX4" fmla="*/ 0 w 9144000"/>
              <a:gd name="connsiteY4" fmla="*/ 2146766 h 2345664"/>
              <a:gd name="connsiteX5" fmla="*/ 0 w 9144000"/>
              <a:gd name="connsiteY5" fmla="*/ 913051 h 2345664"/>
              <a:gd name="connsiteX0" fmla="*/ 0 w 9144000"/>
              <a:gd name="connsiteY0" fmla="*/ 833404 h 2266017"/>
              <a:gd name="connsiteX1" fmla="*/ 4940300 w 9144000"/>
              <a:gd name="connsiteY1" fmla="*/ 102821 h 2266017"/>
              <a:gd name="connsiteX2" fmla="*/ 9144000 w 9144000"/>
              <a:gd name="connsiteY2" fmla="*/ 216482 h 2266017"/>
              <a:gd name="connsiteX3" fmla="*/ 9144000 w 9144000"/>
              <a:gd name="connsiteY3" fmla="*/ 1701188 h 2266017"/>
              <a:gd name="connsiteX4" fmla="*/ 0 w 9144000"/>
              <a:gd name="connsiteY4" fmla="*/ 2067119 h 2266017"/>
              <a:gd name="connsiteX5" fmla="*/ 0 w 9144000"/>
              <a:gd name="connsiteY5" fmla="*/ 833404 h 2266017"/>
              <a:gd name="connsiteX0" fmla="*/ 0 w 9144000"/>
              <a:gd name="connsiteY0" fmla="*/ 832082 h 2264695"/>
              <a:gd name="connsiteX1" fmla="*/ 3568700 w 9144000"/>
              <a:gd name="connsiteY1" fmla="*/ 102821 h 2264695"/>
              <a:gd name="connsiteX2" fmla="*/ 9144000 w 9144000"/>
              <a:gd name="connsiteY2" fmla="*/ 215160 h 2264695"/>
              <a:gd name="connsiteX3" fmla="*/ 9144000 w 9144000"/>
              <a:gd name="connsiteY3" fmla="*/ 1699866 h 2264695"/>
              <a:gd name="connsiteX4" fmla="*/ 0 w 9144000"/>
              <a:gd name="connsiteY4" fmla="*/ 2065797 h 2264695"/>
              <a:gd name="connsiteX5" fmla="*/ 0 w 9144000"/>
              <a:gd name="connsiteY5" fmla="*/ 832082 h 2264695"/>
              <a:gd name="connsiteX0" fmla="*/ 0 w 9144000"/>
              <a:gd name="connsiteY0" fmla="*/ 832082 h 2264695"/>
              <a:gd name="connsiteX1" fmla="*/ 3568700 w 9144000"/>
              <a:gd name="connsiteY1" fmla="*/ 102821 h 2264695"/>
              <a:gd name="connsiteX2" fmla="*/ 9144000 w 9144000"/>
              <a:gd name="connsiteY2" fmla="*/ 215160 h 2264695"/>
              <a:gd name="connsiteX3" fmla="*/ 9144000 w 9144000"/>
              <a:gd name="connsiteY3" fmla="*/ 1699866 h 2264695"/>
              <a:gd name="connsiteX4" fmla="*/ 0 w 9144000"/>
              <a:gd name="connsiteY4" fmla="*/ 2065797 h 2264695"/>
              <a:gd name="connsiteX5" fmla="*/ 0 w 9144000"/>
              <a:gd name="connsiteY5" fmla="*/ 832082 h 2264695"/>
              <a:gd name="connsiteX0" fmla="*/ 0 w 9144000"/>
              <a:gd name="connsiteY0" fmla="*/ 832082 h 2264695"/>
              <a:gd name="connsiteX1" fmla="*/ 3568700 w 9144000"/>
              <a:gd name="connsiteY1" fmla="*/ 102821 h 2264695"/>
              <a:gd name="connsiteX2" fmla="*/ 9144000 w 9144000"/>
              <a:gd name="connsiteY2" fmla="*/ 215160 h 2264695"/>
              <a:gd name="connsiteX3" fmla="*/ 9144000 w 9144000"/>
              <a:gd name="connsiteY3" fmla="*/ 1699866 h 2264695"/>
              <a:gd name="connsiteX4" fmla="*/ 0 w 9144000"/>
              <a:gd name="connsiteY4" fmla="*/ 2065797 h 2264695"/>
              <a:gd name="connsiteX5" fmla="*/ 0 w 9144000"/>
              <a:gd name="connsiteY5" fmla="*/ 832082 h 2264695"/>
              <a:gd name="connsiteX0" fmla="*/ 0 w 9144000"/>
              <a:gd name="connsiteY0" fmla="*/ 761553 h 2194166"/>
              <a:gd name="connsiteX1" fmla="*/ 9144000 w 9144000"/>
              <a:gd name="connsiteY1" fmla="*/ 144631 h 2194166"/>
              <a:gd name="connsiteX2" fmla="*/ 9144000 w 9144000"/>
              <a:gd name="connsiteY2" fmla="*/ 1629337 h 2194166"/>
              <a:gd name="connsiteX3" fmla="*/ 0 w 9144000"/>
              <a:gd name="connsiteY3" fmla="*/ 1995268 h 2194166"/>
              <a:gd name="connsiteX4" fmla="*/ 0 w 9144000"/>
              <a:gd name="connsiteY4" fmla="*/ 761553 h 2194166"/>
              <a:gd name="connsiteX0" fmla="*/ 0 w 9144000"/>
              <a:gd name="connsiteY0" fmla="*/ 761553 h 2442422"/>
              <a:gd name="connsiteX1" fmla="*/ 9144000 w 9144000"/>
              <a:gd name="connsiteY1" fmla="*/ 144631 h 2442422"/>
              <a:gd name="connsiteX2" fmla="*/ 9144000 w 9144000"/>
              <a:gd name="connsiteY2" fmla="*/ 1629337 h 2442422"/>
              <a:gd name="connsiteX3" fmla="*/ 0 w 9144000"/>
              <a:gd name="connsiteY3" fmla="*/ 1995268 h 2442422"/>
              <a:gd name="connsiteX4" fmla="*/ 0 w 9144000"/>
              <a:gd name="connsiteY4" fmla="*/ 761553 h 2442422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579108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579110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579110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879895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54274"/>
              <a:gd name="connsiteY0" fmla="*/ 1711324 h 3392193"/>
              <a:gd name="connsiteX1" fmla="*/ 9144000 w 9154274"/>
              <a:gd name="connsiteY1" fmla="*/ 1094402 h 3392193"/>
              <a:gd name="connsiteX2" fmla="*/ 9154274 w 9154274"/>
              <a:gd name="connsiteY2" fmla="*/ 2961568 h 3392193"/>
              <a:gd name="connsiteX3" fmla="*/ 0 w 9154274"/>
              <a:gd name="connsiteY3" fmla="*/ 2945039 h 3392193"/>
              <a:gd name="connsiteX4" fmla="*/ 0 w 9154274"/>
              <a:gd name="connsiteY4" fmla="*/ 1711324 h 3392193"/>
              <a:gd name="connsiteX0" fmla="*/ 0 w 9154274"/>
              <a:gd name="connsiteY0" fmla="*/ 1711324 h 3392193"/>
              <a:gd name="connsiteX1" fmla="*/ 9144000 w 9154274"/>
              <a:gd name="connsiteY1" fmla="*/ 1094402 h 3392193"/>
              <a:gd name="connsiteX2" fmla="*/ 9154274 w 9154274"/>
              <a:gd name="connsiteY2" fmla="*/ 3010571 h 3392193"/>
              <a:gd name="connsiteX3" fmla="*/ 0 w 9154274"/>
              <a:gd name="connsiteY3" fmla="*/ 2945039 h 3392193"/>
              <a:gd name="connsiteX4" fmla="*/ 0 w 9154274"/>
              <a:gd name="connsiteY4" fmla="*/ 1711324 h 339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4274" h="3392193">
                <a:moveTo>
                  <a:pt x="0" y="1711324"/>
                </a:moveTo>
                <a:cubicBezTo>
                  <a:pt x="513708" y="3392193"/>
                  <a:pt x="5445303" y="0"/>
                  <a:pt x="9144000" y="1094402"/>
                </a:cubicBezTo>
                <a:cubicBezTo>
                  <a:pt x="9147425" y="1716791"/>
                  <a:pt x="9150849" y="2388182"/>
                  <a:pt x="9154274" y="3010571"/>
                </a:cubicBezTo>
                <a:lnTo>
                  <a:pt x="0" y="2945039"/>
                </a:lnTo>
                <a:lnTo>
                  <a:pt x="0" y="17113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9"/>
          <p:cNvSpPr>
            <a:spLocks/>
          </p:cNvSpPr>
          <p:nvPr userDrawn="1"/>
        </p:nvSpPr>
        <p:spPr bwMode="auto">
          <a:xfrm flipV="1">
            <a:off x="0" y="3048000"/>
            <a:ext cx="8839200" cy="34290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8"/>
          <p:cNvSpPr>
            <a:spLocks/>
          </p:cNvSpPr>
          <p:nvPr userDrawn="1"/>
        </p:nvSpPr>
        <p:spPr bwMode="auto">
          <a:xfrm flipV="1">
            <a:off x="-1" y="3021106"/>
            <a:ext cx="8334103" cy="3227294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alpha val="54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2571744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860" y="4071942"/>
            <a:ext cx="6400800" cy="642942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5943600"/>
            <a:ext cx="9154274" cy="1066800"/>
          </a:xfrm>
          <a:custGeom>
            <a:avLst/>
            <a:gdLst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9144000 w 9144000"/>
              <a:gd name="connsiteY2" fmla="*/ 3581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4800600 w 9144000"/>
              <a:gd name="connsiteY2" fmla="*/ 18288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4800600 w 9144000"/>
              <a:gd name="connsiteY2" fmla="*/ 18288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4800600 w 9144000"/>
              <a:gd name="connsiteY2" fmla="*/ 18288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1905000"/>
              <a:gd name="connsiteX1" fmla="*/ 9144000 w 9144000"/>
              <a:gd name="connsiteY1" fmla="*/ 0 h 1905000"/>
              <a:gd name="connsiteX2" fmla="*/ 0 w 9144000"/>
              <a:gd name="connsiteY2" fmla="*/ 1905000 h 1905000"/>
              <a:gd name="connsiteX3" fmla="*/ 0 w 9144000"/>
              <a:gd name="connsiteY3" fmla="*/ 0 h 1905000"/>
              <a:gd name="connsiteX0" fmla="*/ 0 w 9144000"/>
              <a:gd name="connsiteY0" fmla="*/ 0 h 1905000"/>
              <a:gd name="connsiteX1" fmla="*/ 9144000 w 9144000"/>
              <a:gd name="connsiteY1" fmla="*/ 0 h 1905000"/>
              <a:gd name="connsiteX2" fmla="*/ 0 w 9144000"/>
              <a:gd name="connsiteY2" fmla="*/ 1905000 h 1905000"/>
              <a:gd name="connsiteX3" fmla="*/ 0 w 9144000"/>
              <a:gd name="connsiteY3" fmla="*/ 0 h 1905000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0 w 9144000"/>
              <a:gd name="connsiteY2" fmla="*/ 1905000 h 2349500"/>
              <a:gd name="connsiteX3" fmla="*/ 0 w 9144000"/>
              <a:gd name="connsiteY3" fmla="*/ 0 h 2349500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0 w 9144000"/>
              <a:gd name="connsiteY2" fmla="*/ 1905000 h 2349500"/>
              <a:gd name="connsiteX3" fmla="*/ 0 w 9144000"/>
              <a:gd name="connsiteY3" fmla="*/ 0 h 2349500"/>
              <a:gd name="connsiteX0" fmla="*/ 0 w 9144000"/>
              <a:gd name="connsiteY0" fmla="*/ 1 h 2349501"/>
              <a:gd name="connsiteX1" fmla="*/ 9144000 w 9144000"/>
              <a:gd name="connsiteY1" fmla="*/ 1 h 2349501"/>
              <a:gd name="connsiteX2" fmla="*/ 0 w 9144000"/>
              <a:gd name="connsiteY2" fmla="*/ 1905001 h 2349501"/>
              <a:gd name="connsiteX3" fmla="*/ 0 w 9144000"/>
              <a:gd name="connsiteY3" fmla="*/ 1 h 2349501"/>
              <a:gd name="connsiteX0" fmla="*/ 0 w 9144000"/>
              <a:gd name="connsiteY0" fmla="*/ 671286 h 3020786"/>
              <a:gd name="connsiteX1" fmla="*/ 9144000 w 9144000"/>
              <a:gd name="connsiteY1" fmla="*/ 671286 h 3020786"/>
              <a:gd name="connsiteX2" fmla="*/ 0 w 9144000"/>
              <a:gd name="connsiteY2" fmla="*/ 1905001 h 3020786"/>
              <a:gd name="connsiteX3" fmla="*/ 0 w 9144000"/>
              <a:gd name="connsiteY3" fmla="*/ 671286 h 3020786"/>
              <a:gd name="connsiteX0" fmla="*/ 0 w 9144000"/>
              <a:gd name="connsiteY0" fmla="*/ -1 h 2349499"/>
              <a:gd name="connsiteX1" fmla="*/ 9144000 w 9144000"/>
              <a:gd name="connsiteY1" fmla="*/ -1 h 2349499"/>
              <a:gd name="connsiteX2" fmla="*/ 0 w 9144000"/>
              <a:gd name="connsiteY2" fmla="*/ 1233714 h 2349499"/>
              <a:gd name="connsiteX3" fmla="*/ 0 w 9144000"/>
              <a:gd name="connsiteY3" fmla="*/ -1 h 2349499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0 w 9144000"/>
              <a:gd name="connsiteY2" fmla="*/ 1233715 h 2349500"/>
              <a:gd name="connsiteX3" fmla="*/ 0 w 9144000"/>
              <a:gd name="connsiteY3" fmla="*/ 0 h 2349500"/>
              <a:gd name="connsiteX0" fmla="*/ 0 w 9144000"/>
              <a:gd name="connsiteY0" fmla="*/ 0 h 2181679"/>
              <a:gd name="connsiteX1" fmla="*/ 9144000 w 9144000"/>
              <a:gd name="connsiteY1" fmla="*/ 0 h 2181679"/>
              <a:gd name="connsiteX2" fmla="*/ 0 w 9144000"/>
              <a:gd name="connsiteY2" fmla="*/ 1233715 h 2181679"/>
              <a:gd name="connsiteX3" fmla="*/ 0 w 9144000"/>
              <a:gd name="connsiteY3" fmla="*/ 0 h 2181679"/>
              <a:gd name="connsiteX0" fmla="*/ 0 w 9144000"/>
              <a:gd name="connsiteY0" fmla="*/ 0 h 2237619"/>
              <a:gd name="connsiteX1" fmla="*/ 9144000 w 9144000"/>
              <a:gd name="connsiteY1" fmla="*/ 0 h 2237619"/>
              <a:gd name="connsiteX2" fmla="*/ 0 w 9144000"/>
              <a:gd name="connsiteY2" fmla="*/ 1233715 h 2237619"/>
              <a:gd name="connsiteX3" fmla="*/ 0 w 9144000"/>
              <a:gd name="connsiteY3" fmla="*/ 0 h 2237619"/>
              <a:gd name="connsiteX0" fmla="*/ 0 w 10439400"/>
              <a:gd name="connsiteY0" fmla="*/ 0 h 1432615"/>
              <a:gd name="connsiteX1" fmla="*/ 9144000 w 10439400"/>
              <a:gd name="connsiteY1" fmla="*/ 0 h 1432615"/>
              <a:gd name="connsiteX2" fmla="*/ 7772400 w 10439400"/>
              <a:gd name="connsiteY2" fmla="*/ 1193397 h 1432615"/>
              <a:gd name="connsiteX3" fmla="*/ 0 w 10439400"/>
              <a:gd name="connsiteY3" fmla="*/ 1233715 h 1432615"/>
              <a:gd name="connsiteX4" fmla="*/ 0 w 10439400"/>
              <a:gd name="connsiteY4" fmla="*/ 0 h 1432615"/>
              <a:gd name="connsiteX0" fmla="*/ 0 w 10668000"/>
              <a:gd name="connsiteY0" fmla="*/ 0 h 1846539"/>
              <a:gd name="connsiteX1" fmla="*/ 9144000 w 10668000"/>
              <a:gd name="connsiteY1" fmla="*/ 0 h 1846539"/>
              <a:gd name="connsiteX2" fmla="*/ 9144000 w 10668000"/>
              <a:gd name="connsiteY2" fmla="*/ 1640920 h 1846539"/>
              <a:gd name="connsiteX3" fmla="*/ 0 w 10668000"/>
              <a:gd name="connsiteY3" fmla="*/ 1233715 h 1846539"/>
              <a:gd name="connsiteX4" fmla="*/ 0 w 10668000"/>
              <a:gd name="connsiteY4" fmla="*/ 0 h 1846539"/>
              <a:gd name="connsiteX0" fmla="*/ 0 w 10668000"/>
              <a:gd name="connsiteY0" fmla="*/ 234984 h 2081523"/>
              <a:gd name="connsiteX1" fmla="*/ 9144000 w 10668000"/>
              <a:gd name="connsiteY1" fmla="*/ 234984 h 2081523"/>
              <a:gd name="connsiteX2" fmla="*/ 9144000 w 10668000"/>
              <a:gd name="connsiteY2" fmla="*/ 1875904 h 2081523"/>
              <a:gd name="connsiteX3" fmla="*/ 0 w 10668000"/>
              <a:gd name="connsiteY3" fmla="*/ 1468699 h 2081523"/>
              <a:gd name="connsiteX4" fmla="*/ 0 w 10668000"/>
              <a:gd name="connsiteY4" fmla="*/ 234984 h 2081523"/>
              <a:gd name="connsiteX0" fmla="*/ 0 w 9144000"/>
              <a:gd name="connsiteY0" fmla="*/ 234983 h 2081522"/>
              <a:gd name="connsiteX1" fmla="*/ 9144000 w 9144000"/>
              <a:gd name="connsiteY1" fmla="*/ 234983 h 2081522"/>
              <a:gd name="connsiteX2" fmla="*/ 9144000 w 9144000"/>
              <a:gd name="connsiteY2" fmla="*/ 1875903 h 2081522"/>
              <a:gd name="connsiteX3" fmla="*/ 0 w 9144000"/>
              <a:gd name="connsiteY3" fmla="*/ 1468698 h 2081522"/>
              <a:gd name="connsiteX4" fmla="*/ 0 w 9144000"/>
              <a:gd name="connsiteY4" fmla="*/ 234983 h 2081522"/>
              <a:gd name="connsiteX0" fmla="*/ 0 w 9144000"/>
              <a:gd name="connsiteY0" fmla="*/ 730583 h 2577122"/>
              <a:gd name="connsiteX1" fmla="*/ 4940300 w 9144000"/>
              <a:gd name="connsiteY1" fmla="*/ 0 h 2577122"/>
              <a:gd name="connsiteX2" fmla="*/ 9144000 w 9144000"/>
              <a:gd name="connsiteY2" fmla="*/ 730583 h 2577122"/>
              <a:gd name="connsiteX3" fmla="*/ 9144000 w 9144000"/>
              <a:gd name="connsiteY3" fmla="*/ 2371503 h 2577122"/>
              <a:gd name="connsiteX4" fmla="*/ 0 w 9144000"/>
              <a:gd name="connsiteY4" fmla="*/ 1964298 h 2577122"/>
              <a:gd name="connsiteX5" fmla="*/ 0 w 9144000"/>
              <a:gd name="connsiteY5" fmla="*/ 730583 h 2577122"/>
              <a:gd name="connsiteX0" fmla="*/ 0 w 9144000"/>
              <a:gd name="connsiteY0" fmla="*/ 730583 h 2163196"/>
              <a:gd name="connsiteX1" fmla="*/ 4940300 w 9144000"/>
              <a:gd name="connsiteY1" fmla="*/ 0 h 2163196"/>
              <a:gd name="connsiteX2" fmla="*/ 9144000 w 9144000"/>
              <a:gd name="connsiteY2" fmla="*/ 730583 h 2163196"/>
              <a:gd name="connsiteX3" fmla="*/ 9144000 w 9144000"/>
              <a:gd name="connsiteY3" fmla="*/ 1598367 h 2163196"/>
              <a:gd name="connsiteX4" fmla="*/ 0 w 9144000"/>
              <a:gd name="connsiteY4" fmla="*/ 1964298 h 2163196"/>
              <a:gd name="connsiteX5" fmla="*/ 0 w 9144000"/>
              <a:gd name="connsiteY5" fmla="*/ 730583 h 2163196"/>
              <a:gd name="connsiteX0" fmla="*/ 0 w 9144000"/>
              <a:gd name="connsiteY0" fmla="*/ 913051 h 2345664"/>
              <a:gd name="connsiteX1" fmla="*/ 4940300 w 9144000"/>
              <a:gd name="connsiteY1" fmla="*/ 182468 h 2345664"/>
              <a:gd name="connsiteX2" fmla="*/ 9144000 w 9144000"/>
              <a:gd name="connsiteY2" fmla="*/ 296129 h 2345664"/>
              <a:gd name="connsiteX3" fmla="*/ 9144000 w 9144000"/>
              <a:gd name="connsiteY3" fmla="*/ 1780835 h 2345664"/>
              <a:gd name="connsiteX4" fmla="*/ 0 w 9144000"/>
              <a:gd name="connsiteY4" fmla="*/ 2146766 h 2345664"/>
              <a:gd name="connsiteX5" fmla="*/ 0 w 9144000"/>
              <a:gd name="connsiteY5" fmla="*/ 913051 h 2345664"/>
              <a:gd name="connsiteX0" fmla="*/ 0 w 9144000"/>
              <a:gd name="connsiteY0" fmla="*/ 833404 h 2266017"/>
              <a:gd name="connsiteX1" fmla="*/ 4940300 w 9144000"/>
              <a:gd name="connsiteY1" fmla="*/ 102821 h 2266017"/>
              <a:gd name="connsiteX2" fmla="*/ 9144000 w 9144000"/>
              <a:gd name="connsiteY2" fmla="*/ 216482 h 2266017"/>
              <a:gd name="connsiteX3" fmla="*/ 9144000 w 9144000"/>
              <a:gd name="connsiteY3" fmla="*/ 1701188 h 2266017"/>
              <a:gd name="connsiteX4" fmla="*/ 0 w 9144000"/>
              <a:gd name="connsiteY4" fmla="*/ 2067119 h 2266017"/>
              <a:gd name="connsiteX5" fmla="*/ 0 w 9144000"/>
              <a:gd name="connsiteY5" fmla="*/ 833404 h 2266017"/>
              <a:gd name="connsiteX0" fmla="*/ 0 w 9144000"/>
              <a:gd name="connsiteY0" fmla="*/ 832082 h 2264695"/>
              <a:gd name="connsiteX1" fmla="*/ 3568700 w 9144000"/>
              <a:gd name="connsiteY1" fmla="*/ 102821 h 2264695"/>
              <a:gd name="connsiteX2" fmla="*/ 9144000 w 9144000"/>
              <a:gd name="connsiteY2" fmla="*/ 215160 h 2264695"/>
              <a:gd name="connsiteX3" fmla="*/ 9144000 w 9144000"/>
              <a:gd name="connsiteY3" fmla="*/ 1699866 h 2264695"/>
              <a:gd name="connsiteX4" fmla="*/ 0 w 9144000"/>
              <a:gd name="connsiteY4" fmla="*/ 2065797 h 2264695"/>
              <a:gd name="connsiteX5" fmla="*/ 0 w 9144000"/>
              <a:gd name="connsiteY5" fmla="*/ 832082 h 2264695"/>
              <a:gd name="connsiteX0" fmla="*/ 0 w 9144000"/>
              <a:gd name="connsiteY0" fmla="*/ 832082 h 2264695"/>
              <a:gd name="connsiteX1" fmla="*/ 3568700 w 9144000"/>
              <a:gd name="connsiteY1" fmla="*/ 102821 h 2264695"/>
              <a:gd name="connsiteX2" fmla="*/ 9144000 w 9144000"/>
              <a:gd name="connsiteY2" fmla="*/ 215160 h 2264695"/>
              <a:gd name="connsiteX3" fmla="*/ 9144000 w 9144000"/>
              <a:gd name="connsiteY3" fmla="*/ 1699866 h 2264695"/>
              <a:gd name="connsiteX4" fmla="*/ 0 w 9144000"/>
              <a:gd name="connsiteY4" fmla="*/ 2065797 h 2264695"/>
              <a:gd name="connsiteX5" fmla="*/ 0 w 9144000"/>
              <a:gd name="connsiteY5" fmla="*/ 832082 h 2264695"/>
              <a:gd name="connsiteX0" fmla="*/ 0 w 9144000"/>
              <a:gd name="connsiteY0" fmla="*/ 832082 h 2264695"/>
              <a:gd name="connsiteX1" fmla="*/ 3568700 w 9144000"/>
              <a:gd name="connsiteY1" fmla="*/ 102821 h 2264695"/>
              <a:gd name="connsiteX2" fmla="*/ 9144000 w 9144000"/>
              <a:gd name="connsiteY2" fmla="*/ 215160 h 2264695"/>
              <a:gd name="connsiteX3" fmla="*/ 9144000 w 9144000"/>
              <a:gd name="connsiteY3" fmla="*/ 1699866 h 2264695"/>
              <a:gd name="connsiteX4" fmla="*/ 0 w 9144000"/>
              <a:gd name="connsiteY4" fmla="*/ 2065797 h 2264695"/>
              <a:gd name="connsiteX5" fmla="*/ 0 w 9144000"/>
              <a:gd name="connsiteY5" fmla="*/ 832082 h 2264695"/>
              <a:gd name="connsiteX0" fmla="*/ 0 w 9144000"/>
              <a:gd name="connsiteY0" fmla="*/ 761553 h 2194166"/>
              <a:gd name="connsiteX1" fmla="*/ 9144000 w 9144000"/>
              <a:gd name="connsiteY1" fmla="*/ 144631 h 2194166"/>
              <a:gd name="connsiteX2" fmla="*/ 9144000 w 9144000"/>
              <a:gd name="connsiteY2" fmla="*/ 1629337 h 2194166"/>
              <a:gd name="connsiteX3" fmla="*/ 0 w 9144000"/>
              <a:gd name="connsiteY3" fmla="*/ 1995268 h 2194166"/>
              <a:gd name="connsiteX4" fmla="*/ 0 w 9144000"/>
              <a:gd name="connsiteY4" fmla="*/ 761553 h 2194166"/>
              <a:gd name="connsiteX0" fmla="*/ 0 w 9144000"/>
              <a:gd name="connsiteY0" fmla="*/ 761553 h 2442422"/>
              <a:gd name="connsiteX1" fmla="*/ 9144000 w 9144000"/>
              <a:gd name="connsiteY1" fmla="*/ 144631 h 2442422"/>
              <a:gd name="connsiteX2" fmla="*/ 9144000 w 9144000"/>
              <a:gd name="connsiteY2" fmla="*/ 1629337 h 2442422"/>
              <a:gd name="connsiteX3" fmla="*/ 0 w 9144000"/>
              <a:gd name="connsiteY3" fmla="*/ 1995268 h 2442422"/>
              <a:gd name="connsiteX4" fmla="*/ 0 w 9144000"/>
              <a:gd name="connsiteY4" fmla="*/ 761553 h 2442422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579108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579110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579110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879895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54274"/>
              <a:gd name="connsiteY0" fmla="*/ 1711324 h 3392193"/>
              <a:gd name="connsiteX1" fmla="*/ 9144000 w 9154274"/>
              <a:gd name="connsiteY1" fmla="*/ 1094402 h 3392193"/>
              <a:gd name="connsiteX2" fmla="*/ 9154274 w 9154274"/>
              <a:gd name="connsiteY2" fmla="*/ 2961568 h 3392193"/>
              <a:gd name="connsiteX3" fmla="*/ 0 w 9154274"/>
              <a:gd name="connsiteY3" fmla="*/ 2945039 h 3392193"/>
              <a:gd name="connsiteX4" fmla="*/ 0 w 9154274"/>
              <a:gd name="connsiteY4" fmla="*/ 1711324 h 3392193"/>
              <a:gd name="connsiteX0" fmla="*/ 0 w 9154274"/>
              <a:gd name="connsiteY0" fmla="*/ 1711324 h 3392193"/>
              <a:gd name="connsiteX1" fmla="*/ 9144000 w 9154274"/>
              <a:gd name="connsiteY1" fmla="*/ 1094402 h 3392193"/>
              <a:gd name="connsiteX2" fmla="*/ 9154274 w 9154274"/>
              <a:gd name="connsiteY2" fmla="*/ 3010571 h 3392193"/>
              <a:gd name="connsiteX3" fmla="*/ 0 w 9154274"/>
              <a:gd name="connsiteY3" fmla="*/ 2945039 h 3392193"/>
              <a:gd name="connsiteX4" fmla="*/ 0 w 9154274"/>
              <a:gd name="connsiteY4" fmla="*/ 1711324 h 339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4274" h="3392193">
                <a:moveTo>
                  <a:pt x="0" y="1711324"/>
                </a:moveTo>
                <a:cubicBezTo>
                  <a:pt x="513708" y="3392193"/>
                  <a:pt x="5445303" y="0"/>
                  <a:pt x="9144000" y="1094402"/>
                </a:cubicBezTo>
                <a:cubicBezTo>
                  <a:pt x="9147425" y="1716791"/>
                  <a:pt x="9150849" y="2388182"/>
                  <a:pt x="9154274" y="3010571"/>
                </a:cubicBezTo>
                <a:lnTo>
                  <a:pt x="0" y="2945039"/>
                </a:lnTo>
                <a:lnTo>
                  <a:pt x="0" y="17113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0" y="3048000"/>
            <a:ext cx="8839200" cy="34290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654DA-197C-42E2-B40E-65295D53AF53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H="1">
            <a:off x="1143000" y="-762000"/>
            <a:ext cx="8001000" cy="25908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 flipH="1">
            <a:off x="1600200" y="-762000"/>
            <a:ext cx="7543800" cy="24384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 flipV="1">
            <a:off x="-1" y="3021106"/>
            <a:ext cx="8334103" cy="3227294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alpha val="54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Business Communication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accent3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slide" Target="slide12.xml"/><Relationship Id="rId5" Type="http://schemas.openxmlformats.org/officeDocument/2006/relationships/diagramQuickStyle" Target="../diagrams/quickStyle2.xml"/><Relationship Id="rId10" Type="http://schemas.openxmlformats.org/officeDocument/2006/relationships/slide" Target="slide11.xml"/><Relationship Id="rId4" Type="http://schemas.openxmlformats.org/officeDocument/2006/relationships/diagramLayout" Target="../diagrams/layout2.xml"/><Relationship Id="rId9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thome.com.tw/news/97479" TargetMode="Externa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hyperlink" Target="http://win.dgbas.gov.tw/dgbas04/bc4/manpower/year/year_t1-t23.asp?table=1&amp;ym=3&amp;yearb=100&amp;yeare=104&amp;out=1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8.png"/><Relationship Id="rId7" Type="http://schemas.openxmlformats.org/officeDocument/2006/relationships/diagramLayout" Target="../diagrams/layout4.xml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11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microsoft.com/office/2007/relationships/diagramDrawing" Target="../diagrams/drawing4.xml"/><Relationship Id="rId4" Type="http://schemas.openxmlformats.org/officeDocument/2006/relationships/image" Target="../media/image9.png"/><Relationship Id="rId9" Type="http://schemas.openxmlformats.org/officeDocument/2006/relationships/diagramColors" Target="../diagrams/colors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468560" y="229507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zh-TW" altLang="en-US" sz="5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揪愛甲奔</a:t>
            </a:r>
            <a:r>
              <a:rPr lang="en-US" altLang="zh-TW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EAT</a:t>
            </a:r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9037">
            <a:off x="6493840" y="1908073"/>
            <a:ext cx="1826746" cy="1826746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3275856" y="2204814"/>
            <a:ext cx="1821594" cy="1233264"/>
            <a:chOff x="3851920" y="2159172"/>
            <a:chExt cx="1821594" cy="1233264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1920" y="2159172"/>
              <a:ext cx="1233264" cy="1233264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1017" y="2423930"/>
              <a:ext cx="922497" cy="922497"/>
            </a:xfrm>
            <a:prstGeom prst="rect">
              <a:avLst/>
            </a:prstGeom>
          </p:spPr>
        </p:pic>
      </p:grpSp>
      <p:sp>
        <p:nvSpPr>
          <p:cNvPr id="7" name="標題 1"/>
          <p:cNvSpPr txBox="1">
            <a:spLocks/>
          </p:cNvSpPr>
          <p:nvPr/>
        </p:nvSpPr>
        <p:spPr>
          <a:xfrm>
            <a:off x="1619672" y="48691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3345911" y="4688238"/>
            <a:ext cx="5184576" cy="13239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3200" baseline="300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</a:t>
            </a:r>
            <a:r>
              <a:rPr lang="en-US" altLang="zh-TW" sz="3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err="1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iHackGroup</a:t>
            </a:r>
            <a:r>
              <a:rPr lang="en-US" altLang="zh-TW" sz="3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#21</a:t>
            </a:r>
          </a:p>
          <a:p>
            <a:r>
              <a:rPr lang="zh-TW" altLang="en-US" sz="3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報告人</a:t>
            </a:r>
            <a:r>
              <a:rPr lang="en-US" altLang="zh-TW" sz="3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:Rita </a:t>
            </a:r>
            <a:r>
              <a:rPr lang="en-US" altLang="zh-TW" sz="3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Qin</a:t>
            </a:r>
            <a:endParaRPr lang="zh-TW" altLang="en-US" sz="32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103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altLang="zh-TW" sz="7200" dirty="0" smtClean="0"/>
              <a:t>Product-Demo</a:t>
            </a:r>
            <a:endParaRPr lang="zh-TW" altLang="en-US" sz="72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94" y="1432894"/>
            <a:ext cx="2880320" cy="468706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556792"/>
            <a:ext cx="3038899" cy="4439270"/>
          </a:xfrm>
          <a:prstGeom prst="rect">
            <a:avLst/>
          </a:prstGeom>
        </p:spPr>
      </p:pic>
      <p:sp>
        <p:nvSpPr>
          <p:cNvPr id="12" name="向左箭號 11">
            <a:hlinkClick r:id="rId5" action="ppaction://hlinksldjump"/>
          </p:cNvPr>
          <p:cNvSpPr/>
          <p:nvPr/>
        </p:nvSpPr>
        <p:spPr>
          <a:xfrm>
            <a:off x="8643070" y="6490960"/>
            <a:ext cx="447364" cy="394921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053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altLang="zh-TW" sz="7200" dirty="0" smtClean="0"/>
              <a:t>Product-Demo</a:t>
            </a:r>
            <a:endParaRPr lang="zh-TW" altLang="en-US" sz="72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2" r="6274"/>
          <a:stretch/>
        </p:blipFill>
        <p:spPr>
          <a:xfrm>
            <a:off x="242005" y="1317882"/>
            <a:ext cx="2705990" cy="472155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8204" b="4432"/>
          <a:stretch/>
        </p:blipFill>
        <p:spPr>
          <a:xfrm>
            <a:off x="5946112" y="1275335"/>
            <a:ext cx="2786647" cy="429946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3"/>
          <a:stretch/>
        </p:blipFill>
        <p:spPr>
          <a:xfrm>
            <a:off x="3050130" y="1303439"/>
            <a:ext cx="2825668" cy="4271358"/>
          </a:xfrm>
          <a:prstGeom prst="rect">
            <a:avLst/>
          </a:prstGeom>
        </p:spPr>
      </p:pic>
      <p:sp>
        <p:nvSpPr>
          <p:cNvPr id="15" name="向左箭號 14">
            <a:hlinkClick r:id="rId6" action="ppaction://hlinksldjump"/>
          </p:cNvPr>
          <p:cNvSpPr/>
          <p:nvPr/>
        </p:nvSpPr>
        <p:spPr>
          <a:xfrm>
            <a:off x="8604448" y="6464031"/>
            <a:ext cx="447364" cy="394921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843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altLang="zh-TW" sz="7200" dirty="0"/>
              <a:t>Product-Demo</a:t>
            </a:r>
            <a:endParaRPr lang="zh-TW" altLang="en-US" sz="72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0" b="1709"/>
          <a:stretch/>
        </p:blipFill>
        <p:spPr>
          <a:xfrm>
            <a:off x="2995395" y="1124750"/>
            <a:ext cx="3016765" cy="496855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111868"/>
            <a:ext cx="2887893" cy="493102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4"/>
          <a:stretch/>
        </p:blipFill>
        <p:spPr>
          <a:xfrm>
            <a:off x="211272" y="1208759"/>
            <a:ext cx="2764419" cy="4800533"/>
          </a:xfrm>
          <a:prstGeom prst="rect">
            <a:avLst/>
          </a:prstGeom>
        </p:spPr>
      </p:pic>
      <p:sp>
        <p:nvSpPr>
          <p:cNvPr id="18" name="向左箭號 17">
            <a:hlinkClick r:id="rId6" action="ppaction://hlinksldjump"/>
          </p:cNvPr>
          <p:cNvSpPr/>
          <p:nvPr/>
        </p:nvSpPr>
        <p:spPr>
          <a:xfrm>
            <a:off x="8643070" y="6463079"/>
            <a:ext cx="447364" cy="394921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851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TW" sz="7200" dirty="0" smtClean="0"/>
              <a:t>Problem</a:t>
            </a:r>
            <a:endParaRPr lang="zh-TW" altLang="en-US" sz="7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3528392"/>
          </a:xfrm>
        </p:spPr>
        <p:txBody>
          <a:bodyPr>
            <a:normAutofit/>
          </a:bodyPr>
          <a:lstStyle/>
          <a:p>
            <a:pPr marL="514350" indent="-514350" algn="l">
              <a:buFont typeface="Wingdings" panose="05000000000000000000" pitchFamily="2" charset="2"/>
              <a:buChar char="ü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多人吃飯</a:t>
            </a:r>
            <a:r>
              <a:rPr lang="zh-TW" altLang="en-US" sz="36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無法選</a:t>
            </a:r>
            <a:r>
              <a:rPr lang="zh-TW" altLang="en-US" sz="3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 algn="l">
              <a:buFont typeface="Wingdings" panose="05000000000000000000" pitchFamily="2" charset="2"/>
              <a:buChar char="ü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餐點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</a:t>
            </a:r>
            <a:r>
              <a:rPr lang="zh-TW" altLang="en-US" sz="36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時間過久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 algn="l">
              <a:buFont typeface="Wingdings" panose="05000000000000000000" pitchFamily="2" charset="2"/>
              <a:buChar char="ü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市面產品</a:t>
            </a:r>
            <a:r>
              <a:rPr lang="zh-TW" altLang="en-US" sz="36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實用性</a:t>
            </a:r>
            <a:r>
              <a:rPr lang="zh-TW" altLang="en-US" sz="3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低</a:t>
            </a:r>
            <a:endParaRPr lang="en-US" altLang="zh-TW" b="1" dirty="0" smtClean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507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TW" sz="7200" dirty="0" smtClean="0"/>
              <a:t>Solution</a:t>
            </a:r>
            <a:endParaRPr lang="zh-TW" altLang="en-US" sz="7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61047"/>
          </a:xfrm>
        </p:spPr>
        <p:txBody>
          <a:bodyPr>
            <a:normAutofit/>
          </a:bodyPr>
          <a:lstStyle/>
          <a:p>
            <a:pPr marL="514350" indent="-514350" algn="l">
              <a:buFont typeface="Wingdings" panose="05000000000000000000" pitchFamily="2" charset="2"/>
              <a:buChar char="ü"/>
            </a:pPr>
            <a:r>
              <a:rPr lang="zh-TW" altLang="en-US" sz="36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幫你</a:t>
            </a:r>
            <a:r>
              <a:rPr lang="zh-TW" altLang="en-US" sz="36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sz="3600" dirty="0">
                <a:solidFill>
                  <a:srgbClr val="5A160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dirty="0">
                <a:solidFill>
                  <a:srgbClr val="5A160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3600" dirty="0">
              <a:solidFill>
                <a:srgbClr val="5A160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 algn="l">
              <a:buFont typeface="Wingdings" panose="05000000000000000000" pitchFamily="2" charset="2"/>
              <a:buChar char="ü"/>
            </a:pPr>
            <a:r>
              <a:rPr lang="zh-TW" altLang="en-US" sz="3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揪團</a:t>
            </a:r>
            <a:r>
              <a:rPr lang="zh-TW" altLang="en-US" sz="36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分享</a:t>
            </a:r>
            <a:r>
              <a:rPr lang="en-US" altLang="zh-TW" sz="36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36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 algn="l">
              <a:buFont typeface="Wingdings" panose="05000000000000000000" pitchFamily="2" charset="2"/>
              <a:buChar char="ü"/>
            </a:pPr>
            <a:r>
              <a:rPr lang="zh-TW" altLang="en-US" sz="36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預約訂</a:t>
            </a:r>
            <a:r>
              <a:rPr lang="zh-TW" altLang="en-US" sz="3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餐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l"/>
            <a:r>
              <a:rPr lang="en-US" altLang="zh-TW" sz="2800" dirty="0">
                <a:solidFill>
                  <a:srgbClr val="5A160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dirty="0">
                <a:solidFill>
                  <a:srgbClr val="5A160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2800" dirty="0">
              <a:solidFill>
                <a:srgbClr val="5A160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1708793"/>
              </p:ext>
            </p:extLst>
          </p:nvPr>
        </p:nvGraphicFramePr>
        <p:xfrm>
          <a:off x="2915816" y="2396855"/>
          <a:ext cx="6660976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602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altLang="zh-TW" sz="7200" dirty="0" smtClean="0"/>
              <a:t>Product</a:t>
            </a:r>
            <a:endParaRPr lang="zh-TW" altLang="en-US" sz="7200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548339"/>
              </p:ext>
            </p:extLst>
          </p:nvPr>
        </p:nvGraphicFramePr>
        <p:xfrm>
          <a:off x="539552" y="1412776"/>
          <a:ext cx="6552728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圖片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5589240"/>
            <a:ext cx="1171137" cy="570359"/>
          </a:xfrm>
          <a:prstGeom prst="rect">
            <a:avLst/>
          </a:prstGeom>
        </p:spPr>
      </p:pic>
      <p:sp>
        <p:nvSpPr>
          <p:cNvPr id="5" name="動作按鈕: 下一項 4">
            <a:hlinkClick r:id="rId9" action="ppaction://hlinksldjump" highlightClick="1"/>
          </p:cNvPr>
          <p:cNvSpPr/>
          <p:nvPr/>
        </p:nvSpPr>
        <p:spPr>
          <a:xfrm>
            <a:off x="7236296" y="1700808"/>
            <a:ext cx="360040" cy="504056"/>
          </a:xfrm>
          <a:prstGeom prst="actionButtonForwardNex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動作按鈕: 下一項 5">
            <a:hlinkClick r:id="rId10" action="ppaction://hlinksldjump" highlightClick="1"/>
          </p:cNvPr>
          <p:cNvSpPr/>
          <p:nvPr/>
        </p:nvSpPr>
        <p:spPr>
          <a:xfrm>
            <a:off x="7236296" y="2712558"/>
            <a:ext cx="360040" cy="504056"/>
          </a:xfrm>
          <a:prstGeom prst="actionButtonForwardNex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動作按鈕: 下一項 7">
            <a:hlinkClick r:id="rId11" action="ppaction://hlinksldjump" highlightClick="1"/>
          </p:cNvPr>
          <p:cNvSpPr/>
          <p:nvPr/>
        </p:nvSpPr>
        <p:spPr>
          <a:xfrm>
            <a:off x="7236296" y="3861048"/>
            <a:ext cx="360040" cy="504056"/>
          </a:xfrm>
          <a:prstGeom prst="actionButtonForwardNex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307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TW" sz="7200" dirty="0" smtClean="0"/>
              <a:t>Market Size</a:t>
            </a:r>
            <a:endParaRPr lang="zh-TW" altLang="en-US" sz="7200" dirty="0"/>
          </a:p>
        </p:txBody>
      </p:sp>
      <p:graphicFrame>
        <p:nvGraphicFramePr>
          <p:cNvPr id="18" name="資料庫圖表 17"/>
          <p:cNvGraphicFramePr/>
          <p:nvPr>
            <p:extLst>
              <p:ext uri="{D42A27DB-BD31-4B8C-83A1-F6EECF244321}">
                <p14:modId xmlns:p14="http://schemas.microsoft.com/office/powerpoint/2010/main" val="3823503568"/>
              </p:ext>
            </p:extLst>
          </p:nvPr>
        </p:nvGraphicFramePr>
        <p:xfrm>
          <a:off x="-252536" y="1484784"/>
          <a:ext cx="6360368" cy="4840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5399584" y="1628800"/>
            <a:ext cx="37444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國內智慧型手機</a:t>
            </a:r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普及率達</a:t>
            </a: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73.4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br>
              <a:rPr lang="en-US" altLang="zh-TW" dirty="0" smtClean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dirty="0" smtClean="0">
              <a:solidFill>
                <a:schemeClr val="accent3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平板</a:t>
            </a:r>
            <a:r>
              <a:rPr lang="zh-TW" altLang="en-US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普及率達</a:t>
            </a: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32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dirty="0" smtClean="0">
              <a:solidFill>
                <a:schemeClr val="accent3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4G</a:t>
            </a:r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用戶於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2015</a:t>
            </a:r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月達到</a:t>
            </a: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454</a:t>
            </a:r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solidFill>
                <a:schemeClr val="accent3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267184" y="5373216"/>
            <a:ext cx="22322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資料來源：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8"/>
              </a:rPr>
              <a:t>2015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8"/>
              </a:rPr>
              <a:t>年資策會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8"/>
              </a:rPr>
              <a:t>FIND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9"/>
              </a:rPr>
              <a:t>中華民國統計資料網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611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TW" sz="7200" dirty="0" smtClean="0"/>
              <a:t>Business Model</a:t>
            </a:r>
            <a:endParaRPr lang="zh-TW" altLang="en-US" sz="72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94" y="3082508"/>
            <a:ext cx="1444174" cy="144417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331" y="4035568"/>
            <a:ext cx="982225" cy="9822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93" y="4526681"/>
            <a:ext cx="1206575" cy="1206575"/>
          </a:xfrm>
          <a:prstGeom prst="rect">
            <a:avLst/>
          </a:prstGeom>
        </p:spPr>
      </p:pic>
      <p:graphicFrame>
        <p:nvGraphicFramePr>
          <p:cNvPr id="5" name="資料庫圖表 4"/>
          <p:cNvGraphicFramePr/>
          <p:nvPr/>
        </p:nvGraphicFramePr>
        <p:xfrm>
          <a:off x="1907704" y="1909665"/>
          <a:ext cx="5949698" cy="1015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7" name="圖片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819" y="3583120"/>
            <a:ext cx="1638525" cy="16385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37115">
            <a:off x="2213070" y="3831717"/>
            <a:ext cx="1389927" cy="138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6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TW" sz="7200" dirty="0" smtClean="0"/>
              <a:t>Competition</a:t>
            </a:r>
            <a:endParaRPr lang="zh-TW" altLang="en-US" sz="7200" dirty="0"/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745232" y="3738736"/>
            <a:ext cx="1738536" cy="388639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個人使用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3707904" y="1412776"/>
            <a:ext cx="1769368" cy="3886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實用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6876256" y="3738735"/>
            <a:ext cx="1512168" cy="3886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社群分享</a:t>
            </a:r>
          </a:p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3647049" y="5934478"/>
            <a:ext cx="1841376" cy="3886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不實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285" y="2294964"/>
            <a:ext cx="1570172" cy="78508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682" y="4273543"/>
            <a:ext cx="1008102" cy="567057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6" t="-1" r="24009" b="473"/>
          <a:stretch/>
        </p:blipFill>
        <p:spPr>
          <a:xfrm>
            <a:off x="3789396" y="2212668"/>
            <a:ext cx="570884" cy="57591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99" y="2916271"/>
            <a:ext cx="587277" cy="587277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941" y="3228197"/>
            <a:ext cx="587429" cy="587429"/>
          </a:xfrm>
          <a:prstGeom prst="rect">
            <a:avLst/>
          </a:prstGeom>
        </p:spPr>
      </p:pic>
      <p:sp>
        <p:nvSpPr>
          <p:cNvPr id="27" name="全向箭號 26"/>
          <p:cNvSpPr/>
          <p:nvPr/>
        </p:nvSpPr>
        <p:spPr>
          <a:xfrm>
            <a:off x="2224312" y="1888299"/>
            <a:ext cx="4735317" cy="3955215"/>
          </a:xfrm>
          <a:prstGeom prst="quadArrow">
            <a:avLst>
              <a:gd name="adj1" fmla="val 329"/>
              <a:gd name="adj2" fmla="val 6001"/>
              <a:gd name="adj3" fmla="val 586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518" y="1929337"/>
            <a:ext cx="1190977" cy="58002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397" y="2506175"/>
            <a:ext cx="633245" cy="63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TW" sz="7200" dirty="0" smtClean="0"/>
              <a:t>Member</a:t>
            </a:r>
            <a:endParaRPr lang="zh-TW" altLang="en-US" sz="7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772816"/>
            <a:ext cx="8229600" cy="4248472"/>
          </a:xfrm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R&amp;D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軟體</a:t>
            </a:r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工程師</a:t>
            </a:r>
            <a:endParaRPr lang="en-US" altLang="zh-TW" b="1" dirty="0" smtClean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28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Isaak Chang</a:t>
            </a:r>
            <a:endParaRPr lang="en-US" altLang="zh-TW" sz="2800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28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Longoria You</a:t>
            </a:r>
            <a:endParaRPr lang="en-US" altLang="zh-TW" sz="28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28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Wilson Huang</a:t>
            </a:r>
            <a:br>
              <a:rPr lang="en-US" altLang="zh-TW" sz="28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28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R&amp;D</a:t>
            </a:r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系統分析師</a:t>
            </a:r>
            <a:endParaRPr lang="en-US" altLang="zh-TW" b="1" dirty="0" smtClean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28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Sean </a:t>
            </a:r>
            <a:r>
              <a:rPr lang="en-US" altLang="zh-TW" sz="2800" dirty="0" err="1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Moong</a:t>
            </a:r>
            <a:endParaRPr lang="en-US" altLang="zh-TW" sz="28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28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Rita Qin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243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2564904"/>
            <a:ext cx="5328592" cy="1368152"/>
          </a:xfrm>
        </p:spPr>
        <p:txBody>
          <a:bodyPr>
            <a:normAutofit/>
          </a:bodyPr>
          <a:lstStyle/>
          <a:p>
            <a:pPr algn="l"/>
            <a:r>
              <a:rPr lang="en-US" altLang="zh-TW" sz="7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  <a:endParaRPr lang="zh-TW" altLang="en-US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024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DsgSld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D267936-D6B8-445C-B3C1-6EBD39F58C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商業設計投影片 (酒紅色波浪設計)</Template>
  <TotalTime>519</TotalTime>
  <Words>462</Words>
  <Application>Microsoft Office PowerPoint</Application>
  <PresentationFormat>如螢幕大小 (4:3)</PresentationFormat>
  <Paragraphs>90</Paragraphs>
  <Slides>12</Slides>
  <Notes>12</Notes>
  <HiddenSlides>3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微軟正黑體</vt:lpstr>
      <vt:lpstr>微軟正黑體 Light</vt:lpstr>
      <vt:lpstr>新細明體</vt:lpstr>
      <vt:lpstr>Arial</vt:lpstr>
      <vt:lpstr>Calibri</vt:lpstr>
      <vt:lpstr>Wingdings</vt:lpstr>
      <vt:lpstr>BusDsgSld</vt:lpstr>
      <vt:lpstr>揪愛甲奔       EAT </vt:lpstr>
      <vt:lpstr>Problem</vt:lpstr>
      <vt:lpstr>Solution</vt:lpstr>
      <vt:lpstr>Product</vt:lpstr>
      <vt:lpstr>Market Size</vt:lpstr>
      <vt:lpstr>Business Model</vt:lpstr>
      <vt:lpstr>Competition</vt:lpstr>
      <vt:lpstr>Member</vt:lpstr>
      <vt:lpstr>PowerPoint 簡報</vt:lpstr>
      <vt:lpstr>Product-Demo</vt:lpstr>
      <vt:lpstr>Product-Demo</vt:lpstr>
      <vt:lpstr>Product-Demo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揪愛假奔 iLoveEAT</dc:title>
  <dc:creator>秦雨靈</dc:creator>
  <cp:keywords/>
  <cp:lastModifiedBy>秦雨靈</cp:lastModifiedBy>
  <cp:revision>61</cp:revision>
  <dcterms:created xsi:type="dcterms:W3CDTF">2016-09-24T05:46:59Z</dcterms:created>
  <dcterms:modified xsi:type="dcterms:W3CDTF">2016-09-25T02:50:51Z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TC103852699990</vt:lpwstr>
  </property>
</Properties>
</file>