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8" r:id="rId2"/>
    <p:sldId id="257" r:id="rId3"/>
    <p:sldId id="262" r:id="rId4"/>
    <p:sldId id="274" r:id="rId5"/>
    <p:sldId id="260" r:id="rId6"/>
    <p:sldId id="265" r:id="rId7"/>
    <p:sldId id="267" r:id="rId8"/>
    <p:sldId id="263" r:id="rId9"/>
    <p:sldId id="268" r:id="rId10"/>
    <p:sldId id="270" r:id="rId11"/>
    <p:sldId id="276" r:id="rId12"/>
    <p:sldId id="272" r:id="rId13"/>
    <p:sldId id="278" r:id="rId14"/>
    <p:sldId id="277" r:id="rId15"/>
    <p:sldId id="281" r:id="rId16"/>
    <p:sldId id="283" r:id="rId17"/>
    <p:sldId id="284" r:id="rId18"/>
    <p:sldId id="285" r:id="rId19"/>
    <p:sldId id="286" r:id="rId20"/>
    <p:sldId id="287" r:id="rId21"/>
    <p:sldId id="264" r:id="rId22"/>
    <p:sldId id="271" r:id="rId23"/>
    <p:sldId id="302" r:id="rId24"/>
    <p:sldId id="303" r:id="rId25"/>
    <p:sldId id="282" r:id="rId26"/>
    <p:sldId id="301" r:id="rId27"/>
    <p:sldId id="297" r:id="rId28"/>
    <p:sldId id="298" r:id="rId29"/>
    <p:sldId id="299" r:id="rId30"/>
    <p:sldId id="300" r:id="rId31"/>
    <p:sldId id="304" r:id="rId32"/>
    <p:sldId id="288" r:id="rId33"/>
    <p:sldId id="289" r:id="rId34"/>
    <p:sldId id="310" r:id="rId35"/>
    <p:sldId id="307" r:id="rId36"/>
    <p:sldId id="309" r:id="rId37"/>
    <p:sldId id="308" r:id="rId38"/>
    <p:sldId id="316" r:id="rId39"/>
    <p:sldId id="305" r:id="rId40"/>
    <p:sldId id="314" r:id="rId41"/>
    <p:sldId id="311" r:id="rId42"/>
    <p:sldId id="325" r:id="rId43"/>
    <p:sldId id="326" r:id="rId44"/>
    <p:sldId id="320" r:id="rId45"/>
    <p:sldId id="321" r:id="rId46"/>
    <p:sldId id="322" r:id="rId47"/>
    <p:sldId id="323" r:id="rId48"/>
    <p:sldId id="324" r:id="rId49"/>
    <p:sldId id="315" r:id="rId50"/>
    <p:sldId id="317" r:id="rId51"/>
    <p:sldId id="318" r:id="rId52"/>
    <p:sldId id="312" r:id="rId53"/>
    <p:sldId id="313" r:id="rId54"/>
    <p:sldId id="319" r:id="rId55"/>
    <p:sldId id="306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59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AB7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622" autoAdjust="0"/>
  </p:normalViewPr>
  <p:slideViewPr>
    <p:cSldViewPr>
      <p:cViewPr varScale="1">
        <p:scale>
          <a:sx n="88" d="100"/>
          <a:sy n="88" d="100"/>
        </p:scale>
        <p:origin x="-10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AC561-92BA-4B9C-98B9-8223CF3A98B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FC2A035-ED7C-45E2-A9E8-699D49D844D5}">
      <dgm:prSet phldrT="[文本]" custT="1"/>
      <dgm:spPr/>
      <dgm:t>
        <a:bodyPr/>
        <a:lstStyle/>
        <a:p>
          <a:r>
            <a:rPr lang="en-US" altLang="zh-CN" sz="1200" dirty="0" smtClean="0"/>
            <a:t>View</a:t>
          </a:r>
          <a:endParaRPr lang="zh-CN" altLang="en-US" sz="1200" dirty="0"/>
        </a:p>
      </dgm:t>
    </dgm:pt>
    <dgm:pt modelId="{9432F740-334B-4506-9705-91223D12B910}" type="parTrans" cxnId="{001AEE49-7A00-44C0-AE92-36A06C6809DE}">
      <dgm:prSet/>
      <dgm:spPr/>
      <dgm:t>
        <a:bodyPr/>
        <a:lstStyle/>
        <a:p>
          <a:endParaRPr lang="zh-CN" altLang="en-US"/>
        </a:p>
      </dgm:t>
    </dgm:pt>
    <dgm:pt modelId="{30B174BA-F906-44E6-A7A6-627B0EC42CD4}" type="sibTrans" cxnId="{001AEE49-7A00-44C0-AE92-36A06C6809DE}">
      <dgm:prSet/>
      <dgm:spPr/>
      <dgm:t>
        <a:bodyPr/>
        <a:lstStyle/>
        <a:p>
          <a:endParaRPr lang="zh-CN" altLang="en-US"/>
        </a:p>
      </dgm:t>
    </dgm:pt>
    <dgm:pt modelId="{10E171F0-62A2-419E-A968-640AA6D9F728}">
      <dgm:prSet phldrT="[文本]" custT="1"/>
      <dgm:spPr/>
      <dgm:t>
        <a:bodyPr/>
        <a:lstStyle/>
        <a:p>
          <a:r>
            <a:rPr lang="zh-CN" altLang="en-US" sz="1200" dirty="0" smtClean="0"/>
            <a:t>位置</a:t>
          </a:r>
          <a:endParaRPr lang="zh-CN" altLang="en-US" sz="1200" dirty="0"/>
        </a:p>
      </dgm:t>
    </dgm:pt>
    <dgm:pt modelId="{3F68158E-04A2-407B-BE84-1734A5064125}" type="parTrans" cxnId="{7ACA5FE4-79E4-4259-AAB2-6E6B6EAE922A}">
      <dgm:prSet/>
      <dgm:spPr/>
      <dgm:t>
        <a:bodyPr/>
        <a:lstStyle/>
        <a:p>
          <a:endParaRPr lang="zh-CN" altLang="en-US"/>
        </a:p>
      </dgm:t>
    </dgm:pt>
    <dgm:pt modelId="{BA3A0400-B195-4796-9998-E25F23935D67}" type="sibTrans" cxnId="{7ACA5FE4-79E4-4259-AAB2-6E6B6EAE922A}">
      <dgm:prSet/>
      <dgm:spPr/>
      <dgm:t>
        <a:bodyPr/>
        <a:lstStyle/>
        <a:p>
          <a:endParaRPr lang="zh-CN" altLang="en-US"/>
        </a:p>
      </dgm:t>
    </dgm:pt>
    <dgm:pt modelId="{ECC8470F-8D9F-4FD8-9CA4-1CA4A6A358D0}">
      <dgm:prSet phldrT="[文本]" custT="1"/>
      <dgm:spPr/>
      <dgm:t>
        <a:bodyPr/>
        <a:lstStyle/>
        <a:p>
          <a:r>
            <a:rPr lang="en-US" altLang="en-US" sz="1200" dirty="0" smtClean="0"/>
            <a:t>onMeasure(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7E3DA325-54E2-4240-B8C9-CECCF6483832}" type="parTrans" cxnId="{2797C367-EFE2-4375-91FD-9B520A825B52}">
      <dgm:prSet/>
      <dgm:spPr/>
      <dgm:t>
        <a:bodyPr/>
        <a:lstStyle/>
        <a:p>
          <a:endParaRPr lang="zh-CN" altLang="en-US"/>
        </a:p>
      </dgm:t>
    </dgm:pt>
    <dgm:pt modelId="{6D5293DA-4566-4F07-8187-86A4F715B1E4}" type="sibTrans" cxnId="{2797C367-EFE2-4375-91FD-9B520A825B52}">
      <dgm:prSet/>
      <dgm:spPr/>
      <dgm:t>
        <a:bodyPr/>
        <a:lstStyle/>
        <a:p>
          <a:endParaRPr lang="zh-CN" altLang="en-US"/>
        </a:p>
      </dgm:t>
    </dgm:pt>
    <dgm:pt modelId="{FC2D099A-35ED-41FB-816F-939C247591A8}">
      <dgm:prSet phldrT="[文本]" custT="1"/>
      <dgm:spPr/>
      <dgm:t>
        <a:bodyPr/>
        <a:lstStyle/>
        <a:p>
          <a:r>
            <a:rPr lang="en-US" altLang="en-US" sz="1200" dirty="0" err="1" smtClean="0"/>
            <a:t>onLayout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boolean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EACD8BCA-EF82-431A-A2EF-D7DC445FE5A5}" type="parTrans" cxnId="{BB2229DC-2156-4256-9A15-AD7E1B73FA78}">
      <dgm:prSet/>
      <dgm:spPr/>
      <dgm:t>
        <a:bodyPr/>
        <a:lstStyle/>
        <a:p>
          <a:endParaRPr lang="zh-CN" altLang="en-US"/>
        </a:p>
      </dgm:t>
    </dgm:pt>
    <dgm:pt modelId="{A1AC068C-372D-41C7-AD44-B9B2B36781EA}" type="sibTrans" cxnId="{BB2229DC-2156-4256-9A15-AD7E1B73FA78}">
      <dgm:prSet/>
      <dgm:spPr/>
      <dgm:t>
        <a:bodyPr/>
        <a:lstStyle/>
        <a:p>
          <a:endParaRPr lang="zh-CN" altLang="en-US"/>
        </a:p>
      </dgm:t>
    </dgm:pt>
    <dgm:pt modelId="{BD222229-EC98-4B2C-9E3A-88D635920E69}">
      <dgm:prSet phldrT="[文本]" custT="1"/>
      <dgm:spPr/>
      <dgm:t>
        <a:bodyPr/>
        <a:lstStyle/>
        <a:p>
          <a:r>
            <a:rPr lang="zh-CN" altLang="en-US" sz="1200" dirty="0" smtClean="0"/>
            <a:t>事件处理</a:t>
          </a:r>
          <a:endParaRPr lang="zh-CN" altLang="en-US" sz="1200" dirty="0"/>
        </a:p>
      </dgm:t>
    </dgm:pt>
    <dgm:pt modelId="{369D937F-2329-4CE4-BE57-5139CA3F6063}" type="parTrans" cxnId="{0EEA0AFE-D4A7-45BB-BFE9-34D3AB3117F6}">
      <dgm:prSet/>
      <dgm:spPr/>
      <dgm:t>
        <a:bodyPr/>
        <a:lstStyle/>
        <a:p>
          <a:endParaRPr lang="zh-CN" altLang="en-US"/>
        </a:p>
      </dgm:t>
    </dgm:pt>
    <dgm:pt modelId="{487B9EA9-617D-4EE0-8E19-EBEA756F0FB8}" type="sibTrans" cxnId="{0EEA0AFE-D4A7-45BB-BFE9-34D3AB3117F6}">
      <dgm:prSet/>
      <dgm:spPr/>
      <dgm:t>
        <a:bodyPr/>
        <a:lstStyle/>
        <a:p>
          <a:endParaRPr lang="zh-CN" altLang="en-US"/>
        </a:p>
      </dgm:t>
    </dgm:pt>
    <dgm:pt modelId="{0AA3E92F-72F7-48CA-A415-B12E6313D096}">
      <dgm:prSet phldrT="[文本]" custT="1"/>
      <dgm:spPr/>
      <dgm:t>
        <a:bodyPr/>
        <a:lstStyle/>
        <a:p>
          <a:r>
            <a:rPr lang="en-US" altLang="en-US" sz="1200" dirty="0" err="1" smtClean="0"/>
            <a:t>onSizeChanged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F53B301F-405C-46E4-803C-AA8452AFFC40}" type="parTrans" cxnId="{7D56BE3F-EB9C-484B-A122-2BD6EC8463C9}">
      <dgm:prSet/>
      <dgm:spPr/>
      <dgm:t>
        <a:bodyPr/>
        <a:lstStyle/>
        <a:p>
          <a:endParaRPr lang="zh-CN" altLang="en-US"/>
        </a:p>
      </dgm:t>
    </dgm:pt>
    <dgm:pt modelId="{124B3808-8E05-4601-900C-8ECB5368DBAA}" type="sibTrans" cxnId="{7D56BE3F-EB9C-484B-A122-2BD6EC8463C9}">
      <dgm:prSet/>
      <dgm:spPr/>
      <dgm:t>
        <a:bodyPr/>
        <a:lstStyle/>
        <a:p>
          <a:endParaRPr lang="zh-CN" altLang="en-US"/>
        </a:p>
      </dgm:t>
    </dgm:pt>
    <dgm:pt modelId="{3F532D9C-8280-4A20-8BE9-0741EEB919DF}">
      <dgm:prSet phldrT="[文本]" custT="1"/>
      <dgm:spPr/>
      <dgm:t>
        <a:bodyPr/>
        <a:lstStyle/>
        <a:p>
          <a:r>
            <a:rPr lang="en-US" altLang="en-US" sz="1200" dirty="0" err="1" smtClean="0"/>
            <a:t>onDraw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android.graphics.Canvas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A83FD49F-CA68-4005-B858-853CA0C63191}" type="parTrans" cxnId="{D6BC56A5-2DA7-4968-8F67-6CC1BD2DAB9F}">
      <dgm:prSet/>
      <dgm:spPr/>
      <dgm:t>
        <a:bodyPr/>
        <a:lstStyle/>
        <a:p>
          <a:endParaRPr lang="zh-CN" altLang="en-US"/>
        </a:p>
      </dgm:t>
    </dgm:pt>
    <dgm:pt modelId="{E161729E-4F55-497E-87A0-945218E25248}" type="sibTrans" cxnId="{D6BC56A5-2DA7-4968-8F67-6CC1BD2DAB9F}">
      <dgm:prSet/>
      <dgm:spPr/>
      <dgm:t>
        <a:bodyPr/>
        <a:lstStyle/>
        <a:p>
          <a:endParaRPr lang="zh-CN" altLang="en-US"/>
        </a:p>
      </dgm:t>
    </dgm:pt>
    <dgm:pt modelId="{1A54AFF3-723E-400A-9154-8C51BA6EE36A}">
      <dgm:prSet phldrT="[文本]" custT="1"/>
      <dgm:spPr/>
      <dgm:t>
        <a:bodyPr/>
        <a:lstStyle/>
        <a:p>
          <a:r>
            <a:rPr lang="zh-CN" altLang="en-US" sz="1200" dirty="0" smtClean="0"/>
            <a:t>焦点处理</a:t>
          </a:r>
          <a:endParaRPr lang="zh-CN" altLang="en-US" sz="1200" dirty="0"/>
        </a:p>
      </dgm:t>
    </dgm:pt>
    <dgm:pt modelId="{0FE88137-F657-48D6-87CA-6497A6E64C5C}" type="parTrans" cxnId="{A557C50C-38FA-4407-8CCF-429846A6139E}">
      <dgm:prSet/>
      <dgm:spPr/>
      <dgm:t>
        <a:bodyPr/>
        <a:lstStyle/>
        <a:p>
          <a:endParaRPr lang="zh-CN" altLang="en-US"/>
        </a:p>
      </dgm:t>
    </dgm:pt>
    <dgm:pt modelId="{F6FD800E-4423-43FF-ACCF-314A5AE916C6}" type="sibTrans" cxnId="{A557C50C-38FA-4407-8CCF-429846A6139E}">
      <dgm:prSet/>
      <dgm:spPr/>
      <dgm:t>
        <a:bodyPr/>
        <a:lstStyle/>
        <a:p>
          <a:endParaRPr lang="zh-CN" altLang="en-US"/>
        </a:p>
      </dgm:t>
    </dgm:pt>
    <dgm:pt modelId="{FA0F9954-DB65-4F1C-8B47-FD0242B949B9}">
      <dgm:prSet phldrT="[文本]" custT="1"/>
      <dgm:spPr/>
      <dgm:t>
        <a:bodyPr/>
        <a:lstStyle/>
        <a:p>
          <a:r>
            <a:rPr lang="en-US" altLang="zh-CN" sz="1200" dirty="0" smtClean="0"/>
            <a:t>Attaching</a:t>
          </a:r>
          <a:endParaRPr lang="zh-CN" altLang="en-US" sz="1200" dirty="0"/>
        </a:p>
      </dgm:t>
    </dgm:pt>
    <dgm:pt modelId="{3B788542-2970-4AB7-AFD5-076BF3842782}" type="parTrans" cxnId="{5348E458-06B1-4A6F-A529-8EAC799B6770}">
      <dgm:prSet/>
      <dgm:spPr/>
      <dgm:t>
        <a:bodyPr/>
        <a:lstStyle/>
        <a:p>
          <a:endParaRPr lang="zh-CN" altLang="en-US"/>
        </a:p>
      </dgm:t>
    </dgm:pt>
    <dgm:pt modelId="{C61D6FD5-DC92-4B3D-A1D0-9DB946BCB7C2}" type="sibTrans" cxnId="{5348E458-06B1-4A6F-A529-8EAC799B6770}">
      <dgm:prSet/>
      <dgm:spPr/>
      <dgm:t>
        <a:bodyPr/>
        <a:lstStyle/>
        <a:p>
          <a:endParaRPr lang="zh-CN" altLang="en-US"/>
        </a:p>
      </dgm:t>
    </dgm:pt>
    <dgm:pt modelId="{4B169175-BCF5-48D9-B732-B39C09D3F7F3}">
      <dgm:prSet phldrT="[文本]" custT="1"/>
      <dgm:spPr/>
      <dgm:t>
        <a:bodyPr/>
        <a:lstStyle/>
        <a:p>
          <a:r>
            <a:rPr lang="en-US" altLang="zh-CN" sz="1200" dirty="0" smtClean="0"/>
            <a:t>Drawing</a:t>
          </a:r>
          <a:endParaRPr lang="zh-CN" altLang="en-US" sz="1200" dirty="0"/>
        </a:p>
      </dgm:t>
    </dgm:pt>
    <dgm:pt modelId="{5B7DF9A2-4E95-498D-90BB-B3CED75799FC}" type="parTrans" cxnId="{C03817AA-28AB-46DA-A551-6EE19F2BDEF0}">
      <dgm:prSet/>
      <dgm:spPr/>
      <dgm:t>
        <a:bodyPr/>
        <a:lstStyle/>
        <a:p>
          <a:endParaRPr lang="zh-CN" altLang="en-US"/>
        </a:p>
      </dgm:t>
    </dgm:pt>
    <dgm:pt modelId="{A55BECF1-6DA2-485E-90B1-895DAE136312}" type="sibTrans" cxnId="{C03817AA-28AB-46DA-A551-6EE19F2BDEF0}">
      <dgm:prSet/>
      <dgm:spPr/>
      <dgm:t>
        <a:bodyPr/>
        <a:lstStyle/>
        <a:p>
          <a:endParaRPr lang="zh-CN" altLang="en-US"/>
        </a:p>
      </dgm:t>
    </dgm:pt>
    <dgm:pt modelId="{A11A11C0-C968-4E8B-AB1A-209EBF1514C5}">
      <dgm:prSet phldrT="[文本]" custT="1"/>
      <dgm:spPr/>
      <dgm:t>
        <a:bodyPr/>
        <a:lstStyle/>
        <a:p>
          <a:r>
            <a:rPr lang="en-US" altLang="en-US" sz="1200" dirty="0" err="1" smtClean="0"/>
            <a:t>dispatchTouchEvent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MotionEvent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230B9F5A-F555-4313-AAA5-CDB4A94E9D89}" type="sibTrans" cxnId="{3C753465-1FF7-41A5-AA1E-DC8F796477BF}">
      <dgm:prSet/>
      <dgm:spPr/>
      <dgm:t>
        <a:bodyPr/>
        <a:lstStyle/>
        <a:p>
          <a:endParaRPr lang="zh-CN" altLang="en-US"/>
        </a:p>
      </dgm:t>
    </dgm:pt>
    <dgm:pt modelId="{A0A50C2C-7DF2-4085-918F-2A5E3E361D46}" type="parTrans" cxnId="{3C753465-1FF7-41A5-AA1E-DC8F796477BF}">
      <dgm:prSet/>
      <dgm:spPr/>
      <dgm:t>
        <a:bodyPr/>
        <a:lstStyle/>
        <a:p>
          <a:endParaRPr lang="zh-CN" altLang="en-US"/>
        </a:p>
      </dgm:t>
    </dgm:pt>
    <dgm:pt modelId="{02375FAA-5F40-434A-BCA1-219AA5873BF6}">
      <dgm:prSet phldrT="[文本]" custT="1"/>
      <dgm:spPr/>
      <dgm:t>
        <a:bodyPr/>
        <a:lstStyle/>
        <a:p>
          <a:r>
            <a:rPr lang="en-US" altLang="en-US" sz="1200" dirty="0" err="1" smtClean="0"/>
            <a:t>onInterceptTouchEvent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MotionEvent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E8B7DA50-A507-4EBA-9856-B119444B767A}" type="parTrans" cxnId="{4949F3D4-D2D4-42E5-836E-E082E05BC7A1}">
      <dgm:prSet/>
      <dgm:spPr/>
      <dgm:t>
        <a:bodyPr/>
        <a:lstStyle/>
        <a:p>
          <a:endParaRPr lang="zh-CN" altLang="en-US"/>
        </a:p>
      </dgm:t>
    </dgm:pt>
    <dgm:pt modelId="{DC5890B2-E0B7-4CE4-B897-4603FB1C3ED7}" type="sibTrans" cxnId="{4949F3D4-D2D4-42E5-836E-E082E05BC7A1}">
      <dgm:prSet/>
      <dgm:spPr/>
      <dgm:t>
        <a:bodyPr/>
        <a:lstStyle/>
        <a:p>
          <a:endParaRPr lang="zh-CN" altLang="en-US"/>
        </a:p>
      </dgm:t>
    </dgm:pt>
    <dgm:pt modelId="{9C3BAC47-0CCA-4C6E-B93F-CACEA86F278C}">
      <dgm:prSet phldrT="[文本]" custT="1"/>
      <dgm:spPr/>
      <dgm:t>
        <a:bodyPr/>
        <a:lstStyle/>
        <a:p>
          <a:r>
            <a:rPr lang="en-US" altLang="en-US" sz="1200" dirty="0" err="1" smtClean="0"/>
            <a:t>onTrackballEvent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MotionEvent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D9D562EE-7FE1-4992-8CBB-2EA08D8EFFC1}" type="parTrans" cxnId="{B9240165-C095-4EFE-B5CA-8E5CD79ECEA4}">
      <dgm:prSet/>
      <dgm:spPr/>
      <dgm:t>
        <a:bodyPr/>
        <a:lstStyle/>
        <a:p>
          <a:endParaRPr lang="zh-CN" altLang="en-US"/>
        </a:p>
      </dgm:t>
    </dgm:pt>
    <dgm:pt modelId="{4DDD8B9D-0EB0-4E8A-80DB-5F391AB6DFAB}" type="sibTrans" cxnId="{B9240165-C095-4EFE-B5CA-8E5CD79ECEA4}">
      <dgm:prSet/>
      <dgm:spPr/>
      <dgm:t>
        <a:bodyPr/>
        <a:lstStyle/>
        <a:p>
          <a:endParaRPr lang="zh-CN" altLang="en-US"/>
        </a:p>
      </dgm:t>
    </dgm:pt>
    <dgm:pt modelId="{ADD53B2A-DB14-47AF-A17E-B9F09274400B}">
      <dgm:prSet phldrT="[文本]" custT="1"/>
      <dgm:spPr/>
      <dgm:t>
        <a:bodyPr/>
        <a:lstStyle/>
        <a:p>
          <a:r>
            <a:rPr lang="en-US" altLang="en-US" sz="1200" dirty="0" err="1" smtClean="0"/>
            <a:t>onTouchEvent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MotionEvent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E1F45358-5AB5-4CA0-A314-B560330B86CE}" type="parTrans" cxnId="{D44F7AEE-34E1-40CC-9D74-703868BF7B31}">
      <dgm:prSet/>
      <dgm:spPr/>
      <dgm:t>
        <a:bodyPr/>
        <a:lstStyle/>
        <a:p>
          <a:endParaRPr lang="zh-CN" altLang="en-US"/>
        </a:p>
      </dgm:t>
    </dgm:pt>
    <dgm:pt modelId="{A16F44C0-ADBB-420F-B705-CC4A90CC99B7}" type="sibTrans" cxnId="{D44F7AEE-34E1-40CC-9D74-703868BF7B31}">
      <dgm:prSet/>
      <dgm:spPr/>
      <dgm:t>
        <a:bodyPr/>
        <a:lstStyle/>
        <a:p>
          <a:endParaRPr lang="zh-CN" altLang="en-US"/>
        </a:p>
      </dgm:t>
    </dgm:pt>
    <dgm:pt modelId="{4CA44E42-692B-49BE-8D78-E54CC4CA299E}">
      <dgm:prSet phldrT="[文本]" custT="1"/>
      <dgm:spPr/>
      <dgm:t>
        <a:bodyPr/>
        <a:lstStyle/>
        <a:p>
          <a:r>
            <a:rPr lang="en-US" altLang="en-US" sz="1200" dirty="0" err="1" smtClean="0"/>
            <a:t>onFocusChanged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boolean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int</a:t>
          </a:r>
          <a:r>
            <a:rPr lang="en-US" altLang="en-US" sz="1200" dirty="0" smtClean="0"/>
            <a:t>, </a:t>
          </a:r>
          <a:r>
            <a:rPr lang="en-US" altLang="en-US" sz="1200" dirty="0" err="1" smtClean="0"/>
            <a:t>android.graphics.Rect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1E75D395-7D1C-4900-AF57-96CB88D1EEA4}" type="parTrans" cxnId="{89755B7B-CAE0-4C45-9F04-81D9A396F98E}">
      <dgm:prSet/>
      <dgm:spPr/>
      <dgm:t>
        <a:bodyPr/>
        <a:lstStyle/>
        <a:p>
          <a:endParaRPr lang="zh-CN" altLang="en-US"/>
        </a:p>
      </dgm:t>
    </dgm:pt>
    <dgm:pt modelId="{9D11F64E-7CA4-4D81-94D5-BD105882F28D}" type="sibTrans" cxnId="{89755B7B-CAE0-4C45-9F04-81D9A396F98E}">
      <dgm:prSet/>
      <dgm:spPr/>
      <dgm:t>
        <a:bodyPr/>
        <a:lstStyle/>
        <a:p>
          <a:endParaRPr lang="zh-CN" altLang="en-US"/>
        </a:p>
      </dgm:t>
    </dgm:pt>
    <dgm:pt modelId="{C74E42BB-3111-4272-BC33-E353FB8EE557}">
      <dgm:prSet phldrT="[文本]" custT="1"/>
      <dgm:spPr/>
      <dgm:t>
        <a:bodyPr/>
        <a:lstStyle/>
        <a:p>
          <a:r>
            <a:rPr lang="en-US" altLang="en-US" sz="1200" dirty="0" err="1" smtClean="0"/>
            <a:t>onWindowFocusChanged</a:t>
          </a:r>
          <a:r>
            <a:rPr lang="en-US" altLang="en-US" sz="1200" dirty="0" smtClean="0"/>
            <a:t>(</a:t>
          </a:r>
          <a:r>
            <a:rPr lang="en-US" altLang="en-US" sz="1200" dirty="0" err="1" smtClean="0"/>
            <a:t>boolean</a:t>
          </a:r>
          <a:r>
            <a:rPr lang="en-US" altLang="en-US" sz="1200" dirty="0" smtClean="0"/>
            <a:t>)</a:t>
          </a:r>
          <a:endParaRPr lang="zh-CN" altLang="en-US" sz="1200" dirty="0"/>
        </a:p>
      </dgm:t>
    </dgm:pt>
    <dgm:pt modelId="{87FB25F2-9667-420B-8174-4C9286E93ED5}" type="parTrans" cxnId="{B7C9CCF0-D7D8-4C76-905E-EC216592993B}">
      <dgm:prSet/>
      <dgm:spPr/>
      <dgm:t>
        <a:bodyPr/>
        <a:lstStyle/>
        <a:p>
          <a:endParaRPr lang="zh-CN" altLang="en-US"/>
        </a:p>
      </dgm:t>
    </dgm:pt>
    <dgm:pt modelId="{94414D40-034C-450B-9895-C03D7C56D2BD}" type="sibTrans" cxnId="{B7C9CCF0-D7D8-4C76-905E-EC216592993B}">
      <dgm:prSet/>
      <dgm:spPr/>
      <dgm:t>
        <a:bodyPr/>
        <a:lstStyle/>
        <a:p>
          <a:endParaRPr lang="zh-CN" altLang="en-US"/>
        </a:p>
      </dgm:t>
    </dgm:pt>
    <dgm:pt modelId="{366D0412-4E11-4E0D-A164-A81F31A6D773}">
      <dgm:prSet phldrT="[文本]" custT="1"/>
      <dgm:spPr/>
      <dgm:t>
        <a:bodyPr/>
        <a:lstStyle/>
        <a:p>
          <a:r>
            <a:rPr lang="en-US" altLang="en-US" sz="1200" dirty="0" err="1" smtClean="0"/>
            <a:t>onAttachedToWindow</a:t>
          </a:r>
          <a:r>
            <a:rPr lang="en-US" altLang="en-US" sz="1200" dirty="0" smtClean="0"/>
            <a:t>()</a:t>
          </a:r>
          <a:endParaRPr lang="zh-CN" altLang="en-US" sz="1200" dirty="0"/>
        </a:p>
      </dgm:t>
    </dgm:pt>
    <dgm:pt modelId="{E8532721-5A27-4CBC-990B-AC847DC960B9}" type="parTrans" cxnId="{3F8C101A-A69D-4460-8E95-08A060897AFD}">
      <dgm:prSet/>
      <dgm:spPr/>
      <dgm:t>
        <a:bodyPr/>
        <a:lstStyle/>
        <a:p>
          <a:endParaRPr lang="zh-CN" altLang="en-US"/>
        </a:p>
      </dgm:t>
    </dgm:pt>
    <dgm:pt modelId="{C873647F-4C6A-4378-9432-D22DB84B90F5}" type="sibTrans" cxnId="{3F8C101A-A69D-4460-8E95-08A060897AFD}">
      <dgm:prSet/>
      <dgm:spPr/>
      <dgm:t>
        <a:bodyPr/>
        <a:lstStyle/>
        <a:p>
          <a:endParaRPr lang="zh-CN" altLang="en-US"/>
        </a:p>
      </dgm:t>
    </dgm:pt>
    <dgm:pt modelId="{1E64F546-F9EF-42A5-A91A-33120EB6B007}">
      <dgm:prSet phldrT="[文本]" custT="1"/>
      <dgm:spPr/>
      <dgm:t>
        <a:bodyPr/>
        <a:lstStyle/>
        <a:p>
          <a:r>
            <a:rPr lang="en-US" altLang="en-US" sz="1200" dirty="0" err="1" smtClean="0"/>
            <a:t>onDetachedFromWindow</a:t>
          </a:r>
          <a:r>
            <a:rPr lang="en-US" altLang="en-US" sz="1200" dirty="0" smtClean="0"/>
            <a:t>()</a:t>
          </a:r>
          <a:endParaRPr lang="zh-CN" altLang="en-US" sz="1200" dirty="0"/>
        </a:p>
      </dgm:t>
    </dgm:pt>
    <dgm:pt modelId="{1C4C78B0-DD2F-4C07-BDEE-86154D282038}" type="parTrans" cxnId="{90CD7950-00BA-4171-8DBD-2141A860F6BF}">
      <dgm:prSet/>
      <dgm:spPr/>
      <dgm:t>
        <a:bodyPr/>
        <a:lstStyle/>
        <a:p>
          <a:endParaRPr lang="zh-CN" altLang="en-US"/>
        </a:p>
      </dgm:t>
    </dgm:pt>
    <dgm:pt modelId="{2C9903A1-D89C-458F-A677-12CE3D29C52A}" type="sibTrans" cxnId="{90CD7950-00BA-4171-8DBD-2141A860F6BF}">
      <dgm:prSet/>
      <dgm:spPr/>
      <dgm:t>
        <a:bodyPr/>
        <a:lstStyle/>
        <a:p>
          <a:endParaRPr lang="zh-CN" altLang="en-US"/>
        </a:p>
      </dgm:t>
    </dgm:pt>
    <dgm:pt modelId="{00A8190A-845E-4C6B-B68A-99932E088686}">
      <dgm:prSet phldrT="[文本]" custT="1"/>
      <dgm:spPr/>
      <dgm:t>
        <a:bodyPr/>
        <a:lstStyle/>
        <a:p>
          <a:r>
            <a:rPr lang="zh-CN" altLang="en-US" sz="1200" dirty="0" smtClean="0"/>
            <a:t>测量</a:t>
          </a:r>
          <a:r>
            <a:rPr lang="en-US" altLang="zh-CN" sz="1200" dirty="0" smtClean="0"/>
            <a:t>View</a:t>
          </a:r>
          <a:r>
            <a:rPr lang="zh-CN" altLang="en-US" sz="1200" dirty="0" smtClean="0"/>
            <a:t>的尺寸大小</a:t>
          </a:r>
          <a:endParaRPr lang="zh-CN" altLang="en-US" sz="1200" dirty="0"/>
        </a:p>
      </dgm:t>
    </dgm:pt>
    <dgm:pt modelId="{08D8B892-7CF8-4D85-AE55-DD381F032065}" type="parTrans" cxnId="{A771305B-D7B4-4262-9A35-BEF6AC19E488}">
      <dgm:prSet/>
      <dgm:spPr/>
      <dgm:t>
        <a:bodyPr/>
        <a:lstStyle/>
        <a:p>
          <a:endParaRPr lang="zh-CN" altLang="en-US"/>
        </a:p>
      </dgm:t>
    </dgm:pt>
    <dgm:pt modelId="{CB594749-7E47-4F88-83FA-406949C8D395}" type="sibTrans" cxnId="{A771305B-D7B4-4262-9A35-BEF6AC19E488}">
      <dgm:prSet/>
      <dgm:spPr/>
      <dgm:t>
        <a:bodyPr/>
        <a:lstStyle/>
        <a:p>
          <a:endParaRPr lang="zh-CN" altLang="en-US"/>
        </a:p>
      </dgm:t>
    </dgm:pt>
    <dgm:pt modelId="{5DF61E5E-41CF-4A15-822F-818DF8F382A1}">
      <dgm:prSet phldrT="[文本]" custT="1"/>
      <dgm:spPr/>
      <dgm:t>
        <a:bodyPr/>
        <a:lstStyle/>
        <a:p>
          <a:r>
            <a:rPr lang="en-US" altLang="zh-CN" sz="1200" dirty="0" smtClean="0"/>
            <a:t>View</a:t>
          </a:r>
          <a:r>
            <a:rPr lang="zh-CN" altLang="en-US" sz="1200" dirty="0" smtClean="0"/>
            <a:t>放置的位置</a:t>
          </a:r>
          <a:endParaRPr lang="zh-CN" altLang="en-US" sz="1200" dirty="0"/>
        </a:p>
      </dgm:t>
    </dgm:pt>
    <dgm:pt modelId="{2BBE2345-DC10-416A-8A74-66DF70438531}" type="parTrans" cxnId="{A2563D0E-76E8-4717-AE27-F6D90117829D}">
      <dgm:prSet/>
      <dgm:spPr/>
      <dgm:t>
        <a:bodyPr/>
        <a:lstStyle/>
        <a:p>
          <a:endParaRPr lang="zh-CN" altLang="en-US"/>
        </a:p>
      </dgm:t>
    </dgm:pt>
    <dgm:pt modelId="{4B383638-AAC5-43F0-89E6-FA840B6ECBA7}" type="sibTrans" cxnId="{A2563D0E-76E8-4717-AE27-F6D90117829D}">
      <dgm:prSet/>
      <dgm:spPr/>
      <dgm:t>
        <a:bodyPr/>
        <a:lstStyle/>
        <a:p>
          <a:endParaRPr lang="zh-CN" altLang="en-US"/>
        </a:p>
      </dgm:t>
    </dgm:pt>
    <dgm:pt modelId="{41E2CE96-B758-46CF-8810-1D849EAD131F}">
      <dgm:prSet phldrT="[文本]" custT="1"/>
      <dgm:spPr/>
      <dgm:t>
        <a:bodyPr/>
        <a:lstStyle/>
        <a:p>
          <a:r>
            <a:rPr lang="en-US" altLang="zh-CN" sz="1200" dirty="0" smtClean="0"/>
            <a:t>View</a:t>
          </a:r>
          <a:r>
            <a:rPr lang="zh-CN" altLang="en-US" sz="1200" dirty="0" smtClean="0"/>
            <a:t>大小发生变化</a:t>
          </a:r>
          <a:endParaRPr lang="zh-CN" altLang="en-US" sz="1200" dirty="0"/>
        </a:p>
      </dgm:t>
    </dgm:pt>
    <dgm:pt modelId="{B774D217-F3BC-45E3-BCED-7CB6A63AC004}" type="parTrans" cxnId="{B6C41AC1-44F0-4657-A36B-FFD03F02E21D}">
      <dgm:prSet/>
      <dgm:spPr/>
      <dgm:t>
        <a:bodyPr/>
        <a:lstStyle/>
        <a:p>
          <a:endParaRPr lang="zh-CN" altLang="en-US"/>
        </a:p>
      </dgm:t>
    </dgm:pt>
    <dgm:pt modelId="{90266323-43F9-4468-BB2B-5A3039C92E11}" type="sibTrans" cxnId="{B6C41AC1-44F0-4657-A36B-FFD03F02E21D}">
      <dgm:prSet/>
      <dgm:spPr/>
      <dgm:t>
        <a:bodyPr/>
        <a:lstStyle/>
        <a:p>
          <a:endParaRPr lang="zh-CN" altLang="en-US"/>
        </a:p>
      </dgm:t>
    </dgm:pt>
    <dgm:pt modelId="{97A82102-0F1F-45A4-AA43-76AA14B58E7B}">
      <dgm:prSet phldrT="[文本]" custT="1"/>
      <dgm:spPr/>
      <dgm:t>
        <a:bodyPr/>
        <a:lstStyle/>
        <a:p>
          <a:r>
            <a:rPr lang="zh-CN" altLang="en-US" sz="1200" dirty="0" smtClean="0"/>
            <a:t>其它</a:t>
          </a:r>
          <a:endParaRPr lang="zh-CN" altLang="en-US" sz="1200" dirty="0"/>
        </a:p>
      </dgm:t>
    </dgm:pt>
    <dgm:pt modelId="{98CD6D53-33BF-4D7B-9A5C-52F0D0250CFD}" type="parTrans" cxnId="{8B7ABAEB-3FB8-44BB-9FC7-57D7F12C53E5}">
      <dgm:prSet/>
      <dgm:spPr/>
      <dgm:t>
        <a:bodyPr/>
        <a:lstStyle/>
        <a:p>
          <a:endParaRPr lang="zh-CN" altLang="en-US"/>
        </a:p>
      </dgm:t>
    </dgm:pt>
    <dgm:pt modelId="{303DC9CA-9CED-476B-9B01-1C9460D841F7}" type="sibTrans" cxnId="{8B7ABAEB-3FB8-44BB-9FC7-57D7F12C53E5}">
      <dgm:prSet/>
      <dgm:spPr/>
      <dgm:t>
        <a:bodyPr/>
        <a:lstStyle/>
        <a:p>
          <a:endParaRPr lang="zh-CN" altLang="en-US"/>
        </a:p>
      </dgm:t>
    </dgm:pt>
    <dgm:pt modelId="{186D7961-9C91-43B5-9035-90BA678F9DCC}">
      <dgm:prSet phldrT="[文本]" custT="1"/>
      <dgm:spPr/>
      <dgm:t>
        <a:bodyPr/>
        <a:lstStyle/>
        <a:p>
          <a:r>
            <a:rPr lang="en-US" altLang="en-US" sz="1200" dirty="0" err="1" smtClean="0"/>
            <a:t>onFinishInflate</a:t>
          </a:r>
          <a:r>
            <a:rPr lang="en-US" altLang="en-US" sz="1200" dirty="0" smtClean="0"/>
            <a:t>()</a:t>
          </a:r>
          <a:endParaRPr lang="zh-CN" altLang="en-US" sz="1200" dirty="0"/>
        </a:p>
      </dgm:t>
    </dgm:pt>
    <dgm:pt modelId="{A94D0993-87D8-4E76-853C-9AAF7E55DAC3}" type="parTrans" cxnId="{6AC637CD-9E18-444C-B53B-E67840E4DD69}">
      <dgm:prSet/>
      <dgm:spPr/>
      <dgm:t>
        <a:bodyPr/>
        <a:lstStyle/>
        <a:p>
          <a:endParaRPr lang="zh-CN" altLang="en-US"/>
        </a:p>
      </dgm:t>
    </dgm:pt>
    <dgm:pt modelId="{19905515-2A23-417B-97CA-348B2078910C}" type="sibTrans" cxnId="{6AC637CD-9E18-444C-B53B-E67840E4DD69}">
      <dgm:prSet/>
      <dgm:spPr/>
      <dgm:t>
        <a:bodyPr/>
        <a:lstStyle/>
        <a:p>
          <a:endParaRPr lang="zh-CN" altLang="en-US"/>
        </a:p>
      </dgm:t>
    </dgm:pt>
    <dgm:pt modelId="{13E0689F-1615-4DA2-9AED-E6D6074B5997}">
      <dgm:prSet phldrT="[文本]" custT="1"/>
      <dgm:spPr/>
      <dgm:t>
        <a:bodyPr/>
        <a:lstStyle/>
        <a:p>
          <a:r>
            <a:rPr lang="en-US" altLang="zh-CN" sz="1200" dirty="0" err="1" smtClean="0"/>
            <a:t>findViewById</a:t>
          </a:r>
          <a:r>
            <a:rPr lang="en-US" altLang="zh-CN" sz="1200" dirty="0" smtClean="0"/>
            <a:t>(</a:t>
          </a:r>
          <a:r>
            <a:rPr lang="en-US" altLang="zh-CN" sz="1200" dirty="0" err="1" smtClean="0"/>
            <a:t>int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8C2C9EF4-581B-4416-B1AA-C7AE5BD0DE1F}" type="parTrans" cxnId="{C0A31E66-6A96-4CA4-A596-C8163D2B8BE9}">
      <dgm:prSet/>
      <dgm:spPr/>
      <dgm:t>
        <a:bodyPr/>
        <a:lstStyle/>
        <a:p>
          <a:endParaRPr lang="zh-CN" altLang="en-US"/>
        </a:p>
      </dgm:t>
    </dgm:pt>
    <dgm:pt modelId="{3AD5D4DB-B597-497F-89FD-503E9BB38839}" type="sibTrans" cxnId="{C0A31E66-6A96-4CA4-A596-C8163D2B8BE9}">
      <dgm:prSet/>
      <dgm:spPr/>
      <dgm:t>
        <a:bodyPr/>
        <a:lstStyle/>
        <a:p>
          <a:endParaRPr lang="zh-CN" altLang="en-US"/>
        </a:p>
      </dgm:t>
    </dgm:pt>
    <dgm:pt modelId="{8CF7B9C2-1E56-4DD5-93C9-1A8DF5D518C9}">
      <dgm:prSet phldrT="[文本]" custT="1"/>
      <dgm:spPr/>
      <dgm:t>
        <a:bodyPr/>
        <a:lstStyle/>
        <a:p>
          <a:r>
            <a:rPr lang="zh-CN" altLang="en-US" sz="1200" dirty="0" smtClean="0"/>
            <a:t>所有子</a:t>
          </a:r>
          <a:r>
            <a:rPr lang="en-US" altLang="zh-CN" sz="1200" dirty="0" smtClean="0"/>
            <a:t>View</a:t>
          </a:r>
          <a:r>
            <a:rPr lang="zh-CN" altLang="en-US" sz="1200" dirty="0" smtClean="0"/>
            <a:t>全部</a:t>
          </a:r>
          <a:r>
            <a:rPr lang="en-US" altLang="zh-CN" sz="1200" dirty="0" smtClean="0"/>
            <a:t>inflate</a:t>
          </a:r>
          <a:r>
            <a:rPr lang="zh-CN" altLang="en-US" sz="1200" dirty="0" smtClean="0"/>
            <a:t>完成执行</a:t>
          </a:r>
          <a:endParaRPr lang="zh-CN" altLang="en-US" sz="1200" dirty="0"/>
        </a:p>
      </dgm:t>
    </dgm:pt>
    <dgm:pt modelId="{7BEC3678-CB22-47CA-9AA3-AA8D8377506D}" type="parTrans" cxnId="{9851ED9F-C306-4433-85C6-547532C21EE0}">
      <dgm:prSet/>
      <dgm:spPr/>
      <dgm:t>
        <a:bodyPr/>
        <a:lstStyle/>
        <a:p>
          <a:endParaRPr lang="zh-CN" altLang="en-US"/>
        </a:p>
      </dgm:t>
    </dgm:pt>
    <dgm:pt modelId="{154BC0AD-3F0B-40A7-B70E-C3A204E10259}" type="sibTrans" cxnId="{9851ED9F-C306-4433-85C6-547532C21EE0}">
      <dgm:prSet/>
      <dgm:spPr/>
      <dgm:t>
        <a:bodyPr/>
        <a:lstStyle/>
        <a:p>
          <a:endParaRPr lang="zh-CN" altLang="en-US"/>
        </a:p>
      </dgm:t>
    </dgm:pt>
    <dgm:pt modelId="{E268FC92-12F6-43D2-B394-B0B4653A3E53}">
      <dgm:prSet phldrT="[文本]" custT="1"/>
      <dgm:spPr/>
      <dgm:t>
        <a:bodyPr/>
        <a:lstStyle/>
        <a:p>
          <a:r>
            <a:rPr lang="zh-CN" altLang="en-US" sz="1200" dirty="0" smtClean="0"/>
            <a:t>使用</a:t>
          </a:r>
          <a:r>
            <a:rPr lang="en-US" altLang="zh-CN" sz="1200" dirty="0" smtClean="0"/>
            <a:t>ID</a:t>
          </a:r>
          <a:r>
            <a:rPr lang="zh-CN" altLang="en-US" sz="1200" dirty="0" smtClean="0"/>
            <a:t>查找当前</a:t>
          </a:r>
          <a:r>
            <a:rPr lang="en-US" altLang="zh-CN" sz="1200" dirty="0" smtClean="0"/>
            <a:t>View</a:t>
          </a:r>
          <a:r>
            <a:rPr lang="zh-CN" altLang="en-US" sz="1200" dirty="0" smtClean="0"/>
            <a:t>或子</a:t>
          </a:r>
          <a:r>
            <a:rPr lang="en-US" altLang="zh-CN" sz="1200" dirty="0" smtClean="0"/>
            <a:t>View</a:t>
          </a:r>
          <a:r>
            <a:rPr lang="zh-CN" altLang="en-US" sz="1200" dirty="0" smtClean="0"/>
            <a:t>，没有查找到返回</a:t>
          </a:r>
          <a:r>
            <a:rPr lang="en-US" altLang="zh-CN" sz="1200" dirty="0" smtClean="0"/>
            <a:t>null</a:t>
          </a:r>
          <a:endParaRPr lang="zh-CN" altLang="en-US" sz="1200" dirty="0"/>
        </a:p>
      </dgm:t>
    </dgm:pt>
    <dgm:pt modelId="{002A1F3A-26B2-4480-A30A-8D70E683C7B8}" type="parTrans" cxnId="{8AE04D29-D13C-4001-B6A3-623C73245392}">
      <dgm:prSet/>
      <dgm:spPr/>
      <dgm:t>
        <a:bodyPr/>
        <a:lstStyle/>
        <a:p>
          <a:endParaRPr lang="zh-CN" altLang="en-US"/>
        </a:p>
      </dgm:t>
    </dgm:pt>
    <dgm:pt modelId="{A9854634-37EE-48B6-AFCE-2CEBBB696FCE}" type="sibTrans" cxnId="{8AE04D29-D13C-4001-B6A3-623C73245392}">
      <dgm:prSet/>
      <dgm:spPr/>
      <dgm:t>
        <a:bodyPr/>
        <a:lstStyle/>
        <a:p>
          <a:endParaRPr lang="zh-CN" altLang="en-US"/>
        </a:p>
      </dgm:t>
    </dgm:pt>
    <dgm:pt modelId="{96AB04AB-AF32-4BFF-8CF2-9866A3FDF89B}">
      <dgm:prSet phldrT="[文本]" custT="1"/>
      <dgm:spPr/>
      <dgm:t>
        <a:bodyPr/>
        <a:lstStyle/>
        <a:p>
          <a:r>
            <a:rPr lang="zh-CN" altLang="en-US" sz="1200" dirty="0" smtClean="0"/>
            <a:t>自定义绘制图形</a:t>
          </a:r>
          <a:r>
            <a:rPr lang="en-US" altLang="zh-CN" sz="1200" dirty="0" smtClean="0"/>
            <a:t>—</a:t>
          </a:r>
          <a:r>
            <a:rPr lang="zh-CN" altLang="en-US" sz="1200" dirty="0" smtClean="0"/>
            <a:t>文字、形状、图片</a:t>
          </a:r>
          <a:endParaRPr lang="zh-CN" altLang="en-US" sz="1200" dirty="0"/>
        </a:p>
      </dgm:t>
    </dgm:pt>
    <dgm:pt modelId="{0163D115-29D0-495D-8580-09186290100F}" type="parTrans" cxnId="{71D763D7-E207-4907-81EA-19E18FF0DC62}">
      <dgm:prSet/>
      <dgm:spPr/>
      <dgm:t>
        <a:bodyPr/>
        <a:lstStyle/>
        <a:p>
          <a:endParaRPr lang="zh-CN" altLang="en-US"/>
        </a:p>
      </dgm:t>
    </dgm:pt>
    <dgm:pt modelId="{4697E565-E26E-48C0-910A-050DBBCF2642}" type="sibTrans" cxnId="{71D763D7-E207-4907-81EA-19E18FF0DC62}">
      <dgm:prSet/>
      <dgm:spPr/>
      <dgm:t>
        <a:bodyPr/>
        <a:lstStyle/>
        <a:p>
          <a:endParaRPr lang="zh-CN" altLang="en-US"/>
        </a:p>
      </dgm:t>
    </dgm:pt>
    <dgm:pt modelId="{2E8BEEB3-F586-40B1-B350-3E09FF8442E5}">
      <dgm:prSet phldrT="[文本]" custT="1"/>
      <dgm:spPr/>
      <dgm:t>
        <a:bodyPr/>
        <a:lstStyle/>
        <a:p>
          <a:endParaRPr lang="zh-CN" altLang="en-US" sz="1200" dirty="0"/>
        </a:p>
      </dgm:t>
    </dgm:pt>
    <dgm:pt modelId="{AA111993-1404-4F78-87E0-725AA7B64F34}" type="parTrans" cxnId="{98DC9388-B0C1-4E0A-B06E-5CE8DC64B845}">
      <dgm:prSet/>
      <dgm:spPr/>
      <dgm:t>
        <a:bodyPr/>
        <a:lstStyle/>
        <a:p>
          <a:endParaRPr lang="zh-CN" altLang="en-US"/>
        </a:p>
      </dgm:t>
    </dgm:pt>
    <dgm:pt modelId="{96608538-275E-46C4-A032-CC15F7A145BD}" type="sibTrans" cxnId="{98DC9388-B0C1-4E0A-B06E-5CE8DC64B845}">
      <dgm:prSet/>
      <dgm:spPr/>
      <dgm:t>
        <a:bodyPr/>
        <a:lstStyle/>
        <a:p>
          <a:endParaRPr lang="zh-CN" altLang="en-US"/>
        </a:p>
      </dgm:t>
    </dgm:pt>
    <dgm:pt modelId="{F9C0FF88-75F8-4372-ADE1-096D3115BFED}">
      <dgm:prSet phldrT="[文本]" custT="1"/>
      <dgm:spPr/>
      <dgm:t>
        <a:bodyPr/>
        <a:lstStyle/>
        <a:p>
          <a:endParaRPr lang="zh-CN" altLang="en-US" sz="1200" dirty="0"/>
        </a:p>
      </dgm:t>
    </dgm:pt>
    <dgm:pt modelId="{0A195C2D-00F0-4E80-B009-B7AFEB734D10}" type="parTrans" cxnId="{DADE761E-CBCD-488D-BF67-4A88BF3CDFE5}">
      <dgm:prSet/>
      <dgm:spPr/>
      <dgm:t>
        <a:bodyPr/>
        <a:lstStyle/>
        <a:p>
          <a:endParaRPr lang="zh-CN" altLang="en-US"/>
        </a:p>
      </dgm:t>
    </dgm:pt>
    <dgm:pt modelId="{30F91D16-3EA0-4A8D-A003-6E32259E072C}" type="sibTrans" cxnId="{DADE761E-CBCD-488D-BF67-4A88BF3CDFE5}">
      <dgm:prSet/>
      <dgm:spPr/>
      <dgm:t>
        <a:bodyPr/>
        <a:lstStyle/>
        <a:p>
          <a:endParaRPr lang="zh-CN" altLang="en-US"/>
        </a:p>
      </dgm:t>
    </dgm:pt>
    <dgm:pt modelId="{3C961FFA-F5E7-4E88-A94A-A5822D7489C4}" type="pres">
      <dgm:prSet presAssocID="{331AC561-92BA-4B9C-98B9-8223CF3A98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5F0497-8959-47BB-8532-581BC39A5142}" type="pres">
      <dgm:prSet presAssocID="{0FC2A035-ED7C-45E2-A9E8-699D49D844D5}" presName="root1" presStyleCnt="0"/>
      <dgm:spPr/>
      <dgm:t>
        <a:bodyPr/>
        <a:lstStyle/>
        <a:p>
          <a:endParaRPr lang="zh-CN" altLang="en-US"/>
        </a:p>
      </dgm:t>
    </dgm:pt>
    <dgm:pt modelId="{AA6B41F3-A1E2-4F3D-A0F4-3346F0A24300}" type="pres">
      <dgm:prSet presAssocID="{0FC2A035-ED7C-45E2-A9E8-699D49D844D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411291-FAA9-4D54-90F2-0572990D8548}" type="pres">
      <dgm:prSet presAssocID="{0FC2A035-ED7C-45E2-A9E8-699D49D844D5}" presName="level2hierChild" presStyleCnt="0"/>
      <dgm:spPr/>
      <dgm:t>
        <a:bodyPr/>
        <a:lstStyle/>
        <a:p>
          <a:endParaRPr lang="zh-CN" altLang="en-US"/>
        </a:p>
      </dgm:t>
    </dgm:pt>
    <dgm:pt modelId="{A4B84323-6252-4933-A444-EE3603F8F1F9}" type="pres">
      <dgm:prSet presAssocID="{3F68158E-04A2-407B-BE84-1734A5064125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962C4382-007F-486E-A325-99228EB4AF3B}" type="pres">
      <dgm:prSet presAssocID="{3F68158E-04A2-407B-BE84-1734A5064125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230CFCE1-6964-4285-BBB1-293EEBEE6673}" type="pres">
      <dgm:prSet presAssocID="{10E171F0-62A2-419E-A968-640AA6D9F728}" presName="root2" presStyleCnt="0"/>
      <dgm:spPr/>
      <dgm:t>
        <a:bodyPr/>
        <a:lstStyle/>
        <a:p>
          <a:endParaRPr lang="zh-CN" altLang="en-US"/>
        </a:p>
      </dgm:t>
    </dgm:pt>
    <dgm:pt modelId="{0453B443-8194-4BC3-8557-2843FD40B7D0}" type="pres">
      <dgm:prSet presAssocID="{10E171F0-62A2-419E-A968-640AA6D9F728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172565-0B23-4C4F-823E-1500D4313B37}" type="pres">
      <dgm:prSet presAssocID="{10E171F0-62A2-419E-A968-640AA6D9F728}" presName="level3hierChild" presStyleCnt="0"/>
      <dgm:spPr/>
      <dgm:t>
        <a:bodyPr/>
        <a:lstStyle/>
        <a:p>
          <a:endParaRPr lang="zh-CN" altLang="en-US"/>
        </a:p>
      </dgm:t>
    </dgm:pt>
    <dgm:pt modelId="{72F56338-ABE2-4878-AE3C-B10F4315E4D5}" type="pres">
      <dgm:prSet presAssocID="{7E3DA325-54E2-4240-B8C9-CECCF6483832}" presName="conn2-1" presStyleLbl="parChTrans1D3" presStyleIdx="0" presStyleCnt="14"/>
      <dgm:spPr/>
      <dgm:t>
        <a:bodyPr/>
        <a:lstStyle/>
        <a:p>
          <a:endParaRPr lang="zh-CN" altLang="en-US"/>
        </a:p>
      </dgm:t>
    </dgm:pt>
    <dgm:pt modelId="{AF908A8B-1BC5-48E1-AC6C-B11D8C50BAF4}" type="pres">
      <dgm:prSet presAssocID="{7E3DA325-54E2-4240-B8C9-CECCF6483832}" presName="connTx" presStyleLbl="parChTrans1D3" presStyleIdx="0" presStyleCnt="14"/>
      <dgm:spPr/>
      <dgm:t>
        <a:bodyPr/>
        <a:lstStyle/>
        <a:p>
          <a:endParaRPr lang="zh-CN" altLang="en-US"/>
        </a:p>
      </dgm:t>
    </dgm:pt>
    <dgm:pt modelId="{3573051B-B53F-4234-B51A-AFA648715B06}" type="pres">
      <dgm:prSet presAssocID="{ECC8470F-8D9F-4FD8-9CA4-1CA4A6A358D0}" presName="root2" presStyleCnt="0"/>
      <dgm:spPr/>
      <dgm:t>
        <a:bodyPr/>
        <a:lstStyle/>
        <a:p>
          <a:endParaRPr lang="zh-CN" altLang="en-US"/>
        </a:p>
      </dgm:t>
    </dgm:pt>
    <dgm:pt modelId="{8C19DA27-E874-4F72-B551-644D4C6FAD2A}" type="pres">
      <dgm:prSet presAssocID="{ECC8470F-8D9F-4FD8-9CA4-1CA4A6A358D0}" presName="LevelTwoTextNode" presStyleLbl="node3" presStyleIdx="0" presStyleCnt="14" custScaleX="2523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E1EB74-AEDE-4823-9B2B-268DE344A8E8}" type="pres">
      <dgm:prSet presAssocID="{ECC8470F-8D9F-4FD8-9CA4-1CA4A6A358D0}" presName="level3hierChild" presStyleCnt="0"/>
      <dgm:spPr/>
      <dgm:t>
        <a:bodyPr/>
        <a:lstStyle/>
        <a:p>
          <a:endParaRPr lang="zh-CN" altLang="en-US"/>
        </a:p>
      </dgm:t>
    </dgm:pt>
    <dgm:pt modelId="{78C130FA-0147-4F5F-B864-65D93BAC3A3B}" type="pres">
      <dgm:prSet presAssocID="{08D8B892-7CF8-4D85-AE55-DD381F032065}" presName="conn2-1" presStyleLbl="parChTrans1D4" presStyleIdx="0" presStyleCnt="8"/>
      <dgm:spPr/>
      <dgm:t>
        <a:bodyPr/>
        <a:lstStyle/>
        <a:p>
          <a:endParaRPr lang="zh-CN" altLang="en-US"/>
        </a:p>
      </dgm:t>
    </dgm:pt>
    <dgm:pt modelId="{C06C8093-4117-43A6-B44D-277E425A32D4}" type="pres">
      <dgm:prSet presAssocID="{08D8B892-7CF8-4D85-AE55-DD381F032065}" presName="connTx" presStyleLbl="parChTrans1D4" presStyleIdx="0" presStyleCnt="8"/>
      <dgm:spPr/>
      <dgm:t>
        <a:bodyPr/>
        <a:lstStyle/>
        <a:p>
          <a:endParaRPr lang="zh-CN" altLang="en-US"/>
        </a:p>
      </dgm:t>
    </dgm:pt>
    <dgm:pt modelId="{8ED7FF2A-B061-43A8-B305-CD0E2DE84CFF}" type="pres">
      <dgm:prSet presAssocID="{00A8190A-845E-4C6B-B68A-99932E088686}" presName="root2" presStyleCnt="0"/>
      <dgm:spPr/>
      <dgm:t>
        <a:bodyPr/>
        <a:lstStyle/>
        <a:p>
          <a:endParaRPr lang="zh-CN" altLang="en-US"/>
        </a:p>
      </dgm:t>
    </dgm:pt>
    <dgm:pt modelId="{2002F69A-D19F-4DAF-B816-1B3F42FB0774}" type="pres">
      <dgm:prSet presAssocID="{00A8190A-845E-4C6B-B68A-99932E088686}" presName="LevelTwoTextNode" presStyleLbl="node4" presStyleIdx="0" presStyleCnt="8" custScaleX="2438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B967E6-3B9E-464A-A2CC-6B7BE70497E6}" type="pres">
      <dgm:prSet presAssocID="{00A8190A-845E-4C6B-B68A-99932E088686}" presName="level3hierChild" presStyleCnt="0"/>
      <dgm:spPr/>
      <dgm:t>
        <a:bodyPr/>
        <a:lstStyle/>
        <a:p>
          <a:endParaRPr lang="zh-CN" altLang="en-US"/>
        </a:p>
      </dgm:t>
    </dgm:pt>
    <dgm:pt modelId="{621D2254-2839-4249-8C1F-D8E223FE9A84}" type="pres">
      <dgm:prSet presAssocID="{EACD8BCA-EF82-431A-A2EF-D7DC445FE5A5}" presName="conn2-1" presStyleLbl="parChTrans1D3" presStyleIdx="1" presStyleCnt="14"/>
      <dgm:spPr/>
      <dgm:t>
        <a:bodyPr/>
        <a:lstStyle/>
        <a:p>
          <a:endParaRPr lang="zh-CN" altLang="en-US"/>
        </a:p>
      </dgm:t>
    </dgm:pt>
    <dgm:pt modelId="{C105C0F9-685D-48EA-84FB-2AD972FACFFC}" type="pres">
      <dgm:prSet presAssocID="{EACD8BCA-EF82-431A-A2EF-D7DC445FE5A5}" presName="connTx" presStyleLbl="parChTrans1D3" presStyleIdx="1" presStyleCnt="14"/>
      <dgm:spPr/>
      <dgm:t>
        <a:bodyPr/>
        <a:lstStyle/>
        <a:p>
          <a:endParaRPr lang="zh-CN" altLang="en-US"/>
        </a:p>
      </dgm:t>
    </dgm:pt>
    <dgm:pt modelId="{328C9E96-52EB-44CB-B31E-6E31693C970D}" type="pres">
      <dgm:prSet presAssocID="{FC2D099A-35ED-41FB-816F-939C247591A8}" presName="root2" presStyleCnt="0"/>
      <dgm:spPr/>
      <dgm:t>
        <a:bodyPr/>
        <a:lstStyle/>
        <a:p>
          <a:endParaRPr lang="zh-CN" altLang="en-US"/>
        </a:p>
      </dgm:t>
    </dgm:pt>
    <dgm:pt modelId="{27C63FEA-1959-49EE-BAC6-CE80AC2130FA}" type="pres">
      <dgm:prSet presAssocID="{FC2D099A-35ED-41FB-816F-939C247591A8}" presName="LevelTwoTextNode" presStyleLbl="node3" presStyleIdx="1" presStyleCnt="14" custScaleX="2985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B0BEA9-ECC2-4A32-A689-123135A28FAA}" type="pres">
      <dgm:prSet presAssocID="{FC2D099A-35ED-41FB-816F-939C247591A8}" presName="level3hierChild" presStyleCnt="0"/>
      <dgm:spPr/>
      <dgm:t>
        <a:bodyPr/>
        <a:lstStyle/>
        <a:p>
          <a:endParaRPr lang="zh-CN" altLang="en-US"/>
        </a:p>
      </dgm:t>
    </dgm:pt>
    <dgm:pt modelId="{A7106CF7-3770-4B1E-A32C-061F7E097F8B}" type="pres">
      <dgm:prSet presAssocID="{2BBE2345-DC10-416A-8A74-66DF70438531}" presName="conn2-1" presStyleLbl="parChTrans1D4" presStyleIdx="1" presStyleCnt="8"/>
      <dgm:spPr/>
      <dgm:t>
        <a:bodyPr/>
        <a:lstStyle/>
        <a:p>
          <a:endParaRPr lang="zh-CN" altLang="en-US"/>
        </a:p>
      </dgm:t>
    </dgm:pt>
    <dgm:pt modelId="{AC58103E-9D11-4599-8F55-A98068EBD4A0}" type="pres">
      <dgm:prSet presAssocID="{2BBE2345-DC10-416A-8A74-66DF70438531}" presName="connTx" presStyleLbl="parChTrans1D4" presStyleIdx="1" presStyleCnt="8"/>
      <dgm:spPr/>
      <dgm:t>
        <a:bodyPr/>
        <a:lstStyle/>
        <a:p>
          <a:endParaRPr lang="zh-CN" altLang="en-US"/>
        </a:p>
      </dgm:t>
    </dgm:pt>
    <dgm:pt modelId="{314EDCEE-CD16-4CB1-AFDB-ABE2715CEC89}" type="pres">
      <dgm:prSet presAssocID="{5DF61E5E-41CF-4A15-822F-818DF8F382A1}" presName="root2" presStyleCnt="0"/>
      <dgm:spPr/>
      <dgm:t>
        <a:bodyPr/>
        <a:lstStyle/>
        <a:p>
          <a:endParaRPr lang="zh-CN" altLang="en-US"/>
        </a:p>
      </dgm:t>
    </dgm:pt>
    <dgm:pt modelId="{D14A7BCE-92CA-4F70-9807-2B7DEC18841D}" type="pres">
      <dgm:prSet presAssocID="{5DF61E5E-41CF-4A15-822F-818DF8F382A1}" presName="LevelTwoTextNode" presStyleLbl="node4" presStyleIdx="1" presStyleCnt="8" custScaleX="2158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A067B6-9A78-4470-994E-33BFDC8F4C2F}" type="pres">
      <dgm:prSet presAssocID="{5DF61E5E-41CF-4A15-822F-818DF8F382A1}" presName="level3hierChild" presStyleCnt="0"/>
      <dgm:spPr/>
      <dgm:t>
        <a:bodyPr/>
        <a:lstStyle/>
        <a:p>
          <a:endParaRPr lang="zh-CN" altLang="en-US"/>
        </a:p>
      </dgm:t>
    </dgm:pt>
    <dgm:pt modelId="{5A0E022B-B9CF-4D43-8A0A-36EC46EB11CD}" type="pres">
      <dgm:prSet presAssocID="{F53B301F-405C-46E4-803C-AA8452AFFC40}" presName="conn2-1" presStyleLbl="parChTrans1D3" presStyleIdx="2" presStyleCnt="14"/>
      <dgm:spPr/>
      <dgm:t>
        <a:bodyPr/>
        <a:lstStyle/>
        <a:p>
          <a:endParaRPr lang="zh-CN" altLang="en-US"/>
        </a:p>
      </dgm:t>
    </dgm:pt>
    <dgm:pt modelId="{9F4C7C92-F198-4580-AE61-E728A2EED747}" type="pres">
      <dgm:prSet presAssocID="{F53B301F-405C-46E4-803C-AA8452AFFC40}" presName="connTx" presStyleLbl="parChTrans1D3" presStyleIdx="2" presStyleCnt="14"/>
      <dgm:spPr/>
      <dgm:t>
        <a:bodyPr/>
        <a:lstStyle/>
        <a:p>
          <a:endParaRPr lang="zh-CN" altLang="en-US"/>
        </a:p>
      </dgm:t>
    </dgm:pt>
    <dgm:pt modelId="{D9D7D876-8EB4-4E46-A2FB-C7AD00954422}" type="pres">
      <dgm:prSet presAssocID="{0AA3E92F-72F7-48CA-A415-B12E6313D096}" presName="root2" presStyleCnt="0"/>
      <dgm:spPr/>
      <dgm:t>
        <a:bodyPr/>
        <a:lstStyle/>
        <a:p>
          <a:endParaRPr lang="zh-CN" altLang="en-US"/>
        </a:p>
      </dgm:t>
    </dgm:pt>
    <dgm:pt modelId="{034907A3-4DA7-48C2-A79B-C0C46491EAC9}" type="pres">
      <dgm:prSet presAssocID="{0AA3E92F-72F7-48CA-A415-B12E6313D096}" presName="LevelTwoTextNode" presStyleLbl="node3" presStyleIdx="2" presStyleCnt="14" custScaleX="2842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614A92-FFC2-4061-B57E-A61C48B08200}" type="pres">
      <dgm:prSet presAssocID="{0AA3E92F-72F7-48CA-A415-B12E6313D096}" presName="level3hierChild" presStyleCnt="0"/>
      <dgm:spPr/>
      <dgm:t>
        <a:bodyPr/>
        <a:lstStyle/>
        <a:p>
          <a:endParaRPr lang="zh-CN" altLang="en-US"/>
        </a:p>
      </dgm:t>
    </dgm:pt>
    <dgm:pt modelId="{DAE998DF-DE31-4735-99C8-CB7BB648787C}" type="pres">
      <dgm:prSet presAssocID="{B774D217-F3BC-45E3-BCED-7CB6A63AC004}" presName="conn2-1" presStyleLbl="parChTrans1D4" presStyleIdx="2" presStyleCnt="8"/>
      <dgm:spPr/>
      <dgm:t>
        <a:bodyPr/>
        <a:lstStyle/>
        <a:p>
          <a:endParaRPr lang="zh-CN" altLang="en-US"/>
        </a:p>
      </dgm:t>
    </dgm:pt>
    <dgm:pt modelId="{7EB64519-2214-4B95-BB1F-F8D795013E0A}" type="pres">
      <dgm:prSet presAssocID="{B774D217-F3BC-45E3-BCED-7CB6A63AC004}" presName="connTx" presStyleLbl="parChTrans1D4" presStyleIdx="2" presStyleCnt="8"/>
      <dgm:spPr/>
      <dgm:t>
        <a:bodyPr/>
        <a:lstStyle/>
        <a:p>
          <a:endParaRPr lang="zh-CN" altLang="en-US"/>
        </a:p>
      </dgm:t>
    </dgm:pt>
    <dgm:pt modelId="{4E5F6A8F-7289-4CD7-970A-24E39F10CEFC}" type="pres">
      <dgm:prSet presAssocID="{41E2CE96-B758-46CF-8810-1D849EAD131F}" presName="root2" presStyleCnt="0"/>
      <dgm:spPr/>
      <dgm:t>
        <a:bodyPr/>
        <a:lstStyle/>
        <a:p>
          <a:endParaRPr lang="zh-CN" altLang="en-US"/>
        </a:p>
      </dgm:t>
    </dgm:pt>
    <dgm:pt modelId="{C6B02B6A-065F-42DD-A96A-28814D0BE0D7}" type="pres">
      <dgm:prSet presAssocID="{41E2CE96-B758-46CF-8810-1D849EAD131F}" presName="LevelTwoTextNode" presStyleLbl="node4" presStyleIdx="2" presStyleCnt="8" custScaleX="2302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EBDF88-94CE-4F30-B01F-6F07DAA08056}" type="pres">
      <dgm:prSet presAssocID="{41E2CE96-B758-46CF-8810-1D849EAD131F}" presName="level3hierChild" presStyleCnt="0"/>
      <dgm:spPr/>
      <dgm:t>
        <a:bodyPr/>
        <a:lstStyle/>
        <a:p>
          <a:endParaRPr lang="zh-CN" altLang="en-US"/>
        </a:p>
      </dgm:t>
    </dgm:pt>
    <dgm:pt modelId="{4B85D059-E63E-4853-8121-5C937E1762A9}" type="pres">
      <dgm:prSet presAssocID="{369D937F-2329-4CE4-BE57-5139CA3F6063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35B3CC4B-9426-4FC9-B375-92017DB7FED4}" type="pres">
      <dgm:prSet presAssocID="{369D937F-2329-4CE4-BE57-5139CA3F6063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5DAD5C3B-5740-46C8-BBD7-E29007CCCDD6}" type="pres">
      <dgm:prSet presAssocID="{BD222229-EC98-4B2C-9E3A-88D635920E69}" presName="root2" presStyleCnt="0"/>
      <dgm:spPr/>
      <dgm:t>
        <a:bodyPr/>
        <a:lstStyle/>
        <a:p>
          <a:endParaRPr lang="zh-CN" altLang="en-US"/>
        </a:p>
      </dgm:t>
    </dgm:pt>
    <dgm:pt modelId="{E5B41DF6-026C-4B41-8C94-203CD4E15F6C}" type="pres">
      <dgm:prSet presAssocID="{BD222229-EC98-4B2C-9E3A-88D635920E69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E4A7E3-B133-4C4E-841F-9037509AD33E}" type="pres">
      <dgm:prSet presAssocID="{BD222229-EC98-4B2C-9E3A-88D635920E69}" presName="level3hierChild" presStyleCnt="0"/>
      <dgm:spPr/>
      <dgm:t>
        <a:bodyPr/>
        <a:lstStyle/>
        <a:p>
          <a:endParaRPr lang="zh-CN" altLang="en-US"/>
        </a:p>
      </dgm:t>
    </dgm:pt>
    <dgm:pt modelId="{0AAA3F01-12BE-4FA8-A30C-FCC0CDE071F7}" type="pres">
      <dgm:prSet presAssocID="{A0A50C2C-7DF2-4085-918F-2A5E3E361D46}" presName="conn2-1" presStyleLbl="parChTrans1D3" presStyleIdx="3" presStyleCnt="14"/>
      <dgm:spPr/>
      <dgm:t>
        <a:bodyPr/>
        <a:lstStyle/>
        <a:p>
          <a:endParaRPr lang="zh-CN" altLang="en-US"/>
        </a:p>
      </dgm:t>
    </dgm:pt>
    <dgm:pt modelId="{6DA805BE-BAB4-48C5-91D4-E6D02BE518D3}" type="pres">
      <dgm:prSet presAssocID="{A0A50C2C-7DF2-4085-918F-2A5E3E361D46}" presName="connTx" presStyleLbl="parChTrans1D3" presStyleIdx="3" presStyleCnt="14"/>
      <dgm:spPr/>
      <dgm:t>
        <a:bodyPr/>
        <a:lstStyle/>
        <a:p>
          <a:endParaRPr lang="zh-CN" altLang="en-US"/>
        </a:p>
      </dgm:t>
    </dgm:pt>
    <dgm:pt modelId="{7050C2A7-C343-4216-87A8-AB1A0A61AE09}" type="pres">
      <dgm:prSet presAssocID="{A11A11C0-C968-4E8B-AB1A-209EBF1514C5}" presName="root2" presStyleCnt="0"/>
      <dgm:spPr/>
      <dgm:t>
        <a:bodyPr/>
        <a:lstStyle/>
        <a:p>
          <a:endParaRPr lang="zh-CN" altLang="en-US"/>
        </a:p>
      </dgm:t>
    </dgm:pt>
    <dgm:pt modelId="{3584960C-16E4-4186-8BB4-9BCAE9E637ED}" type="pres">
      <dgm:prSet presAssocID="{A11A11C0-C968-4E8B-AB1A-209EBF1514C5}" presName="LevelTwoTextNode" presStyleLbl="node3" presStyleIdx="3" presStyleCnt="14" custScaleX="3327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45DBE0-E522-45C9-9C31-A65F0EA9D8C1}" type="pres">
      <dgm:prSet presAssocID="{A11A11C0-C968-4E8B-AB1A-209EBF1514C5}" presName="level3hierChild" presStyleCnt="0"/>
      <dgm:spPr/>
      <dgm:t>
        <a:bodyPr/>
        <a:lstStyle/>
        <a:p>
          <a:endParaRPr lang="zh-CN" altLang="en-US"/>
        </a:p>
      </dgm:t>
    </dgm:pt>
    <dgm:pt modelId="{410C8405-35FD-4BBD-8562-EE386D674212}" type="pres">
      <dgm:prSet presAssocID="{E8B7DA50-A507-4EBA-9856-B119444B767A}" presName="conn2-1" presStyleLbl="parChTrans1D3" presStyleIdx="4" presStyleCnt="14"/>
      <dgm:spPr/>
      <dgm:t>
        <a:bodyPr/>
        <a:lstStyle/>
        <a:p>
          <a:endParaRPr lang="zh-CN" altLang="en-US"/>
        </a:p>
      </dgm:t>
    </dgm:pt>
    <dgm:pt modelId="{2AAF7A0D-1C58-4721-B6AA-22394A76829E}" type="pres">
      <dgm:prSet presAssocID="{E8B7DA50-A507-4EBA-9856-B119444B767A}" presName="connTx" presStyleLbl="parChTrans1D3" presStyleIdx="4" presStyleCnt="14"/>
      <dgm:spPr/>
      <dgm:t>
        <a:bodyPr/>
        <a:lstStyle/>
        <a:p>
          <a:endParaRPr lang="zh-CN" altLang="en-US"/>
        </a:p>
      </dgm:t>
    </dgm:pt>
    <dgm:pt modelId="{0CA5E3FC-DD97-48BC-9D7A-C17462C1D75C}" type="pres">
      <dgm:prSet presAssocID="{02375FAA-5F40-434A-BCA1-219AA5873BF6}" presName="root2" presStyleCnt="0"/>
      <dgm:spPr/>
      <dgm:t>
        <a:bodyPr/>
        <a:lstStyle/>
        <a:p>
          <a:endParaRPr lang="zh-CN" altLang="en-US"/>
        </a:p>
      </dgm:t>
    </dgm:pt>
    <dgm:pt modelId="{2738D710-9C66-4044-BDEA-2BE164E342A4}" type="pres">
      <dgm:prSet presAssocID="{02375FAA-5F40-434A-BCA1-219AA5873BF6}" presName="LevelTwoTextNode" presStyleLbl="node3" presStyleIdx="4" presStyleCnt="14" custScaleX="3450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E099F-116A-448A-8B67-CEBA5E589CB0}" type="pres">
      <dgm:prSet presAssocID="{02375FAA-5F40-434A-BCA1-219AA5873BF6}" presName="level3hierChild" presStyleCnt="0"/>
      <dgm:spPr/>
      <dgm:t>
        <a:bodyPr/>
        <a:lstStyle/>
        <a:p>
          <a:endParaRPr lang="zh-CN" altLang="en-US"/>
        </a:p>
      </dgm:t>
    </dgm:pt>
    <dgm:pt modelId="{03FD72BD-E348-401A-B6E1-F849CED63E59}" type="pres">
      <dgm:prSet presAssocID="{D9D562EE-7FE1-4992-8CBB-2EA08D8EFFC1}" presName="conn2-1" presStyleLbl="parChTrans1D3" presStyleIdx="5" presStyleCnt="14"/>
      <dgm:spPr/>
      <dgm:t>
        <a:bodyPr/>
        <a:lstStyle/>
        <a:p>
          <a:endParaRPr lang="zh-CN" altLang="en-US"/>
        </a:p>
      </dgm:t>
    </dgm:pt>
    <dgm:pt modelId="{D021BFFA-C134-47FA-879C-BF00D22B75CE}" type="pres">
      <dgm:prSet presAssocID="{D9D562EE-7FE1-4992-8CBB-2EA08D8EFFC1}" presName="connTx" presStyleLbl="parChTrans1D3" presStyleIdx="5" presStyleCnt="14"/>
      <dgm:spPr/>
      <dgm:t>
        <a:bodyPr/>
        <a:lstStyle/>
        <a:p>
          <a:endParaRPr lang="zh-CN" altLang="en-US"/>
        </a:p>
      </dgm:t>
    </dgm:pt>
    <dgm:pt modelId="{67AE60C3-D91E-4ADF-8FA5-A72BA6BDC2E1}" type="pres">
      <dgm:prSet presAssocID="{9C3BAC47-0CCA-4C6E-B93F-CACEA86F278C}" presName="root2" presStyleCnt="0"/>
      <dgm:spPr/>
      <dgm:t>
        <a:bodyPr/>
        <a:lstStyle/>
        <a:p>
          <a:endParaRPr lang="zh-CN" altLang="en-US"/>
        </a:p>
      </dgm:t>
    </dgm:pt>
    <dgm:pt modelId="{3E726271-FE09-4894-AE31-01B426942228}" type="pres">
      <dgm:prSet presAssocID="{9C3BAC47-0CCA-4C6E-B93F-CACEA86F278C}" presName="LevelTwoTextNode" presStyleLbl="node3" presStyleIdx="5" presStyleCnt="14" custScaleX="2848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7CD276-3960-4549-9B05-687ACDC881B8}" type="pres">
      <dgm:prSet presAssocID="{9C3BAC47-0CCA-4C6E-B93F-CACEA86F278C}" presName="level3hierChild" presStyleCnt="0"/>
      <dgm:spPr/>
      <dgm:t>
        <a:bodyPr/>
        <a:lstStyle/>
        <a:p>
          <a:endParaRPr lang="zh-CN" altLang="en-US"/>
        </a:p>
      </dgm:t>
    </dgm:pt>
    <dgm:pt modelId="{1EA103AD-B1A1-4DA2-B837-B744ED982227}" type="pres">
      <dgm:prSet presAssocID="{E1F45358-5AB5-4CA0-A314-B560330B86CE}" presName="conn2-1" presStyleLbl="parChTrans1D3" presStyleIdx="6" presStyleCnt="14"/>
      <dgm:spPr/>
      <dgm:t>
        <a:bodyPr/>
        <a:lstStyle/>
        <a:p>
          <a:endParaRPr lang="zh-CN" altLang="en-US"/>
        </a:p>
      </dgm:t>
    </dgm:pt>
    <dgm:pt modelId="{B08A7E7A-FDD2-4D19-A79B-C45C27936943}" type="pres">
      <dgm:prSet presAssocID="{E1F45358-5AB5-4CA0-A314-B560330B86CE}" presName="connTx" presStyleLbl="parChTrans1D3" presStyleIdx="6" presStyleCnt="14"/>
      <dgm:spPr/>
      <dgm:t>
        <a:bodyPr/>
        <a:lstStyle/>
        <a:p>
          <a:endParaRPr lang="zh-CN" altLang="en-US"/>
        </a:p>
      </dgm:t>
    </dgm:pt>
    <dgm:pt modelId="{AADBF1C3-24DE-40F3-939C-CF5EF2727CBD}" type="pres">
      <dgm:prSet presAssocID="{ADD53B2A-DB14-47AF-A17E-B9F09274400B}" presName="root2" presStyleCnt="0"/>
      <dgm:spPr/>
      <dgm:t>
        <a:bodyPr/>
        <a:lstStyle/>
        <a:p>
          <a:endParaRPr lang="zh-CN" altLang="en-US"/>
        </a:p>
      </dgm:t>
    </dgm:pt>
    <dgm:pt modelId="{00EA4E66-A8E0-4EF1-8596-30BD752F57A3}" type="pres">
      <dgm:prSet presAssocID="{ADD53B2A-DB14-47AF-A17E-B9F09274400B}" presName="LevelTwoTextNode" presStyleLbl="node3" presStyleIdx="6" presStyleCnt="14" custScaleX="2639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20934A-6D01-418F-A1CB-0B5255AC1208}" type="pres">
      <dgm:prSet presAssocID="{ADD53B2A-DB14-47AF-A17E-B9F09274400B}" presName="level3hierChild" presStyleCnt="0"/>
      <dgm:spPr/>
      <dgm:t>
        <a:bodyPr/>
        <a:lstStyle/>
        <a:p>
          <a:endParaRPr lang="zh-CN" altLang="en-US"/>
        </a:p>
      </dgm:t>
    </dgm:pt>
    <dgm:pt modelId="{480FBD62-4435-470F-B6A4-C0FDA547E761}" type="pres">
      <dgm:prSet presAssocID="{0FE88137-F657-48D6-87CA-6497A6E64C5C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FC2DE73A-3CF0-49DA-AD66-1E222890A486}" type="pres">
      <dgm:prSet presAssocID="{0FE88137-F657-48D6-87CA-6497A6E64C5C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2C856188-DD04-4E4A-929F-80DEC36C4235}" type="pres">
      <dgm:prSet presAssocID="{1A54AFF3-723E-400A-9154-8C51BA6EE36A}" presName="root2" presStyleCnt="0"/>
      <dgm:spPr/>
      <dgm:t>
        <a:bodyPr/>
        <a:lstStyle/>
        <a:p>
          <a:endParaRPr lang="zh-CN" altLang="en-US"/>
        </a:p>
      </dgm:t>
    </dgm:pt>
    <dgm:pt modelId="{1DA4E7DD-EB49-4612-864F-3CC841BA0B76}" type="pres">
      <dgm:prSet presAssocID="{1A54AFF3-723E-400A-9154-8C51BA6EE36A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B70891-8A65-40EB-BCC7-14C6609E88D5}" type="pres">
      <dgm:prSet presAssocID="{1A54AFF3-723E-400A-9154-8C51BA6EE36A}" presName="level3hierChild" presStyleCnt="0"/>
      <dgm:spPr/>
      <dgm:t>
        <a:bodyPr/>
        <a:lstStyle/>
        <a:p>
          <a:endParaRPr lang="zh-CN" altLang="en-US"/>
        </a:p>
      </dgm:t>
    </dgm:pt>
    <dgm:pt modelId="{87A612AF-FE5E-4813-86B3-A9B9C0946118}" type="pres">
      <dgm:prSet presAssocID="{1E75D395-7D1C-4900-AF57-96CB88D1EEA4}" presName="conn2-1" presStyleLbl="parChTrans1D3" presStyleIdx="7" presStyleCnt="14"/>
      <dgm:spPr/>
      <dgm:t>
        <a:bodyPr/>
        <a:lstStyle/>
        <a:p>
          <a:endParaRPr lang="zh-CN" altLang="en-US"/>
        </a:p>
      </dgm:t>
    </dgm:pt>
    <dgm:pt modelId="{128BE6B8-8B21-4DA5-9989-B1EFB08D9E48}" type="pres">
      <dgm:prSet presAssocID="{1E75D395-7D1C-4900-AF57-96CB88D1EEA4}" presName="connTx" presStyleLbl="parChTrans1D3" presStyleIdx="7" presStyleCnt="14"/>
      <dgm:spPr/>
      <dgm:t>
        <a:bodyPr/>
        <a:lstStyle/>
        <a:p>
          <a:endParaRPr lang="zh-CN" altLang="en-US"/>
        </a:p>
      </dgm:t>
    </dgm:pt>
    <dgm:pt modelId="{FE34FEC6-527F-4604-AEEF-C7363F0AE949}" type="pres">
      <dgm:prSet presAssocID="{4CA44E42-692B-49BE-8D78-E54CC4CA299E}" presName="root2" presStyleCnt="0"/>
      <dgm:spPr/>
      <dgm:t>
        <a:bodyPr/>
        <a:lstStyle/>
        <a:p>
          <a:endParaRPr lang="zh-CN" altLang="en-US"/>
        </a:p>
      </dgm:t>
    </dgm:pt>
    <dgm:pt modelId="{48D95F70-DE66-49E5-83E8-F9CBD9256D45}" type="pres">
      <dgm:prSet presAssocID="{4CA44E42-692B-49BE-8D78-E54CC4CA299E}" presName="LevelTwoTextNode" presStyleLbl="node3" presStyleIdx="7" presStyleCnt="14" custScaleX="4839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C62C7-37E0-4025-AAE5-85BB598BF024}" type="pres">
      <dgm:prSet presAssocID="{4CA44E42-692B-49BE-8D78-E54CC4CA299E}" presName="level3hierChild" presStyleCnt="0"/>
      <dgm:spPr/>
      <dgm:t>
        <a:bodyPr/>
        <a:lstStyle/>
        <a:p>
          <a:endParaRPr lang="zh-CN" altLang="en-US"/>
        </a:p>
      </dgm:t>
    </dgm:pt>
    <dgm:pt modelId="{7D014F44-56C3-4E85-8869-EE4BC727036E}" type="pres">
      <dgm:prSet presAssocID="{87FB25F2-9667-420B-8174-4C9286E93ED5}" presName="conn2-1" presStyleLbl="parChTrans1D3" presStyleIdx="8" presStyleCnt="14"/>
      <dgm:spPr/>
      <dgm:t>
        <a:bodyPr/>
        <a:lstStyle/>
        <a:p>
          <a:endParaRPr lang="zh-CN" altLang="en-US"/>
        </a:p>
      </dgm:t>
    </dgm:pt>
    <dgm:pt modelId="{61CF31F0-EED1-4CF5-8A91-F91794FE5D69}" type="pres">
      <dgm:prSet presAssocID="{87FB25F2-9667-420B-8174-4C9286E93ED5}" presName="connTx" presStyleLbl="parChTrans1D3" presStyleIdx="8" presStyleCnt="14"/>
      <dgm:spPr/>
      <dgm:t>
        <a:bodyPr/>
        <a:lstStyle/>
        <a:p>
          <a:endParaRPr lang="zh-CN" altLang="en-US"/>
        </a:p>
      </dgm:t>
    </dgm:pt>
    <dgm:pt modelId="{F18C0CFA-A435-4A7F-B396-5EEF55BA1D42}" type="pres">
      <dgm:prSet presAssocID="{C74E42BB-3111-4272-BC33-E353FB8EE557}" presName="root2" presStyleCnt="0"/>
      <dgm:spPr/>
      <dgm:t>
        <a:bodyPr/>
        <a:lstStyle/>
        <a:p>
          <a:endParaRPr lang="zh-CN" altLang="en-US"/>
        </a:p>
      </dgm:t>
    </dgm:pt>
    <dgm:pt modelId="{3C6A02CC-2F83-4CD8-861A-C0F61E359699}" type="pres">
      <dgm:prSet presAssocID="{C74E42BB-3111-4272-BC33-E353FB8EE557}" presName="LevelTwoTextNode" presStyleLbl="node3" presStyleIdx="8" presStyleCnt="14" custScaleX="3253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D4745B-32EF-485E-A29E-3CF5AD479444}" type="pres">
      <dgm:prSet presAssocID="{C74E42BB-3111-4272-BC33-E353FB8EE557}" presName="level3hierChild" presStyleCnt="0"/>
      <dgm:spPr/>
      <dgm:t>
        <a:bodyPr/>
        <a:lstStyle/>
        <a:p>
          <a:endParaRPr lang="zh-CN" altLang="en-US"/>
        </a:p>
      </dgm:t>
    </dgm:pt>
    <dgm:pt modelId="{F055548D-4CA5-4E2F-83C3-44D943205E5C}" type="pres">
      <dgm:prSet presAssocID="{3B788542-2970-4AB7-AFD5-076BF3842782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D66D9A51-D664-4932-9FD6-CC3E77ECB79B}" type="pres">
      <dgm:prSet presAssocID="{3B788542-2970-4AB7-AFD5-076BF3842782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6B8F602F-D24E-469B-B122-2F934286B7C8}" type="pres">
      <dgm:prSet presAssocID="{FA0F9954-DB65-4F1C-8B47-FD0242B949B9}" presName="root2" presStyleCnt="0"/>
      <dgm:spPr/>
      <dgm:t>
        <a:bodyPr/>
        <a:lstStyle/>
        <a:p>
          <a:endParaRPr lang="zh-CN" altLang="en-US"/>
        </a:p>
      </dgm:t>
    </dgm:pt>
    <dgm:pt modelId="{AE025C39-2C52-459F-9C7C-9B26F40F0797}" type="pres">
      <dgm:prSet presAssocID="{FA0F9954-DB65-4F1C-8B47-FD0242B949B9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1AB5B4-DF92-4839-BA3C-8942CB2FC967}" type="pres">
      <dgm:prSet presAssocID="{FA0F9954-DB65-4F1C-8B47-FD0242B949B9}" presName="level3hierChild" presStyleCnt="0"/>
      <dgm:spPr/>
      <dgm:t>
        <a:bodyPr/>
        <a:lstStyle/>
        <a:p>
          <a:endParaRPr lang="zh-CN" altLang="en-US"/>
        </a:p>
      </dgm:t>
    </dgm:pt>
    <dgm:pt modelId="{145EE102-151F-422A-ACD3-9B9B4E928286}" type="pres">
      <dgm:prSet presAssocID="{E8532721-5A27-4CBC-990B-AC847DC960B9}" presName="conn2-1" presStyleLbl="parChTrans1D3" presStyleIdx="9" presStyleCnt="14"/>
      <dgm:spPr/>
      <dgm:t>
        <a:bodyPr/>
        <a:lstStyle/>
        <a:p>
          <a:endParaRPr lang="zh-CN" altLang="en-US"/>
        </a:p>
      </dgm:t>
    </dgm:pt>
    <dgm:pt modelId="{259654CE-7E6D-4CAF-9EAB-1D89380824C1}" type="pres">
      <dgm:prSet presAssocID="{E8532721-5A27-4CBC-990B-AC847DC960B9}" presName="connTx" presStyleLbl="parChTrans1D3" presStyleIdx="9" presStyleCnt="14"/>
      <dgm:spPr/>
      <dgm:t>
        <a:bodyPr/>
        <a:lstStyle/>
        <a:p>
          <a:endParaRPr lang="zh-CN" altLang="en-US"/>
        </a:p>
      </dgm:t>
    </dgm:pt>
    <dgm:pt modelId="{FB24B9F8-598C-4F04-9F06-389FD22E272C}" type="pres">
      <dgm:prSet presAssocID="{366D0412-4E11-4E0D-A164-A81F31A6D773}" presName="root2" presStyleCnt="0"/>
      <dgm:spPr/>
      <dgm:t>
        <a:bodyPr/>
        <a:lstStyle/>
        <a:p>
          <a:endParaRPr lang="zh-CN" altLang="en-US"/>
        </a:p>
      </dgm:t>
    </dgm:pt>
    <dgm:pt modelId="{99140174-C857-4CB3-A8FD-72FEFD9122CC}" type="pres">
      <dgm:prSet presAssocID="{366D0412-4E11-4E0D-A164-A81F31A6D773}" presName="LevelTwoTextNode" presStyleLbl="node3" presStyleIdx="9" presStyleCnt="14" custScaleX="2334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0DAE0B-92FC-4A86-A58A-76CAE5D38532}" type="pres">
      <dgm:prSet presAssocID="{366D0412-4E11-4E0D-A164-A81F31A6D773}" presName="level3hierChild" presStyleCnt="0"/>
      <dgm:spPr/>
      <dgm:t>
        <a:bodyPr/>
        <a:lstStyle/>
        <a:p>
          <a:endParaRPr lang="zh-CN" altLang="en-US"/>
        </a:p>
      </dgm:t>
    </dgm:pt>
    <dgm:pt modelId="{03E97607-548E-4A4E-ABDE-78B5E1739D79}" type="pres">
      <dgm:prSet presAssocID="{AA111993-1404-4F78-87E0-725AA7B64F34}" presName="conn2-1" presStyleLbl="parChTrans1D4" presStyleIdx="3" presStyleCnt="8"/>
      <dgm:spPr/>
    </dgm:pt>
    <dgm:pt modelId="{68C841F9-0DD6-4AC2-89A5-F8F8ECA0FD65}" type="pres">
      <dgm:prSet presAssocID="{AA111993-1404-4F78-87E0-725AA7B64F34}" presName="connTx" presStyleLbl="parChTrans1D4" presStyleIdx="3" presStyleCnt="8"/>
      <dgm:spPr/>
    </dgm:pt>
    <dgm:pt modelId="{C260D4E8-BF02-4DE9-892C-66C5927721E0}" type="pres">
      <dgm:prSet presAssocID="{2E8BEEB3-F586-40B1-B350-3E09FF8442E5}" presName="root2" presStyleCnt="0"/>
      <dgm:spPr/>
    </dgm:pt>
    <dgm:pt modelId="{62006DA7-0D3B-4248-9E0E-DCF04249AFB2}" type="pres">
      <dgm:prSet presAssocID="{2E8BEEB3-F586-40B1-B350-3E09FF8442E5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B9F28-2A91-4BD4-B0FA-B805F8366984}" type="pres">
      <dgm:prSet presAssocID="{2E8BEEB3-F586-40B1-B350-3E09FF8442E5}" presName="level3hierChild" presStyleCnt="0"/>
      <dgm:spPr/>
    </dgm:pt>
    <dgm:pt modelId="{C54D0885-6191-4B47-B19A-FA2658235D55}" type="pres">
      <dgm:prSet presAssocID="{1C4C78B0-DD2F-4C07-BDEE-86154D282038}" presName="conn2-1" presStyleLbl="parChTrans1D3" presStyleIdx="10" presStyleCnt="14"/>
      <dgm:spPr/>
      <dgm:t>
        <a:bodyPr/>
        <a:lstStyle/>
        <a:p>
          <a:endParaRPr lang="zh-CN" altLang="en-US"/>
        </a:p>
      </dgm:t>
    </dgm:pt>
    <dgm:pt modelId="{29A2E693-CAC3-4BFA-8C5D-D6298111C059}" type="pres">
      <dgm:prSet presAssocID="{1C4C78B0-DD2F-4C07-BDEE-86154D282038}" presName="connTx" presStyleLbl="parChTrans1D3" presStyleIdx="10" presStyleCnt="14"/>
      <dgm:spPr/>
      <dgm:t>
        <a:bodyPr/>
        <a:lstStyle/>
        <a:p>
          <a:endParaRPr lang="zh-CN" altLang="en-US"/>
        </a:p>
      </dgm:t>
    </dgm:pt>
    <dgm:pt modelId="{DCF8FC4A-5591-47B9-BCB7-C9169738B53E}" type="pres">
      <dgm:prSet presAssocID="{1E64F546-F9EF-42A5-A91A-33120EB6B007}" presName="root2" presStyleCnt="0"/>
      <dgm:spPr/>
      <dgm:t>
        <a:bodyPr/>
        <a:lstStyle/>
        <a:p>
          <a:endParaRPr lang="zh-CN" altLang="en-US"/>
        </a:p>
      </dgm:t>
    </dgm:pt>
    <dgm:pt modelId="{34F65A41-F782-4340-9005-0BCFB3D0C06E}" type="pres">
      <dgm:prSet presAssocID="{1E64F546-F9EF-42A5-A91A-33120EB6B007}" presName="LevelTwoTextNode" presStyleLbl="node3" presStyleIdx="10" presStyleCnt="14" custScaleX="2653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611054-738A-4F47-8E74-A85E456C463E}" type="pres">
      <dgm:prSet presAssocID="{1E64F546-F9EF-42A5-A91A-33120EB6B007}" presName="level3hierChild" presStyleCnt="0"/>
      <dgm:spPr/>
      <dgm:t>
        <a:bodyPr/>
        <a:lstStyle/>
        <a:p>
          <a:endParaRPr lang="zh-CN" altLang="en-US"/>
        </a:p>
      </dgm:t>
    </dgm:pt>
    <dgm:pt modelId="{9FCA65F8-5742-4DB9-BBB5-805644BE52F0}" type="pres">
      <dgm:prSet presAssocID="{0A195C2D-00F0-4E80-B009-B7AFEB734D10}" presName="conn2-1" presStyleLbl="parChTrans1D4" presStyleIdx="4" presStyleCnt="8"/>
      <dgm:spPr/>
    </dgm:pt>
    <dgm:pt modelId="{C56BC90B-8821-49B8-BF25-086917E38E0D}" type="pres">
      <dgm:prSet presAssocID="{0A195C2D-00F0-4E80-B009-B7AFEB734D10}" presName="connTx" presStyleLbl="parChTrans1D4" presStyleIdx="4" presStyleCnt="8"/>
      <dgm:spPr/>
    </dgm:pt>
    <dgm:pt modelId="{5657C1EA-DAB5-4D10-8A50-B421A5728242}" type="pres">
      <dgm:prSet presAssocID="{F9C0FF88-75F8-4372-ADE1-096D3115BFED}" presName="root2" presStyleCnt="0"/>
      <dgm:spPr/>
    </dgm:pt>
    <dgm:pt modelId="{69994710-7D74-464A-8A1B-FA779ADCB872}" type="pres">
      <dgm:prSet presAssocID="{F9C0FF88-75F8-4372-ADE1-096D3115BFED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039438-8BC3-462B-AC4C-26842AA4ABEE}" type="pres">
      <dgm:prSet presAssocID="{F9C0FF88-75F8-4372-ADE1-096D3115BFED}" presName="level3hierChild" presStyleCnt="0"/>
      <dgm:spPr/>
    </dgm:pt>
    <dgm:pt modelId="{BA30AB6D-F8A2-4F88-BC5B-7FA680EFF6B7}" type="pres">
      <dgm:prSet presAssocID="{5B7DF9A2-4E95-498D-90BB-B3CED75799FC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D0460F0A-CD0B-4E85-AA01-B2F8830EB999}" type="pres">
      <dgm:prSet presAssocID="{5B7DF9A2-4E95-498D-90BB-B3CED75799FC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B609C7CC-C450-40DA-A87E-BA7DC2B36CCA}" type="pres">
      <dgm:prSet presAssocID="{4B169175-BCF5-48D9-B732-B39C09D3F7F3}" presName="root2" presStyleCnt="0"/>
      <dgm:spPr/>
      <dgm:t>
        <a:bodyPr/>
        <a:lstStyle/>
        <a:p>
          <a:endParaRPr lang="zh-CN" altLang="en-US"/>
        </a:p>
      </dgm:t>
    </dgm:pt>
    <dgm:pt modelId="{2813ECB3-0EF8-4B03-9100-C98D221B68E0}" type="pres">
      <dgm:prSet presAssocID="{4B169175-BCF5-48D9-B732-B39C09D3F7F3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6985FC-FD1D-4DFA-9A19-F8DC9B0AD5CE}" type="pres">
      <dgm:prSet presAssocID="{4B169175-BCF5-48D9-B732-B39C09D3F7F3}" presName="level3hierChild" presStyleCnt="0"/>
      <dgm:spPr/>
      <dgm:t>
        <a:bodyPr/>
        <a:lstStyle/>
        <a:p>
          <a:endParaRPr lang="zh-CN" altLang="en-US"/>
        </a:p>
      </dgm:t>
    </dgm:pt>
    <dgm:pt modelId="{FF7AA01B-581F-40C8-B9B8-9C860A5F7F7F}" type="pres">
      <dgm:prSet presAssocID="{A83FD49F-CA68-4005-B858-853CA0C63191}" presName="conn2-1" presStyleLbl="parChTrans1D3" presStyleIdx="11" presStyleCnt="14"/>
      <dgm:spPr/>
      <dgm:t>
        <a:bodyPr/>
        <a:lstStyle/>
        <a:p>
          <a:endParaRPr lang="zh-CN" altLang="en-US"/>
        </a:p>
      </dgm:t>
    </dgm:pt>
    <dgm:pt modelId="{B787D58D-C57F-4C2A-B11F-4E1A58A13620}" type="pres">
      <dgm:prSet presAssocID="{A83FD49F-CA68-4005-B858-853CA0C63191}" presName="connTx" presStyleLbl="parChTrans1D3" presStyleIdx="11" presStyleCnt="14"/>
      <dgm:spPr/>
      <dgm:t>
        <a:bodyPr/>
        <a:lstStyle/>
        <a:p>
          <a:endParaRPr lang="zh-CN" altLang="en-US"/>
        </a:p>
      </dgm:t>
    </dgm:pt>
    <dgm:pt modelId="{8D6540C6-5B44-434D-A017-9EE5729FAC37}" type="pres">
      <dgm:prSet presAssocID="{3F532D9C-8280-4A20-8BE9-0741EEB919DF}" presName="root2" presStyleCnt="0"/>
      <dgm:spPr/>
      <dgm:t>
        <a:bodyPr/>
        <a:lstStyle/>
        <a:p>
          <a:endParaRPr lang="zh-CN" altLang="en-US"/>
        </a:p>
      </dgm:t>
    </dgm:pt>
    <dgm:pt modelId="{2EE80340-8B90-4EA9-B46A-88B233D1F2E3}" type="pres">
      <dgm:prSet presAssocID="{3F532D9C-8280-4A20-8BE9-0741EEB919DF}" presName="LevelTwoTextNode" presStyleLbl="node3" presStyleIdx="11" presStyleCnt="14" custScaleX="313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DDBFBB-F35F-4FA2-BE68-C6C2BFDCFE5D}" type="pres">
      <dgm:prSet presAssocID="{3F532D9C-8280-4A20-8BE9-0741EEB919DF}" presName="level3hierChild" presStyleCnt="0"/>
      <dgm:spPr/>
      <dgm:t>
        <a:bodyPr/>
        <a:lstStyle/>
        <a:p>
          <a:endParaRPr lang="zh-CN" altLang="en-US"/>
        </a:p>
      </dgm:t>
    </dgm:pt>
    <dgm:pt modelId="{1F258078-083B-4B98-BE00-39EB82DF0BD3}" type="pres">
      <dgm:prSet presAssocID="{0163D115-29D0-495D-8580-09186290100F}" presName="conn2-1" presStyleLbl="parChTrans1D4" presStyleIdx="5" presStyleCnt="8"/>
      <dgm:spPr/>
      <dgm:t>
        <a:bodyPr/>
        <a:lstStyle/>
        <a:p>
          <a:endParaRPr lang="zh-CN" altLang="en-US"/>
        </a:p>
      </dgm:t>
    </dgm:pt>
    <dgm:pt modelId="{4F125F07-841C-46A4-8E20-8130CF5BAB00}" type="pres">
      <dgm:prSet presAssocID="{0163D115-29D0-495D-8580-09186290100F}" presName="connTx" presStyleLbl="parChTrans1D4" presStyleIdx="5" presStyleCnt="8"/>
      <dgm:spPr/>
      <dgm:t>
        <a:bodyPr/>
        <a:lstStyle/>
        <a:p>
          <a:endParaRPr lang="zh-CN" altLang="en-US"/>
        </a:p>
      </dgm:t>
    </dgm:pt>
    <dgm:pt modelId="{10B6EE89-5E6F-4991-98BC-4A32B7C9A236}" type="pres">
      <dgm:prSet presAssocID="{96AB04AB-AF32-4BFF-8CF2-9866A3FDF89B}" presName="root2" presStyleCnt="0"/>
      <dgm:spPr/>
      <dgm:t>
        <a:bodyPr/>
        <a:lstStyle/>
        <a:p>
          <a:endParaRPr lang="zh-CN" altLang="en-US"/>
        </a:p>
      </dgm:t>
    </dgm:pt>
    <dgm:pt modelId="{299AB208-C20D-4E1E-9F08-32DAC780FC50}" type="pres">
      <dgm:prSet presAssocID="{96AB04AB-AF32-4BFF-8CF2-9866A3FDF89B}" presName="LevelTwoTextNode" presStyleLbl="node4" presStyleIdx="5" presStyleCnt="8" custScaleX="3658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C52312-D4DC-4402-8652-D3E40786E22F}" type="pres">
      <dgm:prSet presAssocID="{96AB04AB-AF32-4BFF-8CF2-9866A3FDF89B}" presName="level3hierChild" presStyleCnt="0"/>
      <dgm:spPr/>
      <dgm:t>
        <a:bodyPr/>
        <a:lstStyle/>
        <a:p>
          <a:endParaRPr lang="zh-CN" altLang="en-US"/>
        </a:p>
      </dgm:t>
    </dgm:pt>
    <dgm:pt modelId="{BB8D2CD2-2260-489C-BE62-1C0883A54BED}" type="pres">
      <dgm:prSet presAssocID="{98CD6D53-33BF-4D7B-9A5C-52F0D0250CFD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30EFC19E-9D3F-4AFD-9CF6-EBD15F7E8F22}" type="pres">
      <dgm:prSet presAssocID="{98CD6D53-33BF-4D7B-9A5C-52F0D0250CF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BA855C91-EB4D-4B59-AEE9-8376AFD36F0E}" type="pres">
      <dgm:prSet presAssocID="{97A82102-0F1F-45A4-AA43-76AA14B58E7B}" presName="root2" presStyleCnt="0"/>
      <dgm:spPr/>
      <dgm:t>
        <a:bodyPr/>
        <a:lstStyle/>
        <a:p>
          <a:endParaRPr lang="zh-CN" altLang="en-US"/>
        </a:p>
      </dgm:t>
    </dgm:pt>
    <dgm:pt modelId="{4380F8B7-AA8F-4944-ABC2-7F512F2DE089}" type="pres">
      <dgm:prSet presAssocID="{97A82102-0F1F-45A4-AA43-76AA14B58E7B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FF415E-A6C7-4601-BDA5-EAB61D723877}" type="pres">
      <dgm:prSet presAssocID="{97A82102-0F1F-45A4-AA43-76AA14B58E7B}" presName="level3hierChild" presStyleCnt="0"/>
      <dgm:spPr/>
      <dgm:t>
        <a:bodyPr/>
        <a:lstStyle/>
        <a:p>
          <a:endParaRPr lang="zh-CN" altLang="en-US"/>
        </a:p>
      </dgm:t>
    </dgm:pt>
    <dgm:pt modelId="{AF31AE1A-430C-4172-A4A3-FA9CC09EF9ED}" type="pres">
      <dgm:prSet presAssocID="{A94D0993-87D8-4E76-853C-9AAF7E55DAC3}" presName="conn2-1" presStyleLbl="parChTrans1D3" presStyleIdx="12" presStyleCnt="14"/>
      <dgm:spPr/>
      <dgm:t>
        <a:bodyPr/>
        <a:lstStyle/>
        <a:p>
          <a:endParaRPr lang="zh-CN" altLang="en-US"/>
        </a:p>
      </dgm:t>
    </dgm:pt>
    <dgm:pt modelId="{31983C7B-0D18-420E-A493-C5994F3AC686}" type="pres">
      <dgm:prSet presAssocID="{A94D0993-87D8-4E76-853C-9AAF7E55DAC3}" presName="connTx" presStyleLbl="parChTrans1D3" presStyleIdx="12" presStyleCnt="14"/>
      <dgm:spPr/>
      <dgm:t>
        <a:bodyPr/>
        <a:lstStyle/>
        <a:p>
          <a:endParaRPr lang="zh-CN" altLang="en-US"/>
        </a:p>
      </dgm:t>
    </dgm:pt>
    <dgm:pt modelId="{9D17601B-0E0B-4136-B41C-56EC348032B9}" type="pres">
      <dgm:prSet presAssocID="{186D7961-9C91-43B5-9035-90BA678F9DCC}" presName="root2" presStyleCnt="0"/>
      <dgm:spPr/>
      <dgm:t>
        <a:bodyPr/>
        <a:lstStyle/>
        <a:p>
          <a:endParaRPr lang="zh-CN" altLang="en-US"/>
        </a:p>
      </dgm:t>
    </dgm:pt>
    <dgm:pt modelId="{8530178F-E092-4FCC-A1C2-0EBD248C3B2D}" type="pres">
      <dgm:prSet presAssocID="{186D7961-9C91-43B5-9035-90BA678F9DCC}" presName="LevelTwoTextNode" presStyleLbl="node3" presStyleIdx="12" presStyleCnt="14" custScaleX="1622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25950D-C6A0-4F7E-B496-62270D278B18}" type="pres">
      <dgm:prSet presAssocID="{186D7961-9C91-43B5-9035-90BA678F9DCC}" presName="level3hierChild" presStyleCnt="0"/>
      <dgm:spPr/>
      <dgm:t>
        <a:bodyPr/>
        <a:lstStyle/>
        <a:p>
          <a:endParaRPr lang="zh-CN" altLang="en-US"/>
        </a:p>
      </dgm:t>
    </dgm:pt>
    <dgm:pt modelId="{6623CAAA-35AD-47E8-9CED-AECCB2910339}" type="pres">
      <dgm:prSet presAssocID="{7BEC3678-CB22-47CA-9AA3-AA8D8377506D}" presName="conn2-1" presStyleLbl="parChTrans1D4" presStyleIdx="6" presStyleCnt="8"/>
      <dgm:spPr/>
      <dgm:t>
        <a:bodyPr/>
        <a:lstStyle/>
        <a:p>
          <a:endParaRPr lang="zh-CN" altLang="en-US"/>
        </a:p>
      </dgm:t>
    </dgm:pt>
    <dgm:pt modelId="{452A05DE-0F8E-4E13-815E-6450414668A7}" type="pres">
      <dgm:prSet presAssocID="{7BEC3678-CB22-47CA-9AA3-AA8D8377506D}" presName="connTx" presStyleLbl="parChTrans1D4" presStyleIdx="6" presStyleCnt="8"/>
      <dgm:spPr/>
      <dgm:t>
        <a:bodyPr/>
        <a:lstStyle/>
        <a:p>
          <a:endParaRPr lang="zh-CN" altLang="en-US"/>
        </a:p>
      </dgm:t>
    </dgm:pt>
    <dgm:pt modelId="{0D053B79-14D8-4CCD-B041-D632A3453DA6}" type="pres">
      <dgm:prSet presAssocID="{8CF7B9C2-1E56-4DD5-93C9-1A8DF5D518C9}" presName="root2" presStyleCnt="0"/>
      <dgm:spPr/>
      <dgm:t>
        <a:bodyPr/>
        <a:lstStyle/>
        <a:p>
          <a:endParaRPr lang="zh-CN" altLang="en-US"/>
        </a:p>
      </dgm:t>
    </dgm:pt>
    <dgm:pt modelId="{BF6895E5-6AD9-42D6-B500-D9A88D94D8E2}" type="pres">
      <dgm:prSet presAssocID="{8CF7B9C2-1E56-4DD5-93C9-1A8DF5D518C9}" presName="LevelTwoTextNode" presStyleLbl="node4" presStyleIdx="6" presStyleCnt="8" custScaleX="3397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F7A0D8-25ED-4A96-A7FE-82442B464BA1}" type="pres">
      <dgm:prSet presAssocID="{8CF7B9C2-1E56-4DD5-93C9-1A8DF5D518C9}" presName="level3hierChild" presStyleCnt="0"/>
      <dgm:spPr/>
      <dgm:t>
        <a:bodyPr/>
        <a:lstStyle/>
        <a:p>
          <a:endParaRPr lang="zh-CN" altLang="en-US"/>
        </a:p>
      </dgm:t>
    </dgm:pt>
    <dgm:pt modelId="{31613674-237C-4A60-9512-55AB40934C62}" type="pres">
      <dgm:prSet presAssocID="{8C2C9EF4-581B-4416-B1AA-C7AE5BD0DE1F}" presName="conn2-1" presStyleLbl="parChTrans1D3" presStyleIdx="13" presStyleCnt="14"/>
      <dgm:spPr/>
      <dgm:t>
        <a:bodyPr/>
        <a:lstStyle/>
        <a:p>
          <a:endParaRPr lang="zh-CN" altLang="en-US"/>
        </a:p>
      </dgm:t>
    </dgm:pt>
    <dgm:pt modelId="{F1E3D712-741F-400F-9D17-B5DEBF453CA5}" type="pres">
      <dgm:prSet presAssocID="{8C2C9EF4-581B-4416-B1AA-C7AE5BD0DE1F}" presName="connTx" presStyleLbl="parChTrans1D3" presStyleIdx="13" presStyleCnt="14"/>
      <dgm:spPr/>
      <dgm:t>
        <a:bodyPr/>
        <a:lstStyle/>
        <a:p>
          <a:endParaRPr lang="zh-CN" altLang="en-US"/>
        </a:p>
      </dgm:t>
    </dgm:pt>
    <dgm:pt modelId="{9ABB6AA3-3C79-44E2-ADBD-A21F219F896D}" type="pres">
      <dgm:prSet presAssocID="{13E0689F-1615-4DA2-9AED-E6D6074B5997}" presName="root2" presStyleCnt="0"/>
      <dgm:spPr/>
      <dgm:t>
        <a:bodyPr/>
        <a:lstStyle/>
        <a:p>
          <a:endParaRPr lang="zh-CN" altLang="en-US"/>
        </a:p>
      </dgm:t>
    </dgm:pt>
    <dgm:pt modelId="{04D4006C-964F-409B-AB87-00A1D1A1B843}" type="pres">
      <dgm:prSet presAssocID="{13E0689F-1615-4DA2-9AED-E6D6074B5997}" presName="LevelTwoTextNode" presStyleLbl="node3" presStyleIdx="13" presStyleCnt="14" custScaleX="1622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EA8C5C-AABA-470C-AD18-CB1364CA8EED}" type="pres">
      <dgm:prSet presAssocID="{13E0689F-1615-4DA2-9AED-E6D6074B5997}" presName="level3hierChild" presStyleCnt="0"/>
      <dgm:spPr/>
      <dgm:t>
        <a:bodyPr/>
        <a:lstStyle/>
        <a:p>
          <a:endParaRPr lang="zh-CN" altLang="en-US"/>
        </a:p>
      </dgm:t>
    </dgm:pt>
    <dgm:pt modelId="{F6C9B8BC-0E58-4DDA-9E3E-B52DFC048E16}" type="pres">
      <dgm:prSet presAssocID="{002A1F3A-26B2-4480-A30A-8D70E683C7B8}" presName="conn2-1" presStyleLbl="parChTrans1D4" presStyleIdx="7" presStyleCnt="8"/>
      <dgm:spPr/>
      <dgm:t>
        <a:bodyPr/>
        <a:lstStyle/>
        <a:p>
          <a:endParaRPr lang="zh-CN" altLang="en-US"/>
        </a:p>
      </dgm:t>
    </dgm:pt>
    <dgm:pt modelId="{0C3F1C1E-50BF-4068-A400-606759806E93}" type="pres">
      <dgm:prSet presAssocID="{002A1F3A-26B2-4480-A30A-8D70E683C7B8}" presName="connTx" presStyleLbl="parChTrans1D4" presStyleIdx="7" presStyleCnt="8"/>
      <dgm:spPr/>
      <dgm:t>
        <a:bodyPr/>
        <a:lstStyle/>
        <a:p>
          <a:endParaRPr lang="zh-CN" altLang="en-US"/>
        </a:p>
      </dgm:t>
    </dgm:pt>
    <dgm:pt modelId="{681DA86C-E93E-45C3-8227-8C7899FE121E}" type="pres">
      <dgm:prSet presAssocID="{E268FC92-12F6-43D2-B394-B0B4653A3E53}" presName="root2" presStyleCnt="0"/>
      <dgm:spPr/>
      <dgm:t>
        <a:bodyPr/>
        <a:lstStyle/>
        <a:p>
          <a:endParaRPr lang="zh-CN" altLang="en-US"/>
        </a:p>
      </dgm:t>
    </dgm:pt>
    <dgm:pt modelId="{3B4EB6C3-0F42-4CB2-B10B-A5A580237E97}" type="pres">
      <dgm:prSet presAssocID="{E268FC92-12F6-43D2-B394-B0B4653A3E53}" presName="LevelTwoTextNode" presStyleLbl="node4" presStyleIdx="7" presStyleCnt="8" custScaleX="5167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12B87-CB50-4A41-8286-63F1443B6D4A}" type="pres">
      <dgm:prSet presAssocID="{E268FC92-12F6-43D2-B394-B0B4653A3E53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112264C7-E3B7-4329-A3B9-135683225884}" type="presOf" srcId="{F53B301F-405C-46E4-803C-AA8452AFFC40}" destId="{5A0E022B-B9CF-4D43-8A0A-36EC46EB11CD}" srcOrd="0" destOrd="0" presId="urn:microsoft.com/office/officeart/2005/8/layout/hierarchy2"/>
    <dgm:cxn modelId="{0718739A-A4E7-4DBF-9565-317424B95947}" type="presOf" srcId="{ADD53B2A-DB14-47AF-A17E-B9F09274400B}" destId="{00EA4E66-A8E0-4EF1-8596-30BD752F57A3}" srcOrd="0" destOrd="0" presId="urn:microsoft.com/office/officeart/2005/8/layout/hierarchy2"/>
    <dgm:cxn modelId="{EBE7AA54-57A4-4721-B841-356774980A31}" type="presOf" srcId="{FA0F9954-DB65-4F1C-8B47-FD0242B949B9}" destId="{AE025C39-2C52-459F-9C7C-9B26F40F0797}" srcOrd="0" destOrd="0" presId="urn:microsoft.com/office/officeart/2005/8/layout/hierarchy2"/>
    <dgm:cxn modelId="{7CCB91AF-BD53-4C72-8F8C-9CFA766D2567}" type="presOf" srcId="{F9C0FF88-75F8-4372-ADE1-096D3115BFED}" destId="{69994710-7D74-464A-8A1B-FA779ADCB872}" srcOrd="0" destOrd="0" presId="urn:microsoft.com/office/officeart/2005/8/layout/hierarchy2"/>
    <dgm:cxn modelId="{CB64ADCA-5CED-42D6-880A-68A6597A2772}" type="presOf" srcId="{8C2C9EF4-581B-4416-B1AA-C7AE5BD0DE1F}" destId="{31613674-237C-4A60-9512-55AB40934C62}" srcOrd="0" destOrd="0" presId="urn:microsoft.com/office/officeart/2005/8/layout/hierarchy2"/>
    <dgm:cxn modelId="{92284F30-18D6-4D5D-A57F-F94649DA06DE}" type="presOf" srcId="{87FB25F2-9667-420B-8174-4C9286E93ED5}" destId="{7D014F44-56C3-4E85-8869-EE4BC727036E}" srcOrd="0" destOrd="0" presId="urn:microsoft.com/office/officeart/2005/8/layout/hierarchy2"/>
    <dgm:cxn modelId="{D483F03C-B587-4669-83F3-98391F4B78F6}" type="presOf" srcId="{3F68158E-04A2-407B-BE84-1734A5064125}" destId="{962C4382-007F-486E-A325-99228EB4AF3B}" srcOrd="1" destOrd="0" presId="urn:microsoft.com/office/officeart/2005/8/layout/hierarchy2"/>
    <dgm:cxn modelId="{C0F0527D-7B86-478A-B34A-E2281F6689D3}" type="presOf" srcId="{366D0412-4E11-4E0D-A164-A81F31A6D773}" destId="{99140174-C857-4CB3-A8FD-72FEFD9122CC}" srcOrd="0" destOrd="0" presId="urn:microsoft.com/office/officeart/2005/8/layout/hierarchy2"/>
    <dgm:cxn modelId="{2797C367-EFE2-4375-91FD-9B520A825B52}" srcId="{10E171F0-62A2-419E-A968-640AA6D9F728}" destId="{ECC8470F-8D9F-4FD8-9CA4-1CA4A6A358D0}" srcOrd="0" destOrd="0" parTransId="{7E3DA325-54E2-4240-B8C9-CECCF6483832}" sibTransId="{6D5293DA-4566-4F07-8187-86A4F715B1E4}"/>
    <dgm:cxn modelId="{CE3EBE0D-D666-40CB-B868-4115178A9C20}" type="presOf" srcId="{A83FD49F-CA68-4005-B858-853CA0C63191}" destId="{B787D58D-C57F-4C2A-B11F-4E1A58A13620}" srcOrd="1" destOrd="0" presId="urn:microsoft.com/office/officeart/2005/8/layout/hierarchy2"/>
    <dgm:cxn modelId="{D8B5ADC6-89F0-405A-8347-6EBE16DA0E93}" type="presOf" srcId="{0163D115-29D0-495D-8580-09186290100F}" destId="{4F125F07-841C-46A4-8E20-8130CF5BAB00}" srcOrd="1" destOrd="0" presId="urn:microsoft.com/office/officeart/2005/8/layout/hierarchy2"/>
    <dgm:cxn modelId="{A2563D0E-76E8-4717-AE27-F6D90117829D}" srcId="{FC2D099A-35ED-41FB-816F-939C247591A8}" destId="{5DF61E5E-41CF-4A15-822F-818DF8F382A1}" srcOrd="0" destOrd="0" parTransId="{2BBE2345-DC10-416A-8A74-66DF70438531}" sibTransId="{4B383638-AAC5-43F0-89E6-FA840B6ECBA7}"/>
    <dgm:cxn modelId="{B13E0677-6CC2-4CE8-9356-C47EFADB7B56}" type="presOf" srcId="{186D7961-9C91-43B5-9035-90BA678F9DCC}" destId="{8530178F-E092-4FCC-A1C2-0EBD248C3B2D}" srcOrd="0" destOrd="0" presId="urn:microsoft.com/office/officeart/2005/8/layout/hierarchy2"/>
    <dgm:cxn modelId="{687F56E3-2DA8-4ED0-AF0C-CEFC5B7E61BA}" type="presOf" srcId="{2BBE2345-DC10-416A-8A74-66DF70438531}" destId="{AC58103E-9D11-4599-8F55-A98068EBD4A0}" srcOrd="1" destOrd="0" presId="urn:microsoft.com/office/officeart/2005/8/layout/hierarchy2"/>
    <dgm:cxn modelId="{4949F3D4-D2D4-42E5-836E-E082E05BC7A1}" srcId="{BD222229-EC98-4B2C-9E3A-88D635920E69}" destId="{02375FAA-5F40-434A-BCA1-219AA5873BF6}" srcOrd="1" destOrd="0" parTransId="{E8B7DA50-A507-4EBA-9856-B119444B767A}" sibTransId="{DC5890B2-E0B7-4CE4-B897-4603FB1C3ED7}"/>
    <dgm:cxn modelId="{B7B3E410-03DB-4F74-A45B-2ACDC7B3A043}" type="presOf" srcId="{0AA3E92F-72F7-48CA-A415-B12E6313D096}" destId="{034907A3-4DA7-48C2-A79B-C0C46491EAC9}" srcOrd="0" destOrd="0" presId="urn:microsoft.com/office/officeart/2005/8/layout/hierarchy2"/>
    <dgm:cxn modelId="{5348E458-06B1-4A6F-A529-8EAC799B6770}" srcId="{0FC2A035-ED7C-45E2-A9E8-699D49D844D5}" destId="{FA0F9954-DB65-4F1C-8B47-FD0242B949B9}" srcOrd="3" destOrd="0" parTransId="{3B788542-2970-4AB7-AFD5-076BF3842782}" sibTransId="{C61D6FD5-DC92-4B3D-A1D0-9DB946BCB7C2}"/>
    <dgm:cxn modelId="{93D732EF-FE00-4703-8EC6-69DF1D1C5C58}" type="presOf" srcId="{E268FC92-12F6-43D2-B394-B0B4653A3E53}" destId="{3B4EB6C3-0F42-4CB2-B10B-A5A580237E97}" srcOrd="0" destOrd="0" presId="urn:microsoft.com/office/officeart/2005/8/layout/hierarchy2"/>
    <dgm:cxn modelId="{B80F39B9-88CF-40EB-AC6C-E9151E67D528}" type="presOf" srcId="{B774D217-F3BC-45E3-BCED-7CB6A63AC004}" destId="{7EB64519-2214-4B95-BB1F-F8D795013E0A}" srcOrd="1" destOrd="0" presId="urn:microsoft.com/office/officeart/2005/8/layout/hierarchy2"/>
    <dgm:cxn modelId="{ADAB7132-9268-4FED-8DDE-26573EBC7AE1}" type="presOf" srcId="{002A1F3A-26B2-4480-A30A-8D70E683C7B8}" destId="{F6C9B8BC-0E58-4DDA-9E3E-B52DFC048E16}" srcOrd="0" destOrd="0" presId="urn:microsoft.com/office/officeart/2005/8/layout/hierarchy2"/>
    <dgm:cxn modelId="{BF9E13F3-E329-49C1-AFA4-F0D5B8550F7A}" type="presOf" srcId="{1A54AFF3-723E-400A-9154-8C51BA6EE36A}" destId="{1DA4E7DD-EB49-4612-864F-3CC841BA0B76}" srcOrd="0" destOrd="0" presId="urn:microsoft.com/office/officeart/2005/8/layout/hierarchy2"/>
    <dgm:cxn modelId="{ABDA944C-C653-4070-B58B-164E96526276}" type="presOf" srcId="{96AB04AB-AF32-4BFF-8CF2-9866A3FDF89B}" destId="{299AB208-C20D-4E1E-9F08-32DAC780FC50}" srcOrd="0" destOrd="0" presId="urn:microsoft.com/office/officeart/2005/8/layout/hierarchy2"/>
    <dgm:cxn modelId="{B9240165-C095-4EFE-B5CA-8E5CD79ECEA4}" srcId="{BD222229-EC98-4B2C-9E3A-88D635920E69}" destId="{9C3BAC47-0CCA-4C6E-B93F-CACEA86F278C}" srcOrd="2" destOrd="0" parTransId="{D9D562EE-7FE1-4992-8CBB-2EA08D8EFFC1}" sibTransId="{4DDD8B9D-0EB0-4E8A-80DB-5F391AB6DFAB}"/>
    <dgm:cxn modelId="{2432ED0D-B0C1-4027-B16F-A4049DD27393}" type="presOf" srcId="{369D937F-2329-4CE4-BE57-5139CA3F6063}" destId="{35B3CC4B-9426-4FC9-B375-92017DB7FED4}" srcOrd="1" destOrd="0" presId="urn:microsoft.com/office/officeart/2005/8/layout/hierarchy2"/>
    <dgm:cxn modelId="{F44944CA-FD2D-4BC4-88A6-8D752B54ED61}" type="presOf" srcId="{D9D562EE-7FE1-4992-8CBB-2EA08D8EFFC1}" destId="{03FD72BD-E348-401A-B6E1-F849CED63E59}" srcOrd="0" destOrd="0" presId="urn:microsoft.com/office/officeart/2005/8/layout/hierarchy2"/>
    <dgm:cxn modelId="{2F9FEE9F-8B3C-4FD3-9B2E-E922C03232CC}" type="presOf" srcId="{0A195C2D-00F0-4E80-B009-B7AFEB734D10}" destId="{9FCA65F8-5742-4DB9-BBB5-805644BE52F0}" srcOrd="0" destOrd="0" presId="urn:microsoft.com/office/officeart/2005/8/layout/hierarchy2"/>
    <dgm:cxn modelId="{73E8326D-233E-4C79-83B8-E01F7AA11C44}" type="presOf" srcId="{E1F45358-5AB5-4CA0-A314-B560330B86CE}" destId="{1EA103AD-B1A1-4DA2-B837-B744ED982227}" srcOrd="0" destOrd="0" presId="urn:microsoft.com/office/officeart/2005/8/layout/hierarchy2"/>
    <dgm:cxn modelId="{D77A6FDF-7D4E-4445-BC95-1DF9349BA43F}" type="presOf" srcId="{2E8BEEB3-F586-40B1-B350-3E09FF8442E5}" destId="{62006DA7-0D3B-4248-9E0E-DCF04249AFB2}" srcOrd="0" destOrd="0" presId="urn:microsoft.com/office/officeart/2005/8/layout/hierarchy2"/>
    <dgm:cxn modelId="{C9580E1E-4D7C-441B-93FF-D11DC3B7C097}" type="presOf" srcId="{B774D217-F3BC-45E3-BCED-7CB6A63AC004}" destId="{DAE998DF-DE31-4735-99C8-CB7BB648787C}" srcOrd="0" destOrd="0" presId="urn:microsoft.com/office/officeart/2005/8/layout/hierarchy2"/>
    <dgm:cxn modelId="{CF0D2A61-D05E-475F-9234-3E4461A89FCB}" type="presOf" srcId="{F53B301F-405C-46E4-803C-AA8452AFFC40}" destId="{9F4C7C92-F198-4580-AE61-E728A2EED747}" srcOrd="1" destOrd="0" presId="urn:microsoft.com/office/officeart/2005/8/layout/hierarchy2"/>
    <dgm:cxn modelId="{83B1F761-D2E1-4F17-ADCA-3FA6F4A749F2}" type="presOf" srcId="{A0A50C2C-7DF2-4085-918F-2A5E3E361D46}" destId="{0AAA3F01-12BE-4FA8-A30C-FCC0CDE071F7}" srcOrd="0" destOrd="0" presId="urn:microsoft.com/office/officeart/2005/8/layout/hierarchy2"/>
    <dgm:cxn modelId="{EF3DFCCA-08A1-4EA6-9765-E83F6D10EAC4}" type="presOf" srcId="{5B7DF9A2-4E95-498D-90BB-B3CED75799FC}" destId="{BA30AB6D-F8A2-4F88-BC5B-7FA680EFF6B7}" srcOrd="0" destOrd="0" presId="urn:microsoft.com/office/officeart/2005/8/layout/hierarchy2"/>
    <dgm:cxn modelId="{DADE761E-CBCD-488D-BF67-4A88BF3CDFE5}" srcId="{1E64F546-F9EF-42A5-A91A-33120EB6B007}" destId="{F9C0FF88-75F8-4372-ADE1-096D3115BFED}" srcOrd="0" destOrd="0" parTransId="{0A195C2D-00F0-4E80-B009-B7AFEB734D10}" sibTransId="{30F91D16-3EA0-4A8D-A003-6E32259E072C}"/>
    <dgm:cxn modelId="{F392B2D1-D9DF-4C8C-A2DE-AA77EC4A6F2E}" type="presOf" srcId="{FC2D099A-35ED-41FB-816F-939C247591A8}" destId="{27C63FEA-1959-49EE-BAC6-CE80AC2130FA}" srcOrd="0" destOrd="0" presId="urn:microsoft.com/office/officeart/2005/8/layout/hierarchy2"/>
    <dgm:cxn modelId="{F75906FC-1DD0-4D32-8185-8581B2F6A63A}" type="presOf" srcId="{A94D0993-87D8-4E76-853C-9AAF7E55DAC3}" destId="{AF31AE1A-430C-4172-A4A3-FA9CC09EF9ED}" srcOrd="0" destOrd="0" presId="urn:microsoft.com/office/officeart/2005/8/layout/hierarchy2"/>
    <dgm:cxn modelId="{6D114F82-048A-4DF7-8523-EAD27DDCEEE8}" type="presOf" srcId="{13E0689F-1615-4DA2-9AED-E6D6074B5997}" destId="{04D4006C-964F-409B-AB87-00A1D1A1B843}" srcOrd="0" destOrd="0" presId="urn:microsoft.com/office/officeart/2005/8/layout/hierarchy2"/>
    <dgm:cxn modelId="{8406502E-2832-4FE4-9AE7-AB6641908EAD}" type="presOf" srcId="{1C4C78B0-DD2F-4C07-BDEE-86154D282038}" destId="{C54D0885-6191-4B47-B19A-FA2658235D55}" srcOrd="0" destOrd="0" presId="urn:microsoft.com/office/officeart/2005/8/layout/hierarchy2"/>
    <dgm:cxn modelId="{E968A48F-9104-4A9D-897C-C866502DF69F}" type="presOf" srcId="{3F532D9C-8280-4A20-8BE9-0741EEB919DF}" destId="{2EE80340-8B90-4EA9-B46A-88B233D1F2E3}" srcOrd="0" destOrd="0" presId="urn:microsoft.com/office/officeart/2005/8/layout/hierarchy2"/>
    <dgm:cxn modelId="{BC5BB60E-FD84-4894-A978-5F57EAB397D7}" type="presOf" srcId="{C74E42BB-3111-4272-BC33-E353FB8EE557}" destId="{3C6A02CC-2F83-4CD8-861A-C0F61E359699}" srcOrd="0" destOrd="0" presId="urn:microsoft.com/office/officeart/2005/8/layout/hierarchy2"/>
    <dgm:cxn modelId="{7A240DF5-025F-4811-ACCF-1D8FAB70D92C}" type="presOf" srcId="{5DF61E5E-41CF-4A15-822F-818DF8F382A1}" destId="{D14A7BCE-92CA-4F70-9807-2B7DEC18841D}" srcOrd="0" destOrd="0" presId="urn:microsoft.com/office/officeart/2005/8/layout/hierarchy2"/>
    <dgm:cxn modelId="{07B52C74-7785-4461-87FB-ECC8142EC02D}" type="presOf" srcId="{369D937F-2329-4CE4-BE57-5139CA3F6063}" destId="{4B85D059-E63E-4853-8121-5C937E1762A9}" srcOrd="0" destOrd="0" presId="urn:microsoft.com/office/officeart/2005/8/layout/hierarchy2"/>
    <dgm:cxn modelId="{D6BC56A5-2DA7-4968-8F67-6CC1BD2DAB9F}" srcId="{4B169175-BCF5-48D9-B732-B39C09D3F7F3}" destId="{3F532D9C-8280-4A20-8BE9-0741EEB919DF}" srcOrd="0" destOrd="0" parTransId="{A83FD49F-CA68-4005-B858-853CA0C63191}" sibTransId="{E161729E-4F55-497E-87A0-945218E25248}"/>
    <dgm:cxn modelId="{7D56BE3F-EB9C-484B-A122-2BD6EC8463C9}" srcId="{10E171F0-62A2-419E-A968-640AA6D9F728}" destId="{0AA3E92F-72F7-48CA-A415-B12E6313D096}" srcOrd="2" destOrd="0" parTransId="{F53B301F-405C-46E4-803C-AA8452AFFC40}" sibTransId="{124B3808-8E05-4601-900C-8ECB5368DBAA}"/>
    <dgm:cxn modelId="{BB2229DC-2156-4256-9A15-AD7E1B73FA78}" srcId="{10E171F0-62A2-419E-A968-640AA6D9F728}" destId="{FC2D099A-35ED-41FB-816F-939C247591A8}" srcOrd="1" destOrd="0" parTransId="{EACD8BCA-EF82-431A-A2EF-D7DC445FE5A5}" sibTransId="{A1AC068C-372D-41C7-AD44-B9B2B36781EA}"/>
    <dgm:cxn modelId="{D1D09015-31D3-4B42-A7A1-2E6CFCEA420D}" type="presOf" srcId="{41E2CE96-B758-46CF-8810-1D849EAD131F}" destId="{C6B02B6A-065F-42DD-A96A-28814D0BE0D7}" srcOrd="0" destOrd="0" presId="urn:microsoft.com/office/officeart/2005/8/layout/hierarchy2"/>
    <dgm:cxn modelId="{8B7ABAEB-3FB8-44BB-9FC7-57D7F12C53E5}" srcId="{0FC2A035-ED7C-45E2-A9E8-699D49D844D5}" destId="{97A82102-0F1F-45A4-AA43-76AA14B58E7B}" srcOrd="5" destOrd="0" parTransId="{98CD6D53-33BF-4D7B-9A5C-52F0D0250CFD}" sibTransId="{303DC9CA-9CED-476B-9B01-1C9460D841F7}"/>
    <dgm:cxn modelId="{89755B7B-CAE0-4C45-9F04-81D9A396F98E}" srcId="{1A54AFF3-723E-400A-9154-8C51BA6EE36A}" destId="{4CA44E42-692B-49BE-8D78-E54CC4CA299E}" srcOrd="0" destOrd="0" parTransId="{1E75D395-7D1C-4900-AF57-96CB88D1EEA4}" sibTransId="{9D11F64E-7CA4-4D81-94D5-BD105882F28D}"/>
    <dgm:cxn modelId="{E04A998A-FD59-44E6-B575-07CC76590BA1}" type="presOf" srcId="{EACD8BCA-EF82-431A-A2EF-D7DC445FE5A5}" destId="{C105C0F9-685D-48EA-84FB-2AD972FACFFC}" srcOrd="1" destOrd="0" presId="urn:microsoft.com/office/officeart/2005/8/layout/hierarchy2"/>
    <dgm:cxn modelId="{E94E7F79-CBE6-43E2-8AFC-F7AAEB739F75}" type="presOf" srcId="{00A8190A-845E-4C6B-B68A-99932E088686}" destId="{2002F69A-D19F-4DAF-B816-1B3F42FB0774}" srcOrd="0" destOrd="0" presId="urn:microsoft.com/office/officeart/2005/8/layout/hierarchy2"/>
    <dgm:cxn modelId="{ADC52209-8EF3-47E6-8571-567C306D1FB0}" type="presOf" srcId="{EACD8BCA-EF82-431A-A2EF-D7DC445FE5A5}" destId="{621D2254-2839-4249-8C1F-D8E223FE9A84}" srcOrd="0" destOrd="0" presId="urn:microsoft.com/office/officeart/2005/8/layout/hierarchy2"/>
    <dgm:cxn modelId="{84B0448F-4CF5-455E-8E06-A624912AE259}" type="presOf" srcId="{AA111993-1404-4F78-87E0-725AA7B64F34}" destId="{03E97607-548E-4A4E-ABDE-78B5E1739D79}" srcOrd="0" destOrd="0" presId="urn:microsoft.com/office/officeart/2005/8/layout/hierarchy2"/>
    <dgm:cxn modelId="{E5870E64-EF4C-48E4-8EBE-037FD467680E}" type="presOf" srcId="{9C3BAC47-0CCA-4C6E-B93F-CACEA86F278C}" destId="{3E726271-FE09-4894-AE31-01B426942228}" srcOrd="0" destOrd="0" presId="urn:microsoft.com/office/officeart/2005/8/layout/hierarchy2"/>
    <dgm:cxn modelId="{98DC9388-B0C1-4E0A-B06E-5CE8DC64B845}" srcId="{366D0412-4E11-4E0D-A164-A81F31A6D773}" destId="{2E8BEEB3-F586-40B1-B350-3E09FF8442E5}" srcOrd="0" destOrd="0" parTransId="{AA111993-1404-4F78-87E0-725AA7B64F34}" sibTransId="{96608538-275E-46C4-A032-CC15F7A145BD}"/>
    <dgm:cxn modelId="{90CD7950-00BA-4171-8DBD-2141A860F6BF}" srcId="{FA0F9954-DB65-4F1C-8B47-FD0242B949B9}" destId="{1E64F546-F9EF-42A5-A91A-33120EB6B007}" srcOrd="1" destOrd="0" parTransId="{1C4C78B0-DD2F-4C07-BDEE-86154D282038}" sibTransId="{2C9903A1-D89C-458F-A677-12CE3D29C52A}"/>
    <dgm:cxn modelId="{B6C41AC1-44F0-4657-A36B-FFD03F02E21D}" srcId="{0AA3E92F-72F7-48CA-A415-B12E6313D096}" destId="{41E2CE96-B758-46CF-8810-1D849EAD131F}" srcOrd="0" destOrd="0" parTransId="{B774D217-F3BC-45E3-BCED-7CB6A63AC004}" sibTransId="{90266323-43F9-4468-BB2B-5A3039C92E11}"/>
    <dgm:cxn modelId="{65C17ADD-57B6-43EC-B6EE-6D01CA1C3B65}" type="presOf" srcId="{A11A11C0-C968-4E8B-AB1A-209EBF1514C5}" destId="{3584960C-16E4-4186-8BB4-9BCAE9E637ED}" srcOrd="0" destOrd="0" presId="urn:microsoft.com/office/officeart/2005/8/layout/hierarchy2"/>
    <dgm:cxn modelId="{668E40B0-ED2D-4A5F-BF1F-FF9D2C0AAF49}" type="presOf" srcId="{1E64F546-F9EF-42A5-A91A-33120EB6B007}" destId="{34F65A41-F782-4340-9005-0BCFB3D0C06E}" srcOrd="0" destOrd="0" presId="urn:microsoft.com/office/officeart/2005/8/layout/hierarchy2"/>
    <dgm:cxn modelId="{3AE8F1F8-07A5-4058-BF12-662360400404}" type="presOf" srcId="{98CD6D53-33BF-4D7B-9A5C-52F0D0250CFD}" destId="{30EFC19E-9D3F-4AFD-9CF6-EBD15F7E8F22}" srcOrd="1" destOrd="0" presId="urn:microsoft.com/office/officeart/2005/8/layout/hierarchy2"/>
    <dgm:cxn modelId="{7ACCF561-DCE7-40D3-8069-CEA16EF27F60}" type="presOf" srcId="{8C2C9EF4-581B-4416-B1AA-C7AE5BD0DE1F}" destId="{F1E3D712-741F-400F-9D17-B5DEBF453CA5}" srcOrd="1" destOrd="0" presId="urn:microsoft.com/office/officeart/2005/8/layout/hierarchy2"/>
    <dgm:cxn modelId="{82AA3062-90FE-498C-8F89-7990AFEE6A4A}" type="presOf" srcId="{0163D115-29D0-495D-8580-09186290100F}" destId="{1F258078-083B-4B98-BE00-39EB82DF0BD3}" srcOrd="0" destOrd="0" presId="urn:microsoft.com/office/officeart/2005/8/layout/hierarchy2"/>
    <dgm:cxn modelId="{2B4D5F94-CE65-4FDD-9A46-7B7AC59B2922}" type="presOf" srcId="{E1F45358-5AB5-4CA0-A314-B560330B86CE}" destId="{B08A7E7A-FDD2-4D19-A79B-C45C27936943}" srcOrd="1" destOrd="0" presId="urn:microsoft.com/office/officeart/2005/8/layout/hierarchy2"/>
    <dgm:cxn modelId="{D44F7AEE-34E1-40CC-9D74-703868BF7B31}" srcId="{BD222229-EC98-4B2C-9E3A-88D635920E69}" destId="{ADD53B2A-DB14-47AF-A17E-B9F09274400B}" srcOrd="3" destOrd="0" parTransId="{E1F45358-5AB5-4CA0-A314-B560330B86CE}" sibTransId="{A16F44C0-ADBB-420F-B705-CC4A90CC99B7}"/>
    <dgm:cxn modelId="{7ACA5FE4-79E4-4259-AAB2-6E6B6EAE922A}" srcId="{0FC2A035-ED7C-45E2-A9E8-699D49D844D5}" destId="{10E171F0-62A2-419E-A968-640AA6D9F728}" srcOrd="0" destOrd="0" parTransId="{3F68158E-04A2-407B-BE84-1734A5064125}" sibTransId="{BA3A0400-B195-4796-9998-E25F23935D67}"/>
    <dgm:cxn modelId="{59BA68D6-FE00-4D2E-96CD-4B8DDC2CEC24}" type="presOf" srcId="{E8532721-5A27-4CBC-990B-AC847DC960B9}" destId="{259654CE-7E6D-4CAF-9EAB-1D89380824C1}" srcOrd="1" destOrd="0" presId="urn:microsoft.com/office/officeart/2005/8/layout/hierarchy2"/>
    <dgm:cxn modelId="{CB03B590-8203-421D-A030-4E7465B397D4}" type="presOf" srcId="{3B788542-2970-4AB7-AFD5-076BF3842782}" destId="{D66D9A51-D664-4932-9FD6-CC3E77ECB79B}" srcOrd="1" destOrd="0" presId="urn:microsoft.com/office/officeart/2005/8/layout/hierarchy2"/>
    <dgm:cxn modelId="{5BA1B3E7-6256-4A1B-BE37-F636AF8ED4C9}" type="presOf" srcId="{1E75D395-7D1C-4900-AF57-96CB88D1EEA4}" destId="{128BE6B8-8B21-4DA5-9989-B1EFB08D9E48}" srcOrd="1" destOrd="0" presId="urn:microsoft.com/office/officeart/2005/8/layout/hierarchy2"/>
    <dgm:cxn modelId="{499531C3-CEB2-4B6E-945C-DC27F79A27C3}" type="presOf" srcId="{3F68158E-04A2-407B-BE84-1734A5064125}" destId="{A4B84323-6252-4933-A444-EE3603F8F1F9}" srcOrd="0" destOrd="0" presId="urn:microsoft.com/office/officeart/2005/8/layout/hierarchy2"/>
    <dgm:cxn modelId="{544C9878-211C-4A39-B55F-0BD5B5E0268E}" type="presOf" srcId="{D9D562EE-7FE1-4992-8CBB-2EA08D8EFFC1}" destId="{D021BFFA-C134-47FA-879C-BF00D22B75CE}" srcOrd="1" destOrd="0" presId="urn:microsoft.com/office/officeart/2005/8/layout/hierarchy2"/>
    <dgm:cxn modelId="{0D6AD00E-F8F5-4EA1-9E24-0A2F9FF04DC8}" type="presOf" srcId="{0FE88137-F657-48D6-87CA-6497A6E64C5C}" destId="{480FBD62-4435-470F-B6A4-C0FDA547E761}" srcOrd="0" destOrd="0" presId="urn:microsoft.com/office/officeart/2005/8/layout/hierarchy2"/>
    <dgm:cxn modelId="{E9B82BD9-5CA8-427D-941A-EE18A3B231FF}" type="presOf" srcId="{331AC561-92BA-4B9C-98B9-8223CF3A98B4}" destId="{3C961FFA-F5E7-4E88-A94A-A5822D7489C4}" srcOrd="0" destOrd="0" presId="urn:microsoft.com/office/officeart/2005/8/layout/hierarchy2"/>
    <dgm:cxn modelId="{0EEA0AFE-D4A7-45BB-BFE9-34D3AB3117F6}" srcId="{0FC2A035-ED7C-45E2-A9E8-699D49D844D5}" destId="{BD222229-EC98-4B2C-9E3A-88D635920E69}" srcOrd="1" destOrd="0" parTransId="{369D937F-2329-4CE4-BE57-5139CA3F6063}" sibTransId="{487B9EA9-617D-4EE0-8E19-EBEA756F0FB8}"/>
    <dgm:cxn modelId="{9D9E1835-C786-43DC-AFA6-7EBB66C0123A}" type="presOf" srcId="{8CF7B9C2-1E56-4DD5-93C9-1A8DF5D518C9}" destId="{BF6895E5-6AD9-42D6-B500-D9A88D94D8E2}" srcOrd="0" destOrd="0" presId="urn:microsoft.com/office/officeart/2005/8/layout/hierarchy2"/>
    <dgm:cxn modelId="{71D763D7-E207-4907-81EA-19E18FF0DC62}" srcId="{3F532D9C-8280-4A20-8BE9-0741EEB919DF}" destId="{96AB04AB-AF32-4BFF-8CF2-9866A3FDF89B}" srcOrd="0" destOrd="0" parTransId="{0163D115-29D0-495D-8580-09186290100F}" sibTransId="{4697E565-E26E-48C0-910A-050DBBCF2642}"/>
    <dgm:cxn modelId="{001AEE49-7A00-44C0-AE92-36A06C6809DE}" srcId="{331AC561-92BA-4B9C-98B9-8223CF3A98B4}" destId="{0FC2A035-ED7C-45E2-A9E8-699D49D844D5}" srcOrd="0" destOrd="0" parTransId="{9432F740-334B-4506-9705-91223D12B910}" sibTransId="{30B174BA-F906-44E6-A7A6-627B0EC42CD4}"/>
    <dgm:cxn modelId="{324091EE-9433-4C8C-9A34-1CC66B26902D}" type="presOf" srcId="{A0A50C2C-7DF2-4085-918F-2A5E3E361D46}" destId="{6DA805BE-BAB4-48C5-91D4-E6D02BE518D3}" srcOrd="1" destOrd="0" presId="urn:microsoft.com/office/officeart/2005/8/layout/hierarchy2"/>
    <dgm:cxn modelId="{34225C0D-8D9E-4C11-8597-32187BFE04A3}" type="presOf" srcId="{E8532721-5A27-4CBC-990B-AC847DC960B9}" destId="{145EE102-151F-422A-ACD3-9B9B4E928286}" srcOrd="0" destOrd="0" presId="urn:microsoft.com/office/officeart/2005/8/layout/hierarchy2"/>
    <dgm:cxn modelId="{B7C9CCF0-D7D8-4C76-905E-EC216592993B}" srcId="{1A54AFF3-723E-400A-9154-8C51BA6EE36A}" destId="{C74E42BB-3111-4272-BC33-E353FB8EE557}" srcOrd="1" destOrd="0" parTransId="{87FB25F2-9667-420B-8174-4C9286E93ED5}" sibTransId="{94414D40-034C-450B-9895-C03D7C56D2BD}"/>
    <dgm:cxn modelId="{BDE08EE7-5EB2-4D6E-ADCB-3E3016F481FD}" type="presOf" srcId="{ECC8470F-8D9F-4FD8-9CA4-1CA4A6A358D0}" destId="{8C19DA27-E874-4F72-B551-644D4C6FAD2A}" srcOrd="0" destOrd="0" presId="urn:microsoft.com/office/officeart/2005/8/layout/hierarchy2"/>
    <dgm:cxn modelId="{A3D85AEF-4BD4-408E-BE90-E48E7FBE7C57}" type="presOf" srcId="{98CD6D53-33BF-4D7B-9A5C-52F0D0250CFD}" destId="{BB8D2CD2-2260-489C-BE62-1C0883A54BED}" srcOrd="0" destOrd="0" presId="urn:microsoft.com/office/officeart/2005/8/layout/hierarchy2"/>
    <dgm:cxn modelId="{E00D5AF0-84E8-47D1-BD4C-C9E467ADEBAA}" type="presOf" srcId="{A83FD49F-CA68-4005-B858-853CA0C63191}" destId="{FF7AA01B-581F-40C8-B9B8-9C860A5F7F7F}" srcOrd="0" destOrd="0" presId="urn:microsoft.com/office/officeart/2005/8/layout/hierarchy2"/>
    <dgm:cxn modelId="{AEBB90EC-1F33-43B4-8224-8FCDD5A8BFA0}" type="presOf" srcId="{A94D0993-87D8-4E76-853C-9AAF7E55DAC3}" destId="{31983C7B-0D18-420E-A493-C5994F3AC686}" srcOrd="1" destOrd="0" presId="urn:microsoft.com/office/officeart/2005/8/layout/hierarchy2"/>
    <dgm:cxn modelId="{C0A31E66-6A96-4CA4-A596-C8163D2B8BE9}" srcId="{97A82102-0F1F-45A4-AA43-76AA14B58E7B}" destId="{13E0689F-1615-4DA2-9AED-E6D6074B5997}" srcOrd="1" destOrd="0" parTransId="{8C2C9EF4-581B-4416-B1AA-C7AE5BD0DE1F}" sibTransId="{3AD5D4DB-B597-497F-89FD-503E9BB38839}"/>
    <dgm:cxn modelId="{ED84B945-937D-4095-B30E-C8A518F5775A}" type="presOf" srcId="{AA111993-1404-4F78-87E0-725AA7B64F34}" destId="{68C841F9-0DD6-4AC2-89A5-F8F8ECA0FD65}" srcOrd="1" destOrd="0" presId="urn:microsoft.com/office/officeart/2005/8/layout/hierarchy2"/>
    <dgm:cxn modelId="{A771305B-D7B4-4262-9A35-BEF6AC19E488}" srcId="{ECC8470F-8D9F-4FD8-9CA4-1CA4A6A358D0}" destId="{00A8190A-845E-4C6B-B68A-99932E088686}" srcOrd="0" destOrd="0" parTransId="{08D8B892-7CF8-4D85-AE55-DD381F032065}" sibTransId="{CB594749-7E47-4F88-83FA-406949C8D395}"/>
    <dgm:cxn modelId="{4BE473DF-1B87-4FC5-8211-977F76406D55}" type="presOf" srcId="{7BEC3678-CB22-47CA-9AA3-AA8D8377506D}" destId="{6623CAAA-35AD-47E8-9CED-AECCB2910339}" srcOrd="0" destOrd="0" presId="urn:microsoft.com/office/officeart/2005/8/layout/hierarchy2"/>
    <dgm:cxn modelId="{9851ED9F-C306-4433-85C6-547532C21EE0}" srcId="{186D7961-9C91-43B5-9035-90BA678F9DCC}" destId="{8CF7B9C2-1E56-4DD5-93C9-1A8DF5D518C9}" srcOrd="0" destOrd="0" parTransId="{7BEC3678-CB22-47CA-9AA3-AA8D8377506D}" sibTransId="{154BC0AD-3F0B-40A7-B70E-C3A204E10259}"/>
    <dgm:cxn modelId="{A3E40518-4A10-4B8C-9C8C-9AA633D0DD25}" type="presOf" srcId="{7BEC3678-CB22-47CA-9AA3-AA8D8377506D}" destId="{452A05DE-0F8E-4E13-815E-6450414668A7}" srcOrd="1" destOrd="0" presId="urn:microsoft.com/office/officeart/2005/8/layout/hierarchy2"/>
    <dgm:cxn modelId="{B6AD9856-AA66-461B-B518-7490276F4455}" type="presOf" srcId="{87FB25F2-9667-420B-8174-4C9286E93ED5}" destId="{61CF31F0-EED1-4CF5-8A91-F91794FE5D69}" srcOrd="1" destOrd="0" presId="urn:microsoft.com/office/officeart/2005/8/layout/hierarchy2"/>
    <dgm:cxn modelId="{F4261609-9CD6-4E78-A05E-AEF04B4D20CF}" type="presOf" srcId="{4B169175-BCF5-48D9-B732-B39C09D3F7F3}" destId="{2813ECB3-0EF8-4B03-9100-C98D221B68E0}" srcOrd="0" destOrd="0" presId="urn:microsoft.com/office/officeart/2005/8/layout/hierarchy2"/>
    <dgm:cxn modelId="{F066E6DF-9171-4B98-BA20-EFCD0C0D5E29}" type="presOf" srcId="{3B788542-2970-4AB7-AFD5-076BF3842782}" destId="{F055548D-4CA5-4E2F-83C3-44D943205E5C}" srcOrd="0" destOrd="0" presId="urn:microsoft.com/office/officeart/2005/8/layout/hierarchy2"/>
    <dgm:cxn modelId="{E468B81A-3AA2-43B4-92AF-78FEE56E24D1}" type="presOf" srcId="{10E171F0-62A2-419E-A968-640AA6D9F728}" destId="{0453B443-8194-4BC3-8557-2843FD40B7D0}" srcOrd="0" destOrd="0" presId="urn:microsoft.com/office/officeart/2005/8/layout/hierarchy2"/>
    <dgm:cxn modelId="{C15A2F97-A2F5-4620-82BC-8E52B8A0694C}" type="presOf" srcId="{02375FAA-5F40-434A-BCA1-219AA5873BF6}" destId="{2738D710-9C66-4044-BDEA-2BE164E342A4}" srcOrd="0" destOrd="0" presId="urn:microsoft.com/office/officeart/2005/8/layout/hierarchy2"/>
    <dgm:cxn modelId="{3C753465-1FF7-41A5-AA1E-DC8F796477BF}" srcId="{BD222229-EC98-4B2C-9E3A-88D635920E69}" destId="{A11A11C0-C968-4E8B-AB1A-209EBF1514C5}" srcOrd="0" destOrd="0" parTransId="{A0A50C2C-7DF2-4085-918F-2A5E3E361D46}" sibTransId="{230B9F5A-F555-4313-AAA5-CDB4A94E9D89}"/>
    <dgm:cxn modelId="{4574F8C3-CB9E-4F26-9FDD-9A9C4CE4138B}" type="presOf" srcId="{7E3DA325-54E2-4240-B8C9-CECCF6483832}" destId="{72F56338-ABE2-4878-AE3C-B10F4315E4D5}" srcOrd="0" destOrd="0" presId="urn:microsoft.com/office/officeart/2005/8/layout/hierarchy2"/>
    <dgm:cxn modelId="{4809A394-537D-4DB2-82CB-5498F726BAA1}" type="presOf" srcId="{7E3DA325-54E2-4240-B8C9-CECCF6483832}" destId="{AF908A8B-1BC5-48E1-AC6C-B11D8C50BAF4}" srcOrd="1" destOrd="0" presId="urn:microsoft.com/office/officeart/2005/8/layout/hierarchy2"/>
    <dgm:cxn modelId="{77D3FE86-0359-427C-AE27-6344DE834A6B}" type="presOf" srcId="{4CA44E42-692B-49BE-8D78-E54CC4CA299E}" destId="{48D95F70-DE66-49E5-83E8-F9CBD9256D45}" srcOrd="0" destOrd="0" presId="urn:microsoft.com/office/officeart/2005/8/layout/hierarchy2"/>
    <dgm:cxn modelId="{A3C067E1-3BE1-4369-AFE3-14A85182833D}" type="presOf" srcId="{08D8B892-7CF8-4D85-AE55-DD381F032065}" destId="{78C130FA-0147-4F5F-B864-65D93BAC3A3B}" srcOrd="0" destOrd="0" presId="urn:microsoft.com/office/officeart/2005/8/layout/hierarchy2"/>
    <dgm:cxn modelId="{F2CC2008-83E4-42EE-AEB3-CE81350F7CF5}" type="presOf" srcId="{BD222229-EC98-4B2C-9E3A-88D635920E69}" destId="{E5B41DF6-026C-4B41-8C94-203CD4E15F6C}" srcOrd="0" destOrd="0" presId="urn:microsoft.com/office/officeart/2005/8/layout/hierarchy2"/>
    <dgm:cxn modelId="{D8AEDF99-E0C3-416E-B5F9-F64481E16BF8}" type="presOf" srcId="{E8B7DA50-A507-4EBA-9856-B119444B767A}" destId="{2AAF7A0D-1C58-4721-B6AA-22394A76829E}" srcOrd="1" destOrd="0" presId="urn:microsoft.com/office/officeart/2005/8/layout/hierarchy2"/>
    <dgm:cxn modelId="{DCAE8933-6DD1-4835-B242-526BEB7888DC}" type="presOf" srcId="{0FC2A035-ED7C-45E2-A9E8-699D49D844D5}" destId="{AA6B41F3-A1E2-4F3D-A0F4-3346F0A24300}" srcOrd="0" destOrd="0" presId="urn:microsoft.com/office/officeart/2005/8/layout/hierarchy2"/>
    <dgm:cxn modelId="{6AC637CD-9E18-444C-B53B-E67840E4DD69}" srcId="{97A82102-0F1F-45A4-AA43-76AA14B58E7B}" destId="{186D7961-9C91-43B5-9035-90BA678F9DCC}" srcOrd="0" destOrd="0" parTransId="{A94D0993-87D8-4E76-853C-9AAF7E55DAC3}" sibTransId="{19905515-2A23-417B-97CA-348B2078910C}"/>
    <dgm:cxn modelId="{CEF73F8F-A407-43A2-8927-22DDC2FB5572}" type="presOf" srcId="{97A82102-0F1F-45A4-AA43-76AA14B58E7B}" destId="{4380F8B7-AA8F-4944-ABC2-7F512F2DE089}" srcOrd="0" destOrd="0" presId="urn:microsoft.com/office/officeart/2005/8/layout/hierarchy2"/>
    <dgm:cxn modelId="{6C9ACF47-B9EE-41B0-9E30-6E38140FB789}" type="presOf" srcId="{E8B7DA50-A507-4EBA-9856-B119444B767A}" destId="{410C8405-35FD-4BBD-8562-EE386D674212}" srcOrd="0" destOrd="0" presId="urn:microsoft.com/office/officeart/2005/8/layout/hierarchy2"/>
    <dgm:cxn modelId="{C03817AA-28AB-46DA-A551-6EE19F2BDEF0}" srcId="{0FC2A035-ED7C-45E2-A9E8-699D49D844D5}" destId="{4B169175-BCF5-48D9-B732-B39C09D3F7F3}" srcOrd="4" destOrd="0" parTransId="{5B7DF9A2-4E95-498D-90BB-B3CED75799FC}" sibTransId="{A55BECF1-6DA2-485E-90B1-895DAE136312}"/>
    <dgm:cxn modelId="{A557C50C-38FA-4407-8CCF-429846A6139E}" srcId="{0FC2A035-ED7C-45E2-A9E8-699D49D844D5}" destId="{1A54AFF3-723E-400A-9154-8C51BA6EE36A}" srcOrd="2" destOrd="0" parTransId="{0FE88137-F657-48D6-87CA-6497A6E64C5C}" sibTransId="{F6FD800E-4423-43FF-ACCF-314A5AE916C6}"/>
    <dgm:cxn modelId="{3F8C101A-A69D-4460-8E95-08A060897AFD}" srcId="{FA0F9954-DB65-4F1C-8B47-FD0242B949B9}" destId="{366D0412-4E11-4E0D-A164-A81F31A6D773}" srcOrd="0" destOrd="0" parTransId="{E8532721-5A27-4CBC-990B-AC847DC960B9}" sibTransId="{C873647F-4C6A-4378-9432-D22DB84B90F5}"/>
    <dgm:cxn modelId="{78776615-4DC7-494E-BBF1-BD6E08C9FB1F}" type="presOf" srcId="{0A195C2D-00F0-4E80-B009-B7AFEB734D10}" destId="{C56BC90B-8821-49B8-BF25-086917E38E0D}" srcOrd="1" destOrd="0" presId="urn:microsoft.com/office/officeart/2005/8/layout/hierarchy2"/>
    <dgm:cxn modelId="{6B45BB07-6C1D-4CB4-8644-EA48CA409D97}" type="presOf" srcId="{2BBE2345-DC10-416A-8A74-66DF70438531}" destId="{A7106CF7-3770-4B1E-A32C-061F7E097F8B}" srcOrd="0" destOrd="0" presId="urn:microsoft.com/office/officeart/2005/8/layout/hierarchy2"/>
    <dgm:cxn modelId="{8CDC6A41-6465-410B-8BF8-D0C637F6ADF2}" type="presOf" srcId="{08D8B892-7CF8-4D85-AE55-DD381F032065}" destId="{C06C8093-4117-43A6-B44D-277E425A32D4}" srcOrd="1" destOrd="0" presId="urn:microsoft.com/office/officeart/2005/8/layout/hierarchy2"/>
    <dgm:cxn modelId="{2658FF62-7B89-4820-9A6E-46198425053B}" type="presOf" srcId="{1E75D395-7D1C-4900-AF57-96CB88D1EEA4}" destId="{87A612AF-FE5E-4813-86B3-A9B9C0946118}" srcOrd="0" destOrd="0" presId="urn:microsoft.com/office/officeart/2005/8/layout/hierarchy2"/>
    <dgm:cxn modelId="{73E5F837-DCFC-4350-B889-29401B0AB806}" type="presOf" srcId="{002A1F3A-26B2-4480-A30A-8D70E683C7B8}" destId="{0C3F1C1E-50BF-4068-A400-606759806E93}" srcOrd="1" destOrd="0" presId="urn:microsoft.com/office/officeart/2005/8/layout/hierarchy2"/>
    <dgm:cxn modelId="{546B369B-5064-4E25-82E0-F1C31CB7A071}" type="presOf" srcId="{5B7DF9A2-4E95-498D-90BB-B3CED75799FC}" destId="{D0460F0A-CD0B-4E85-AA01-B2F8830EB999}" srcOrd="1" destOrd="0" presId="urn:microsoft.com/office/officeart/2005/8/layout/hierarchy2"/>
    <dgm:cxn modelId="{8AE04D29-D13C-4001-B6A3-623C73245392}" srcId="{13E0689F-1615-4DA2-9AED-E6D6074B5997}" destId="{E268FC92-12F6-43D2-B394-B0B4653A3E53}" srcOrd="0" destOrd="0" parTransId="{002A1F3A-26B2-4480-A30A-8D70E683C7B8}" sibTransId="{A9854634-37EE-48B6-AFCE-2CEBBB696FCE}"/>
    <dgm:cxn modelId="{C70B9E1C-6D58-4C53-9268-BD7406739BCB}" type="presOf" srcId="{1C4C78B0-DD2F-4C07-BDEE-86154D282038}" destId="{29A2E693-CAC3-4BFA-8C5D-D6298111C059}" srcOrd="1" destOrd="0" presId="urn:microsoft.com/office/officeart/2005/8/layout/hierarchy2"/>
    <dgm:cxn modelId="{AAF47717-BCE0-496A-9242-41D8987A8532}" type="presOf" srcId="{0FE88137-F657-48D6-87CA-6497A6E64C5C}" destId="{FC2DE73A-3CF0-49DA-AD66-1E222890A486}" srcOrd="1" destOrd="0" presId="urn:microsoft.com/office/officeart/2005/8/layout/hierarchy2"/>
    <dgm:cxn modelId="{1BA1543B-10E3-47E9-98AF-8C6B94E71BB9}" type="presParOf" srcId="{3C961FFA-F5E7-4E88-A94A-A5822D7489C4}" destId="{8E5F0497-8959-47BB-8532-581BC39A5142}" srcOrd="0" destOrd="0" presId="urn:microsoft.com/office/officeart/2005/8/layout/hierarchy2"/>
    <dgm:cxn modelId="{A8840040-C930-4A2F-9DE0-131C8AF09D04}" type="presParOf" srcId="{8E5F0497-8959-47BB-8532-581BC39A5142}" destId="{AA6B41F3-A1E2-4F3D-A0F4-3346F0A24300}" srcOrd="0" destOrd="0" presId="urn:microsoft.com/office/officeart/2005/8/layout/hierarchy2"/>
    <dgm:cxn modelId="{1BBEEF36-7B49-4BDC-B705-2722BC870D13}" type="presParOf" srcId="{8E5F0497-8959-47BB-8532-581BC39A5142}" destId="{F4411291-FAA9-4D54-90F2-0572990D8548}" srcOrd="1" destOrd="0" presId="urn:microsoft.com/office/officeart/2005/8/layout/hierarchy2"/>
    <dgm:cxn modelId="{0013E56D-66E5-443E-8895-FF5EDA09AAFC}" type="presParOf" srcId="{F4411291-FAA9-4D54-90F2-0572990D8548}" destId="{A4B84323-6252-4933-A444-EE3603F8F1F9}" srcOrd="0" destOrd="0" presId="urn:microsoft.com/office/officeart/2005/8/layout/hierarchy2"/>
    <dgm:cxn modelId="{479457C4-BBC9-40C3-8919-5824C94A1FF0}" type="presParOf" srcId="{A4B84323-6252-4933-A444-EE3603F8F1F9}" destId="{962C4382-007F-486E-A325-99228EB4AF3B}" srcOrd="0" destOrd="0" presId="urn:microsoft.com/office/officeart/2005/8/layout/hierarchy2"/>
    <dgm:cxn modelId="{35FBFF99-A711-416E-916B-F574308A0655}" type="presParOf" srcId="{F4411291-FAA9-4D54-90F2-0572990D8548}" destId="{230CFCE1-6964-4285-BBB1-293EEBEE6673}" srcOrd="1" destOrd="0" presId="urn:microsoft.com/office/officeart/2005/8/layout/hierarchy2"/>
    <dgm:cxn modelId="{BCA96721-6B4B-4C6C-A876-FCAAB4A322A6}" type="presParOf" srcId="{230CFCE1-6964-4285-BBB1-293EEBEE6673}" destId="{0453B443-8194-4BC3-8557-2843FD40B7D0}" srcOrd="0" destOrd="0" presId="urn:microsoft.com/office/officeart/2005/8/layout/hierarchy2"/>
    <dgm:cxn modelId="{85A688BD-0AF4-48FF-8FD8-4AE4F79EBDD8}" type="presParOf" srcId="{230CFCE1-6964-4285-BBB1-293EEBEE6673}" destId="{E3172565-0B23-4C4F-823E-1500D4313B37}" srcOrd="1" destOrd="0" presId="urn:microsoft.com/office/officeart/2005/8/layout/hierarchy2"/>
    <dgm:cxn modelId="{BE16B107-39F5-4C53-96A2-9785C227D0D0}" type="presParOf" srcId="{E3172565-0B23-4C4F-823E-1500D4313B37}" destId="{72F56338-ABE2-4878-AE3C-B10F4315E4D5}" srcOrd="0" destOrd="0" presId="urn:microsoft.com/office/officeart/2005/8/layout/hierarchy2"/>
    <dgm:cxn modelId="{F4C57BD1-FE02-4096-AEDF-2A507C111BC5}" type="presParOf" srcId="{72F56338-ABE2-4878-AE3C-B10F4315E4D5}" destId="{AF908A8B-1BC5-48E1-AC6C-B11D8C50BAF4}" srcOrd="0" destOrd="0" presId="urn:microsoft.com/office/officeart/2005/8/layout/hierarchy2"/>
    <dgm:cxn modelId="{884116C9-7156-43E2-B65D-4134D84589AC}" type="presParOf" srcId="{E3172565-0B23-4C4F-823E-1500D4313B37}" destId="{3573051B-B53F-4234-B51A-AFA648715B06}" srcOrd="1" destOrd="0" presId="urn:microsoft.com/office/officeart/2005/8/layout/hierarchy2"/>
    <dgm:cxn modelId="{8EDB9170-3F03-4AB0-9AAD-CD7263AFC4EF}" type="presParOf" srcId="{3573051B-B53F-4234-B51A-AFA648715B06}" destId="{8C19DA27-E874-4F72-B551-644D4C6FAD2A}" srcOrd="0" destOrd="0" presId="urn:microsoft.com/office/officeart/2005/8/layout/hierarchy2"/>
    <dgm:cxn modelId="{5CFAB41A-4A44-497A-A686-C6A10B6D647A}" type="presParOf" srcId="{3573051B-B53F-4234-B51A-AFA648715B06}" destId="{A5E1EB74-AEDE-4823-9B2B-268DE344A8E8}" srcOrd="1" destOrd="0" presId="urn:microsoft.com/office/officeart/2005/8/layout/hierarchy2"/>
    <dgm:cxn modelId="{EE05E54D-0CB1-4FAF-BE3E-1D99C92D42BE}" type="presParOf" srcId="{A5E1EB74-AEDE-4823-9B2B-268DE344A8E8}" destId="{78C130FA-0147-4F5F-B864-65D93BAC3A3B}" srcOrd="0" destOrd="0" presId="urn:microsoft.com/office/officeart/2005/8/layout/hierarchy2"/>
    <dgm:cxn modelId="{26100B64-8059-402A-855C-7C996B9E21C8}" type="presParOf" srcId="{78C130FA-0147-4F5F-B864-65D93BAC3A3B}" destId="{C06C8093-4117-43A6-B44D-277E425A32D4}" srcOrd="0" destOrd="0" presId="urn:microsoft.com/office/officeart/2005/8/layout/hierarchy2"/>
    <dgm:cxn modelId="{CD3E6267-3FCF-4EA6-B2DA-BD2E21D61825}" type="presParOf" srcId="{A5E1EB74-AEDE-4823-9B2B-268DE344A8E8}" destId="{8ED7FF2A-B061-43A8-B305-CD0E2DE84CFF}" srcOrd="1" destOrd="0" presId="urn:microsoft.com/office/officeart/2005/8/layout/hierarchy2"/>
    <dgm:cxn modelId="{350874E8-3300-4E4C-8B49-B7DE565E6292}" type="presParOf" srcId="{8ED7FF2A-B061-43A8-B305-CD0E2DE84CFF}" destId="{2002F69A-D19F-4DAF-B816-1B3F42FB0774}" srcOrd="0" destOrd="0" presId="urn:microsoft.com/office/officeart/2005/8/layout/hierarchy2"/>
    <dgm:cxn modelId="{704C489A-00FD-4FF2-8B32-E60105BA6B51}" type="presParOf" srcId="{8ED7FF2A-B061-43A8-B305-CD0E2DE84CFF}" destId="{0FB967E6-3B9E-464A-A2CC-6B7BE70497E6}" srcOrd="1" destOrd="0" presId="urn:microsoft.com/office/officeart/2005/8/layout/hierarchy2"/>
    <dgm:cxn modelId="{81E000DD-D341-438A-AA44-CC5736535D8A}" type="presParOf" srcId="{E3172565-0B23-4C4F-823E-1500D4313B37}" destId="{621D2254-2839-4249-8C1F-D8E223FE9A84}" srcOrd="2" destOrd="0" presId="urn:microsoft.com/office/officeart/2005/8/layout/hierarchy2"/>
    <dgm:cxn modelId="{109D5147-3CB8-49E2-83D2-E9574504725F}" type="presParOf" srcId="{621D2254-2839-4249-8C1F-D8E223FE9A84}" destId="{C105C0F9-685D-48EA-84FB-2AD972FACFFC}" srcOrd="0" destOrd="0" presId="urn:microsoft.com/office/officeart/2005/8/layout/hierarchy2"/>
    <dgm:cxn modelId="{4EE20BA6-3F7E-43AE-9932-3768BCFAACB7}" type="presParOf" srcId="{E3172565-0B23-4C4F-823E-1500D4313B37}" destId="{328C9E96-52EB-44CB-B31E-6E31693C970D}" srcOrd="3" destOrd="0" presId="urn:microsoft.com/office/officeart/2005/8/layout/hierarchy2"/>
    <dgm:cxn modelId="{DC169395-1E2A-4E25-AD53-A048307BB6DB}" type="presParOf" srcId="{328C9E96-52EB-44CB-B31E-6E31693C970D}" destId="{27C63FEA-1959-49EE-BAC6-CE80AC2130FA}" srcOrd="0" destOrd="0" presId="urn:microsoft.com/office/officeart/2005/8/layout/hierarchy2"/>
    <dgm:cxn modelId="{F4D89A84-4184-4D6D-B147-502A0446BDAD}" type="presParOf" srcId="{328C9E96-52EB-44CB-B31E-6E31693C970D}" destId="{1BB0BEA9-ECC2-4A32-A689-123135A28FAA}" srcOrd="1" destOrd="0" presId="urn:microsoft.com/office/officeart/2005/8/layout/hierarchy2"/>
    <dgm:cxn modelId="{F6A1CDC6-7287-492A-A6F6-353817C787AD}" type="presParOf" srcId="{1BB0BEA9-ECC2-4A32-A689-123135A28FAA}" destId="{A7106CF7-3770-4B1E-A32C-061F7E097F8B}" srcOrd="0" destOrd="0" presId="urn:microsoft.com/office/officeart/2005/8/layout/hierarchy2"/>
    <dgm:cxn modelId="{999900D2-86DE-4590-AA35-4D0E6D57F9F0}" type="presParOf" srcId="{A7106CF7-3770-4B1E-A32C-061F7E097F8B}" destId="{AC58103E-9D11-4599-8F55-A98068EBD4A0}" srcOrd="0" destOrd="0" presId="urn:microsoft.com/office/officeart/2005/8/layout/hierarchy2"/>
    <dgm:cxn modelId="{F7D67A41-B1CF-44F4-861A-BC986DF7E687}" type="presParOf" srcId="{1BB0BEA9-ECC2-4A32-A689-123135A28FAA}" destId="{314EDCEE-CD16-4CB1-AFDB-ABE2715CEC89}" srcOrd="1" destOrd="0" presId="urn:microsoft.com/office/officeart/2005/8/layout/hierarchy2"/>
    <dgm:cxn modelId="{6F3A5A5C-B9AD-4461-929A-A03BD48F175F}" type="presParOf" srcId="{314EDCEE-CD16-4CB1-AFDB-ABE2715CEC89}" destId="{D14A7BCE-92CA-4F70-9807-2B7DEC18841D}" srcOrd="0" destOrd="0" presId="urn:microsoft.com/office/officeart/2005/8/layout/hierarchy2"/>
    <dgm:cxn modelId="{6CAD7B5A-D659-4E5B-817E-4EECDE5F8246}" type="presParOf" srcId="{314EDCEE-CD16-4CB1-AFDB-ABE2715CEC89}" destId="{DCA067B6-9A78-4470-994E-33BFDC8F4C2F}" srcOrd="1" destOrd="0" presId="urn:microsoft.com/office/officeart/2005/8/layout/hierarchy2"/>
    <dgm:cxn modelId="{C5BCD2FC-693B-47B0-8439-2792FB7B5167}" type="presParOf" srcId="{E3172565-0B23-4C4F-823E-1500D4313B37}" destId="{5A0E022B-B9CF-4D43-8A0A-36EC46EB11CD}" srcOrd="4" destOrd="0" presId="urn:microsoft.com/office/officeart/2005/8/layout/hierarchy2"/>
    <dgm:cxn modelId="{C4EF57EF-47E0-4CC9-AEC3-A95BB5DBD1CF}" type="presParOf" srcId="{5A0E022B-B9CF-4D43-8A0A-36EC46EB11CD}" destId="{9F4C7C92-F198-4580-AE61-E728A2EED747}" srcOrd="0" destOrd="0" presId="urn:microsoft.com/office/officeart/2005/8/layout/hierarchy2"/>
    <dgm:cxn modelId="{E02EAAB4-B4AA-4830-91F1-C5AF6FCA42C7}" type="presParOf" srcId="{E3172565-0B23-4C4F-823E-1500D4313B37}" destId="{D9D7D876-8EB4-4E46-A2FB-C7AD00954422}" srcOrd="5" destOrd="0" presId="urn:microsoft.com/office/officeart/2005/8/layout/hierarchy2"/>
    <dgm:cxn modelId="{3B32C707-DEB7-4419-8505-F8CAC3119627}" type="presParOf" srcId="{D9D7D876-8EB4-4E46-A2FB-C7AD00954422}" destId="{034907A3-4DA7-48C2-A79B-C0C46491EAC9}" srcOrd="0" destOrd="0" presId="urn:microsoft.com/office/officeart/2005/8/layout/hierarchy2"/>
    <dgm:cxn modelId="{44D73CA4-2D20-445D-B8B2-14324984B172}" type="presParOf" srcId="{D9D7D876-8EB4-4E46-A2FB-C7AD00954422}" destId="{88614A92-FFC2-4061-B57E-A61C48B08200}" srcOrd="1" destOrd="0" presId="urn:microsoft.com/office/officeart/2005/8/layout/hierarchy2"/>
    <dgm:cxn modelId="{5C07DF77-B62D-455C-88DE-DD8848214B7B}" type="presParOf" srcId="{88614A92-FFC2-4061-B57E-A61C48B08200}" destId="{DAE998DF-DE31-4735-99C8-CB7BB648787C}" srcOrd="0" destOrd="0" presId="urn:microsoft.com/office/officeart/2005/8/layout/hierarchy2"/>
    <dgm:cxn modelId="{0416A4BF-020A-4F99-8964-D576B3D1AB32}" type="presParOf" srcId="{DAE998DF-DE31-4735-99C8-CB7BB648787C}" destId="{7EB64519-2214-4B95-BB1F-F8D795013E0A}" srcOrd="0" destOrd="0" presId="urn:microsoft.com/office/officeart/2005/8/layout/hierarchy2"/>
    <dgm:cxn modelId="{3B1F2BBC-0C68-4D9A-8CB5-9C6E283ED4D1}" type="presParOf" srcId="{88614A92-FFC2-4061-B57E-A61C48B08200}" destId="{4E5F6A8F-7289-4CD7-970A-24E39F10CEFC}" srcOrd="1" destOrd="0" presId="urn:microsoft.com/office/officeart/2005/8/layout/hierarchy2"/>
    <dgm:cxn modelId="{CF2DFF0C-32D7-4893-BA40-565D6E8D4F0D}" type="presParOf" srcId="{4E5F6A8F-7289-4CD7-970A-24E39F10CEFC}" destId="{C6B02B6A-065F-42DD-A96A-28814D0BE0D7}" srcOrd="0" destOrd="0" presId="urn:microsoft.com/office/officeart/2005/8/layout/hierarchy2"/>
    <dgm:cxn modelId="{DF65BB32-2967-4EE1-98E6-3F07274F1A8E}" type="presParOf" srcId="{4E5F6A8F-7289-4CD7-970A-24E39F10CEFC}" destId="{24EBDF88-94CE-4F30-B01F-6F07DAA08056}" srcOrd="1" destOrd="0" presId="urn:microsoft.com/office/officeart/2005/8/layout/hierarchy2"/>
    <dgm:cxn modelId="{49A3D4A1-7DB9-4787-BB40-347D6F58C36E}" type="presParOf" srcId="{F4411291-FAA9-4D54-90F2-0572990D8548}" destId="{4B85D059-E63E-4853-8121-5C937E1762A9}" srcOrd="2" destOrd="0" presId="urn:microsoft.com/office/officeart/2005/8/layout/hierarchy2"/>
    <dgm:cxn modelId="{10A2CA41-E184-4060-8FE0-EE7092FDA250}" type="presParOf" srcId="{4B85D059-E63E-4853-8121-5C937E1762A9}" destId="{35B3CC4B-9426-4FC9-B375-92017DB7FED4}" srcOrd="0" destOrd="0" presId="urn:microsoft.com/office/officeart/2005/8/layout/hierarchy2"/>
    <dgm:cxn modelId="{4EEF7FA4-F3FB-4414-AC19-31F6DDB7BB4D}" type="presParOf" srcId="{F4411291-FAA9-4D54-90F2-0572990D8548}" destId="{5DAD5C3B-5740-46C8-BBD7-E29007CCCDD6}" srcOrd="3" destOrd="0" presId="urn:microsoft.com/office/officeart/2005/8/layout/hierarchy2"/>
    <dgm:cxn modelId="{DC2AB015-D388-4DDD-8042-2CDCFE9606B4}" type="presParOf" srcId="{5DAD5C3B-5740-46C8-BBD7-E29007CCCDD6}" destId="{E5B41DF6-026C-4B41-8C94-203CD4E15F6C}" srcOrd="0" destOrd="0" presId="urn:microsoft.com/office/officeart/2005/8/layout/hierarchy2"/>
    <dgm:cxn modelId="{9624B630-6C20-45DE-ADDB-5B06F194A93A}" type="presParOf" srcId="{5DAD5C3B-5740-46C8-BBD7-E29007CCCDD6}" destId="{97E4A7E3-B133-4C4E-841F-9037509AD33E}" srcOrd="1" destOrd="0" presId="urn:microsoft.com/office/officeart/2005/8/layout/hierarchy2"/>
    <dgm:cxn modelId="{DD6418A3-10B3-4DC7-908B-273810CEBCC9}" type="presParOf" srcId="{97E4A7E3-B133-4C4E-841F-9037509AD33E}" destId="{0AAA3F01-12BE-4FA8-A30C-FCC0CDE071F7}" srcOrd="0" destOrd="0" presId="urn:microsoft.com/office/officeart/2005/8/layout/hierarchy2"/>
    <dgm:cxn modelId="{FC9A3E6F-95F3-4F08-9C22-5D0DA733364D}" type="presParOf" srcId="{0AAA3F01-12BE-4FA8-A30C-FCC0CDE071F7}" destId="{6DA805BE-BAB4-48C5-91D4-E6D02BE518D3}" srcOrd="0" destOrd="0" presId="urn:microsoft.com/office/officeart/2005/8/layout/hierarchy2"/>
    <dgm:cxn modelId="{F4FD119E-0306-43C4-97CF-6CE5205D0C97}" type="presParOf" srcId="{97E4A7E3-B133-4C4E-841F-9037509AD33E}" destId="{7050C2A7-C343-4216-87A8-AB1A0A61AE09}" srcOrd="1" destOrd="0" presId="urn:microsoft.com/office/officeart/2005/8/layout/hierarchy2"/>
    <dgm:cxn modelId="{550F4562-09BE-49D0-90AC-2A8677844D7D}" type="presParOf" srcId="{7050C2A7-C343-4216-87A8-AB1A0A61AE09}" destId="{3584960C-16E4-4186-8BB4-9BCAE9E637ED}" srcOrd="0" destOrd="0" presId="urn:microsoft.com/office/officeart/2005/8/layout/hierarchy2"/>
    <dgm:cxn modelId="{DBE7C3E1-726A-4F84-BF0A-048FEEA34F3F}" type="presParOf" srcId="{7050C2A7-C343-4216-87A8-AB1A0A61AE09}" destId="{FA45DBE0-E522-45C9-9C31-A65F0EA9D8C1}" srcOrd="1" destOrd="0" presId="urn:microsoft.com/office/officeart/2005/8/layout/hierarchy2"/>
    <dgm:cxn modelId="{AEE8D399-0704-47C5-97F8-FEA5595ACD10}" type="presParOf" srcId="{97E4A7E3-B133-4C4E-841F-9037509AD33E}" destId="{410C8405-35FD-4BBD-8562-EE386D674212}" srcOrd="2" destOrd="0" presId="urn:microsoft.com/office/officeart/2005/8/layout/hierarchy2"/>
    <dgm:cxn modelId="{5915EA2D-24D3-4791-B2BF-6B4F4A10DD21}" type="presParOf" srcId="{410C8405-35FD-4BBD-8562-EE386D674212}" destId="{2AAF7A0D-1C58-4721-B6AA-22394A76829E}" srcOrd="0" destOrd="0" presId="urn:microsoft.com/office/officeart/2005/8/layout/hierarchy2"/>
    <dgm:cxn modelId="{8C0C5F58-6CC7-45E5-95CC-A8B9C85AA679}" type="presParOf" srcId="{97E4A7E3-B133-4C4E-841F-9037509AD33E}" destId="{0CA5E3FC-DD97-48BC-9D7A-C17462C1D75C}" srcOrd="3" destOrd="0" presId="urn:microsoft.com/office/officeart/2005/8/layout/hierarchy2"/>
    <dgm:cxn modelId="{68B385EC-A230-4B0A-969E-B0BEC6AE780F}" type="presParOf" srcId="{0CA5E3FC-DD97-48BC-9D7A-C17462C1D75C}" destId="{2738D710-9C66-4044-BDEA-2BE164E342A4}" srcOrd="0" destOrd="0" presId="urn:microsoft.com/office/officeart/2005/8/layout/hierarchy2"/>
    <dgm:cxn modelId="{C918261C-5059-41F1-AA03-489A7A11FEC7}" type="presParOf" srcId="{0CA5E3FC-DD97-48BC-9D7A-C17462C1D75C}" destId="{ECAE099F-116A-448A-8B67-CEBA5E589CB0}" srcOrd="1" destOrd="0" presId="urn:microsoft.com/office/officeart/2005/8/layout/hierarchy2"/>
    <dgm:cxn modelId="{62D581FA-C42D-4262-826B-61A15716ED9F}" type="presParOf" srcId="{97E4A7E3-B133-4C4E-841F-9037509AD33E}" destId="{03FD72BD-E348-401A-B6E1-F849CED63E59}" srcOrd="4" destOrd="0" presId="urn:microsoft.com/office/officeart/2005/8/layout/hierarchy2"/>
    <dgm:cxn modelId="{42F6D7C7-62D7-4DC9-9C40-999192D2D3E6}" type="presParOf" srcId="{03FD72BD-E348-401A-B6E1-F849CED63E59}" destId="{D021BFFA-C134-47FA-879C-BF00D22B75CE}" srcOrd="0" destOrd="0" presId="urn:microsoft.com/office/officeart/2005/8/layout/hierarchy2"/>
    <dgm:cxn modelId="{DB1D43EF-D4AD-4DC0-A53C-4C2C186B2ECB}" type="presParOf" srcId="{97E4A7E3-B133-4C4E-841F-9037509AD33E}" destId="{67AE60C3-D91E-4ADF-8FA5-A72BA6BDC2E1}" srcOrd="5" destOrd="0" presId="urn:microsoft.com/office/officeart/2005/8/layout/hierarchy2"/>
    <dgm:cxn modelId="{8A73A693-538C-4ED5-B830-315CB18F3CEF}" type="presParOf" srcId="{67AE60C3-D91E-4ADF-8FA5-A72BA6BDC2E1}" destId="{3E726271-FE09-4894-AE31-01B426942228}" srcOrd="0" destOrd="0" presId="urn:microsoft.com/office/officeart/2005/8/layout/hierarchy2"/>
    <dgm:cxn modelId="{7B8517E9-0D0D-4240-AEA0-30DA5E8A0C10}" type="presParOf" srcId="{67AE60C3-D91E-4ADF-8FA5-A72BA6BDC2E1}" destId="{8D7CD276-3960-4549-9B05-687ACDC881B8}" srcOrd="1" destOrd="0" presId="urn:microsoft.com/office/officeart/2005/8/layout/hierarchy2"/>
    <dgm:cxn modelId="{46D22AC3-C0EC-4BA3-B4DB-63393F9E1745}" type="presParOf" srcId="{97E4A7E3-B133-4C4E-841F-9037509AD33E}" destId="{1EA103AD-B1A1-4DA2-B837-B744ED982227}" srcOrd="6" destOrd="0" presId="urn:microsoft.com/office/officeart/2005/8/layout/hierarchy2"/>
    <dgm:cxn modelId="{EA46961F-5906-4DA4-96F3-F32E9255A9C6}" type="presParOf" srcId="{1EA103AD-B1A1-4DA2-B837-B744ED982227}" destId="{B08A7E7A-FDD2-4D19-A79B-C45C27936943}" srcOrd="0" destOrd="0" presId="urn:microsoft.com/office/officeart/2005/8/layout/hierarchy2"/>
    <dgm:cxn modelId="{71E2494B-188C-46BA-93A9-06A720A2F6E9}" type="presParOf" srcId="{97E4A7E3-B133-4C4E-841F-9037509AD33E}" destId="{AADBF1C3-24DE-40F3-939C-CF5EF2727CBD}" srcOrd="7" destOrd="0" presId="urn:microsoft.com/office/officeart/2005/8/layout/hierarchy2"/>
    <dgm:cxn modelId="{F13A4249-884F-49B1-BE42-149DFB5BCFA5}" type="presParOf" srcId="{AADBF1C3-24DE-40F3-939C-CF5EF2727CBD}" destId="{00EA4E66-A8E0-4EF1-8596-30BD752F57A3}" srcOrd="0" destOrd="0" presId="urn:microsoft.com/office/officeart/2005/8/layout/hierarchy2"/>
    <dgm:cxn modelId="{7C1BDEF8-0AC8-43DD-8882-ABB095997A83}" type="presParOf" srcId="{AADBF1C3-24DE-40F3-939C-CF5EF2727CBD}" destId="{DF20934A-6D01-418F-A1CB-0B5255AC1208}" srcOrd="1" destOrd="0" presId="urn:microsoft.com/office/officeart/2005/8/layout/hierarchy2"/>
    <dgm:cxn modelId="{C0284FD9-B971-42F0-BD4B-2A385CF15CD0}" type="presParOf" srcId="{F4411291-FAA9-4D54-90F2-0572990D8548}" destId="{480FBD62-4435-470F-B6A4-C0FDA547E761}" srcOrd="4" destOrd="0" presId="urn:microsoft.com/office/officeart/2005/8/layout/hierarchy2"/>
    <dgm:cxn modelId="{FA7FD635-90DF-4BCA-95B1-C3DADC278E6D}" type="presParOf" srcId="{480FBD62-4435-470F-B6A4-C0FDA547E761}" destId="{FC2DE73A-3CF0-49DA-AD66-1E222890A486}" srcOrd="0" destOrd="0" presId="urn:microsoft.com/office/officeart/2005/8/layout/hierarchy2"/>
    <dgm:cxn modelId="{D51FE12E-9446-45CF-B602-85EC67BF084B}" type="presParOf" srcId="{F4411291-FAA9-4D54-90F2-0572990D8548}" destId="{2C856188-DD04-4E4A-929F-80DEC36C4235}" srcOrd="5" destOrd="0" presId="urn:microsoft.com/office/officeart/2005/8/layout/hierarchy2"/>
    <dgm:cxn modelId="{0D202466-24E1-4A85-96BF-0A0AE2608490}" type="presParOf" srcId="{2C856188-DD04-4E4A-929F-80DEC36C4235}" destId="{1DA4E7DD-EB49-4612-864F-3CC841BA0B76}" srcOrd="0" destOrd="0" presId="urn:microsoft.com/office/officeart/2005/8/layout/hierarchy2"/>
    <dgm:cxn modelId="{834A6662-BFEE-49FC-BA7E-29A06A5B7CE3}" type="presParOf" srcId="{2C856188-DD04-4E4A-929F-80DEC36C4235}" destId="{11B70891-8A65-40EB-BCC7-14C6609E88D5}" srcOrd="1" destOrd="0" presId="urn:microsoft.com/office/officeart/2005/8/layout/hierarchy2"/>
    <dgm:cxn modelId="{EE756E7C-7024-4445-B153-7D6ABB64253F}" type="presParOf" srcId="{11B70891-8A65-40EB-BCC7-14C6609E88D5}" destId="{87A612AF-FE5E-4813-86B3-A9B9C0946118}" srcOrd="0" destOrd="0" presId="urn:microsoft.com/office/officeart/2005/8/layout/hierarchy2"/>
    <dgm:cxn modelId="{5FE964F7-F477-4E0B-A22B-82981C724651}" type="presParOf" srcId="{87A612AF-FE5E-4813-86B3-A9B9C0946118}" destId="{128BE6B8-8B21-4DA5-9989-B1EFB08D9E48}" srcOrd="0" destOrd="0" presId="urn:microsoft.com/office/officeart/2005/8/layout/hierarchy2"/>
    <dgm:cxn modelId="{9C568820-418B-410E-9F3E-5815E137363C}" type="presParOf" srcId="{11B70891-8A65-40EB-BCC7-14C6609E88D5}" destId="{FE34FEC6-527F-4604-AEEF-C7363F0AE949}" srcOrd="1" destOrd="0" presId="urn:microsoft.com/office/officeart/2005/8/layout/hierarchy2"/>
    <dgm:cxn modelId="{B63D8D1D-591D-4B39-AA45-13967A71EFA5}" type="presParOf" srcId="{FE34FEC6-527F-4604-AEEF-C7363F0AE949}" destId="{48D95F70-DE66-49E5-83E8-F9CBD9256D45}" srcOrd="0" destOrd="0" presId="urn:microsoft.com/office/officeart/2005/8/layout/hierarchy2"/>
    <dgm:cxn modelId="{7239E9B8-4A73-4878-A0A0-A0283E4BAE4B}" type="presParOf" srcId="{FE34FEC6-527F-4604-AEEF-C7363F0AE949}" destId="{B59C62C7-37E0-4025-AAE5-85BB598BF024}" srcOrd="1" destOrd="0" presId="urn:microsoft.com/office/officeart/2005/8/layout/hierarchy2"/>
    <dgm:cxn modelId="{0AEC16DA-C50B-4CE3-8119-728F850A6F51}" type="presParOf" srcId="{11B70891-8A65-40EB-BCC7-14C6609E88D5}" destId="{7D014F44-56C3-4E85-8869-EE4BC727036E}" srcOrd="2" destOrd="0" presId="urn:microsoft.com/office/officeart/2005/8/layout/hierarchy2"/>
    <dgm:cxn modelId="{5A2E6BCC-BF37-4BBF-9584-F3A33EB68481}" type="presParOf" srcId="{7D014F44-56C3-4E85-8869-EE4BC727036E}" destId="{61CF31F0-EED1-4CF5-8A91-F91794FE5D69}" srcOrd="0" destOrd="0" presId="urn:microsoft.com/office/officeart/2005/8/layout/hierarchy2"/>
    <dgm:cxn modelId="{B3BE7EEF-B6B9-4E07-A735-2F864EB0D4BD}" type="presParOf" srcId="{11B70891-8A65-40EB-BCC7-14C6609E88D5}" destId="{F18C0CFA-A435-4A7F-B396-5EEF55BA1D42}" srcOrd="3" destOrd="0" presId="urn:microsoft.com/office/officeart/2005/8/layout/hierarchy2"/>
    <dgm:cxn modelId="{8F440F2A-B272-479A-8309-CAD00EF0DE22}" type="presParOf" srcId="{F18C0CFA-A435-4A7F-B396-5EEF55BA1D42}" destId="{3C6A02CC-2F83-4CD8-861A-C0F61E359699}" srcOrd="0" destOrd="0" presId="urn:microsoft.com/office/officeart/2005/8/layout/hierarchy2"/>
    <dgm:cxn modelId="{8B93E8CE-F9E6-497D-887A-0F247776832A}" type="presParOf" srcId="{F18C0CFA-A435-4A7F-B396-5EEF55BA1D42}" destId="{BFD4745B-32EF-485E-A29E-3CF5AD479444}" srcOrd="1" destOrd="0" presId="urn:microsoft.com/office/officeart/2005/8/layout/hierarchy2"/>
    <dgm:cxn modelId="{C20734C3-96FD-42CA-97EE-1C1E06999428}" type="presParOf" srcId="{F4411291-FAA9-4D54-90F2-0572990D8548}" destId="{F055548D-4CA5-4E2F-83C3-44D943205E5C}" srcOrd="6" destOrd="0" presId="urn:microsoft.com/office/officeart/2005/8/layout/hierarchy2"/>
    <dgm:cxn modelId="{CCF4EE02-468B-4D8E-9346-323B1A9FC131}" type="presParOf" srcId="{F055548D-4CA5-4E2F-83C3-44D943205E5C}" destId="{D66D9A51-D664-4932-9FD6-CC3E77ECB79B}" srcOrd="0" destOrd="0" presId="urn:microsoft.com/office/officeart/2005/8/layout/hierarchy2"/>
    <dgm:cxn modelId="{D8145CE4-EEA3-421C-B111-D867850D2677}" type="presParOf" srcId="{F4411291-FAA9-4D54-90F2-0572990D8548}" destId="{6B8F602F-D24E-469B-B122-2F934286B7C8}" srcOrd="7" destOrd="0" presId="urn:microsoft.com/office/officeart/2005/8/layout/hierarchy2"/>
    <dgm:cxn modelId="{1FC19E23-D091-4F16-BB88-623CA1435587}" type="presParOf" srcId="{6B8F602F-D24E-469B-B122-2F934286B7C8}" destId="{AE025C39-2C52-459F-9C7C-9B26F40F0797}" srcOrd="0" destOrd="0" presId="urn:microsoft.com/office/officeart/2005/8/layout/hierarchy2"/>
    <dgm:cxn modelId="{C4ABB6F4-E8E6-4F45-B44C-B59459CBF2FF}" type="presParOf" srcId="{6B8F602F-D24E-469B-B122-2F934286B7C8}" destId="{5C1AB5B4-DF92-4839-BA3C-8942CB2FC967}" srcOrd="1" destOrd="0" presId="urn:microsoft.com/office/officeart/2005/8/layout/hierarchy2"/>
    <dgm:cxn modelId="{A4C8D4E0-2BBF-44CE-9A1D-800579AAF5A6}" type="presParOf" srcId="{5C1AB5B4-DF92-4839-BA3C-8942CB2FC967}" destId="{145EE102-151F-422A-ACD3-9B9B4E928286}" srcOrd="0" destOrd="0" presId="urn:microsoft.com/office/officeart/2005/8/layout/hierarchy2"/>
    <dgm:cxn modelId="{334C3B3F-0E78-40F2-B34B-2B6ADA5582D1}" type="presParOf" srcId="{145EE102-151F-422A-ACD3-9B9B4E928286}" destId="{259654CE-7E6D-4CAF-9EAB-1D89380824C1}" srcOrd="0" destOrd="0" presId="urn:microsoft.com/office/officeart/2005/8/layout/hierarchy2"/>
    <dgm:cxn modelId="{66FC8151-53C3-4752-8676-B4CFB57F7E87}" type="presParOf" srcId="{5C1AB5B4-DF92-4839-BA3C-8942CB2FC967}" destId="{FB24B9F8-598C-4F04-9F06-389FD22E272C}" srcOrd="1" destOrd="0" presId="urn:microsoft.com/office/officeart/2005/8/layout/hierarchy2"/>
    <dgm:cxn modelId="{51E99285-BD3C-453B-8128-CD79217ACE39}" type="presParOf" srcId="{FB24B9F8-598C-4F04-9F06-389FD22E272C}" destId="{99140174-C857-4CB3-A8FD-72FEFD9122CC}" srcOrd="0" destOrd="0" presId="urn:microsoft.com/office/officeart/2005/8/layout/hierarchy2"/>
    <dgm:cxn modelId="{6367B61E-17F1-4BDC-96D8-DC3945D5E254}" type="presParOf" srcId="{FB24B9F8-598C-4F04-9F06-389FD22E272C}" destId="{DB0DAE0B-92FC-4A86-A58A-76CAE5D38532}" srcOrd="1" destOrd="0" presId="urn:microsoft.com/office/officeart/2005/8/layout/hierarchy2"/>
    <dgm:cxn modelId="{7298C332-C2C2-4179-A53A-F160BCA07883}" type="presParOf" srcId="{DB0DAE0B-92FC-4A86-A58A-76CAE5D38532}" destId="{03E97607-548E-4A4E-ABDE-78B5E1739D79}" srcOrd="0" destOrd="0" presId="urn:microsoft.com/office/officeart/2005/8/layout/hierarchy2"/>
    <dgm:cxn modelId="{82E87958-BC77-4270-95DB-3C25849DF694}" type="presParOf" srcId="{03E97607-548E-4A4E-ABDE-78B5E1739D79}" destId="{68C841F9-0DD6-4AC2-89A5-F8F8ECA0FD65}" srcOrd="0" destOrd="0" presId="urn:microsoft.com/office/officeart/2005/8/layout/hierarchy2"/>
    <dgm:cxn modelId="{C39BE54B-8655-43EF-A061-7E6A87BA9963}" type="presParOf" srcId="{DB0DAE0B-92FC-4A86-A58A-76CAE5D38532}" destId="{C260D4E8-BF02-4DE9-892C-66C5927721E0}" srcOrd="1" destOrd="0" presId="urn:microsoft.com/office/officeart/2005/8/layout/hierarchy2"/>
    <dgm:cxn modelId="{A07D0821-A01F-406F-8207-57EED39D13CC}" type="presParOf" srcId="{C260D4E8-BF02-4DE9-892C-66C5927721E0}" destId="{62006DA7-0D3B-4248-9E0E-DCF04249AFB2}" srcOrd="0" destOrd="0" presId="urn:microsoft.com/office/officeart/2005/8/layout/hierarchy2"/>
    <dgm:cxn modelId="{572A918A-67C2-4186-B9FA-64FC0FE71EBC}" type="presParOf" srcId="{C260D4E8-BF02-4DE9-892C-66C5927721E0}" destId="{6D6B9F28-2A91-4BD4-B0FA-B805F8366984}" srcOrd="1" destOrd="0" presId="urn:microsoft.com/office/officeart/2005/8/layout/hierarchy2"/>
    <dgm:cxn modelId="{33F1B3CB-9C7F-4BC1-A8C8-0CDF6394B543}" type="presParOf" srcId="{5C1AB5B4-DF92-4839-BA3C-8942CB2FC967}" destId="{C54D0885-6191-4B47-B19A-FA2658235D55}" srcOrd="2" destOrd="0" presId="urn:microsoft.com/office/officeart/2005/8/layout/hierarchy2"/>
    <dgm:cxn modelId="{23777353-38E4-4D9D-9AE1-5CDD3D3FDB4B}" type="presParOf" srcId="{C54D0885-6191-4B47-B19A-FA2658235D55}" destId="{29A2E693-CAC3-4BFA-8C5D-D6298111C059}" srcOrd="0" destOrd="0" presId="urn:microsoft.com/office/officeart/2005/8/layout/hierarchy2"/>
    <dgm:cxn modelId="{C3A4D6B1-9170-48B9-AE1F-326A81DE042C}" type="presParOf" srcId="{5C1AB5B4-DF92-4839-BA3C-8942CB2FC967}" destId="{DCF8FC4A-5591-47B9-BCB7-C9169738B53E}" srcOrd="3" destOrd="0" presId="urn:microsoft.com/office/officeart/2005/8/layout/hierarchy2"/>
    <dgm:cxn modelId="{EDB8D6AD-B753-4B88-A83E-C69F9A00D9D1}" type="presParOf" srcId="{DCF8FC4A-5591-47B9-BCB7-C9169738B53E}" destId="{34F65A41-F782-4340-9005-0BCFB3D0C06E}" srcOrd="0" destOrd="0" presId="urn:microsoft.com/office/officeart/2005/8/layout/hierarchy2"/>
    <dgm:cxn modelId="{EB123D02-2FEA-44C2-A72A-0E117D8D20DB}" type="presParOf" srcId="{DCF8FC4A-5591-47B9-BCB7-C9169738B53E}" destId="{A5611054-738A-4F47-8E74-A85E456C463E}" srcOrd="1" destOrd="0" presId="urn:microsoft.com/office/officeart/2005/8/layout/hierarchy2"/>
    <dgm:cxn modelId="{C598BCCA-50BC-4434-B061-580FD6CA2EEA}" type="presParOf" srcId="{A5611054-738A-4F47-8E74-A85E456C463E}" destId="{9FCA65F8-5742-4DB9-BBB5-805644BE52F0}" srcOrd="0" destOrd="0" presId="urn:microsoft.com/office/officeart/2005/8/layout/hierarchy2"/>
    <dgm:cxn modelId="{1D8F3A88-C162-4FB4-B603-C64176F46717}" type="presParOf" srcId="{9FCA65F8-5742-4DB9-BBB5-805644BE52F0}" destId="{C56BC90B-8821-49B8-BF25-086917E38E0D}" srcOrd="0" destOrd="0" presId="urn:microsoft.com/office/officeart/2005/8/layout/hierarchy2"/>
    <dgm:cxn modelId="{8BA18097-B5DC-47B4-9ED2-5C3424CB7275}" type="presParOf" srcId="{A5611054-738A-4F47-8E74-A85E456C463E}" destId="{5657C1EA-DAB5-4D10-8A50-B421A5728242}" srcOrd="1" destOrd="0" presId="urn:microsoft.com/office/officeart/2005/8/layout/hierarchy2"/>
    <dgm:cxn modelId="{79981752-F25C-44E7-9F92-972D347E887E}" type="presParOf" srcId="{5657C1EA-DAB5-4D10-8A50-B421A5728242}" destId="{69994710-7D74-464A-8A1B-FA779ADCB872}" srcOrd="0" destOrd="0" presId="urn:microsoft.com/office/officeart/2005/8/layout/hierarchy2"/>
    <dgm:cxn modelId="{E4113CD2-0AE2-4FA1-958C-33BC66BEA3D8}" type="presParOf" srcId="{5657C1EA-DAB5-4D10-8A50-B421A5728242}" destId="{01039438-8BC3-462B-AC4C-26842AA4ABEE}" srcOrd="1" destOrd="0" presId="urn:microsoft.com/office/officeart/2005/8/layout/hierarchy2"/>
    <dgm:cxn modelId="{A0E014BC-F4E6-4899-9C5C-24FBF10038DA}" type="presParOf" srcId="{F4411291-FAA9-4D54-90F2-0572990D8548}" destId="{BA30AB6D-F8A2-4F88-BC5B-7FA680EFF6B7}" srcOrd="8" destOrd="0" presId="urn:microsoft.com/office/officeart/2005/8/layout/hierarchy2"/>
    <dgm:cxn modelId="{C0C88BE5-2B47-4B61-8BAC-1DAE0149813E}" type="presParOf" srcId="{BA30AB6D-F8A2-4F88-BC5B-7FA680EFF6B7}" destId="{D0460F0A-CD0B-4E85-AA01-B2F8830EB999}" srcOrd="0" destOrd="0" presId="urn:microsoft.com/office/officeart/2005/8/layout/hierarchy2"/>
    <dgm:cxn modelId="{58EE86B1-7DEB-4BFC-8CBF-BC27984789B0}" type="presParOf" srcId="{F4411291-FAA9-4D54-90F2-0572990D8548}" destId="{B609C7CC-C450-40DA-A87E-BA7DC2B36CCA}" srcOrd="9" destOrd="0" presId="urn:microsoft.com/office/officeart/2005/8/layout/hierarchy2"/>
    <dgm:cxn modelId="{4284096E-392D-4B39-8401-DF518566F100}" type="presParOf" srcId="{B609C7CC-C450-40DA-A87E-BA7DC2B36CCA}" destId="{2813ECB3-0EF8-4B03-9100-C98D221B68E0}" srcOrd="0" destOrd="0" presId="urn:microsoft.com/office/officeart/2005/8/layout/hierarchy2"/>
    <dgm:cxn modelId="{A604AF39-720F-47B6-B55D-A7C950C878B7}" type="presParOf" srcId="{B609C7CC-C450-40DA-A87E-BA7DC2B36CCA}" destId="{656985FC-FD1D-4DFA-9A19-F8DC9B0AD5CE}" srcOrd="1" destOrd="0" presId="urn:microsoft.com/office/officeart/2005/8/layout/hierarchy2"/>
    <dgm:cxn modelId="{CD2B8967-870B-4CB1-AFE9-D9E2738EF6D9}" type="presParOf" srcId="{656985FC-FD1D-4DFA-9A19-F8DC9B0AD5CE}" destId="{FF7AA01B-581F-40C8-B9B8-9C860A5F7F7F}" srcOrd="0" destOrd="0" presId="urn:microsoft.com/office/officeart/2005/8/layout/hierarchy2"/>
    <dgm:cxn modelId="{D350310F-A1FA-4389-A40A-B52766009B1C}" type="presParOf" srcId="{FF7AA01B-581F-40C8-B9B8-9C860A5F7F7F}" destId="{B787D58D-C57F-4C2A-B11F-4E1A58A13620}" srcOrd="0" destOrd="0" presId="urn:microsoft.com/office/officeart/2005/8/layout/hierarchy2"/>
    <dgm:cxn modelId="{EECA3C96-89E3-498E-9A6F-51B836E743AC}" type="presParOf" srcId="{656985FC-FD1D-4DFA-9A19-F8DC9B0AD5CE}" destId="{8D6540C6-5B44-434D-A017-9EE5729FAC37}" srcOrd="1" destOrd="0" presId="urn:microsoft.com/office/officeart/2005/8/layout/hierarchy2"/>
    <dgm:cxn modelId="{5BCD43F4-96D7-48B0-93C4-D415120D0CE8}" type="presParOf" srcId="{8D6540C6-5B44-434D-A017-9EE5729FAC37}" destId="{2EE80340-8B90-4EA9-B46A-88B233D1F2E3}" srcOrd="0" destOrd="0" presId="urn:microsoft.com/office/officeart/2005/8/layout/hierarchy2"/>
    <dgm:cxn modelId="{7F352D86-D8B1-447F-B7E1-EED8B59C1CCC}" type="presParOf" srcId="{8D6540C6-5B44-434D-A017-9EE5729FAC37}" destId="{D9DDBFBB-F35F-4FA2-BE68-C6C2BFDCFE5D}" srcOrd="1" destOrd="0" presId="urn:microsoft.com/office/officeart/2005/8/layout/hierarchy2"/>
    <dgm:cxn modelId="{922E2358-B21C-4122-8BE2-1732908F67A2}" type="presParOf" srcId="{D9DDBFBB-F35F-4FA2-BE68-C6C2BFDCFE5D}" destId="{1F258078-083B-4B98-BE00-39EB82DF0BD3}" srcOrd="0" destOrd="0" presId="urn:microsoft.com/office/officeart/2005/8/layout/hierarchy2"/>
    <dgm:cxn modelId="{6402286A-E7AE-4D0F-8B18-5C341209ABD3}" type="presParOf" srcId="{1F258078-083B-4B98-BE00-39EB82DF0BD3}" destId="{4F125F07-841C-46A4-8E20-8130CF5BAB00}" srcOrd="0" destOrd="0" presId="urn:microsoft.com/office/officeart/2005/8/layout/hierarchy2"/>
    <dgm:cxn modelId="{991941C1-8B16-4EB3-B555-3210BFF7EE2B}" type="presParOf" srcId="{D9DDBFBB-F35F-4FA2-BE68-C6C2BFDCFE5D}" destId="{10B6EE89-5E6F-4991-98BC-4A32B7C9A236}" srcOrd="1" destOrd="0" presId="urn:microsoft.com/office/officeart/2005/8/layout/hierarchy2"/>
    <dgm:cxn modelId="{C94C1E99-7DB7-42C0-B069-B475EC3448BC}" type="presParOf" srcId="{10B6EE89-5E6F-4991-98BC-4A32B7C9A236}" destId="{299AB208-C20D-4E1E-9F08-32DAC780FC50}" srcOrd="0" destOrd="0" presId="urn:microsoft.com/office/officeart/2005/8/layout/hierarchy2"/>
    <dgm:cxn modelId="{77C59C21-6C67-4E8D-A435-50A100EE50AD}" type="presParOf" srcId="{10B6EE89-5E6F-4991-98BC-4A32B7C9A236}" destId="{1CC52312-D4DC-4402-8652-D3E40786E22F}" srcOrd="1" destOrd="0" presId="urn:microsoft.com/office/officeart/2005/8/layout/hierarchy2"/>
    <dgm:cxn modelId="{B0F4FA89-5707-462D-AE10-E0CA3C657DDA}" type="presParOf" srcId="{F4411291-FAA9-4D54-90F2-0572990D8548}" destId="{BB8D2CD2-2260-489C-BE62-1C0883A54BED}" srcOrd="10" destOrd="0" presId="urn:microsoft.com/office/officeart/2005/8/layout/hierarchy2"/>
    <dgm:cxn modelId="{E807A9C0-92D4-4987-BB37-81811EAF0FF1}" type="presParOf" srcId="{BB8D2CD2-2260-489C-BE62-1C0883A54BED}" destId="{30EFC19E-9D3F-4AFD-9CF6-EBD15F7E8F22}" srcOrd="0" destOrd="0" presId="urn:microsoft.com/office/officeart/2005/8/layout/hierarchy2"/>
    <dgm:cxn modelId="{B5A9DAE9-4A64-4A67-92AC-F4B61AD7592A}" type="presParOf" srcId="{F4411291-FAA9-4D54-90F2-0572990D8548}" destId="{BA855C91-EB4D-4B59-AEE9-8376AFD36F0E}" srcOrd="11" destOrd="0" presId="urn:microsoft.com/office/officeart/2005/8/layout/hierarchy2"/>
    <dgm:cxn modelId="{B58936A5-C5C7-44A6-8C5A-857B16CDAA2B}" type="presParOf" srcId="{BA855C91-EB4D-4B59-AEE9-8376AFD36F0E}" destId="{4380F8B7-AA8F-4944-ABC2-7F512F2DE089}" srcOrd="0" destOrd="0" presId="urn:microsoft.com/office/officeart/2005/8/layout/hierarchy2"/>
    <dgm:cxn modelId="{B0CBF7CA-B90D-4FFA-AA10-B6964823BD23}" type="presParOf" srcId="{BA855C91-EB4D-4B59-AEE9-8376AFD36F0E}" destId="{4EFF415E-A6C7-4601-BDA5-EAB61D723877}" srcOrd="1" destOrd="0" presId="urn:microsoft.com/office/officeart/2005/8/layout/hierarchy2"/>
    <dgm:cxn modelId="{298398D3-3CF8-437A-A355-00F74ADDE2EB}" type="presParOf" srcId="{4EFF415E-A6C7-4601-BDA5-EAB61D723877}" destId="{AF31AE1A-430C-4172-A4A3-FA9CC09EF9ED}" srcOrd="0" destOrd="0" presId="urn:microsoft.com/office/officeart/2005/8/layout/hierarchy2"/>
    <dgm:cxn modelId="{3DD92D18-B07F-49EF-BBFA-FE396F69A328}" type="presParOf" srcId="{AF31AE1A-430C-4172-A4A3-FA9CC09EF9ED}" destId="{31983C7B-0D18-420E-A493-C5994F3AC686}" srcOrd="0" destOrd="0" presId="urn:microsoft.com/office/officeart/2005/8/layout/hierarchy2"/>
    <dgm:cxn modelId="{06C6D293-EFC8-4217-B503-C16F1D8061CD}" type="presParOf" srcId="{4EFF415E-A6C7-4601-BDA5-EAB61D723877}" destId="{9D17601B-0E0B-4136-B41C-56EC348032B9}" srcOrd="1" destOrd="0" presId="urn:microsoft.com/office/officeart/2005/8/layout/hierarchy2"/>
    <dgm:cxn modelId="{B5A53C2C-F580-4201-9782-15EF8467AD4E}" type="presParOf" srcId="{9D17601B-0E0B-4136-B41C-56EC348032B9}" destId="{8530178F-E092-4FCC-A1C2-0EBD248C3B2D}" srcOrd="0" destOrd="0" presId="urn:microsoft.com/office/officeart/2005/8/layout/hierarchy2"/>
    <dgm:cxn modelId="{20FAAA69-62FF-4759-9589-B8FDFD77C265}" type="presParOf" srcId="{9D17601B-0E0B-4136-B41C-56EC348032B9}" destId="{9025950D-C6A0-4F7E-B496-62270D278B18}" srcOrd="1" destOrd="0" presId="urn:microsoft.com/office/officeart/2005/8/layout/hierarchy2"/>
    <dgm:cxn modelId="{57C68527-4616-4B5B-89AB-D8F66123969A}" type="presParOf" srcId="{9025950D-C6A0-4F7E-B496-62270D278B18}" destId="{6623CAAA-35AD-47E8-9CED-AECCB2910339}" srcOrd="0" destOrd="0" presId="urn:microsoft.com/office/officeart/2005/8/layout/hierarchy2"/>
    <dgm:cxn modelId="{EDAD2A5A-2D91-4772-94A4-2E1F41B34FD5}" type="presParOf" srcId="{6623CAAA-35AD-47E8-9CED-AECCB2910339}" destId="{452A05DE-0F8E-4E13-815E-6450414668A7}" srcOrd="0" destOrd="0" presId="urn:microsoft.com/office/officeart/2005/8/layout/hierarchy2"/>
    <dgm:cxn modelId="{D5F9EE67-1DB4-4068-9341-DDF0AE93F1BF}" type="presParOf" srcId="{9025950D-C6A0-4F7E-B496-62270D278B18}" destId="{0D053B79-14D8-4CCD-B041-D632A3453DA6}" srcOrd="1" destOrd="0" presId="urn:microsoft.com/office/officeart/2005/8/layout/hierarchy2"/>
    <dgm:cxn modelId="{4E19736E-F20D-4A1F-86FE-0F8E256802B5}" type="presParOf" srcId="{0D053B79-14D8-4CCD-B041-D632A3453DA6}" destId="{BF6895E5-6AD9-42D6-B500-D9A88D94D8E2}" srcOrd="0" destOrd="0" presId="urn:microsoft.com/office/officeart/2005/8/layout/hierarchy2"/>
    <dgm:cxn modelId="{65D5FD77-587F-4E55-9046-0A19D3678290}" type="presParOf" srcId="{0D053B79-14D8-4CCD-B041-D632A3453DA6}" destId="{80F7A0D8-25ED-4A96-A7FE-82442B464BA1}" srcOrd="1" destOrd="0" presId="urn:microsoft.com/office/officeart/2005/8/layout/hierarchy2"/>
    <dgm:cxn modelId="{38E5FDDB-491E-43FD-BC1F-50991C70BE7C}" type="presParOf" srcId="{4EFF415E-A6C7-4601-BDA5-EAB61D723877}" destId="{31613674-237C-4A60-9512-55AB40934C62}" srcOrd="2" destOrd="0" presId="urn:microsoft.com/office/officeart/2005/8/layout/hierarchy2"/>
    <dgm:cxn modelId="{166E489E-CFE7-4F51-B007-959BBC8B60FE}" type="presParOf" srcId="{31613674-237C-4A60-9512-55AB40934C62}" destId="{F1E3D712-741F-400F-9D17-B5DEBF453CA5}" srcOrd="0" destOrd="0" presId="urn:microsoft.com/office/officeart/2005/8/layout/hierarchy2"/>
    <dgm:cxn modelId="{8E6614FE-1BC6-4083-B4A1-E7A27D7FE7AE}" type="presParOf" srcId="{4EFF415E-A6C7-4601-BDA5-EAB61D723877}" destId="{9ABB6AA3-3C79-44E2-ADBD-A21F219F896D}" srcOrd="3" destOrd="0" presId="urn:microsoft.com/office/officeart/2005/8/layout/hierarchy2"/>
    <dgm:cxn modelId="{ECD07DF4-3272-4EAF-9BB0-37A4FBEB2CC9}" type="presParOf" srcId="{9ABB6AA3-3C79-44E2-ADBD-A21F219F896D}" destId="{04D4006C-964F-409B-AB87-00A1D1A1B843}" srcOrd="0" destOrd="0" presId="urn:microsoft.com/office/officeart/2005/8/layout/hierarchy2"/>
    <dgm:cxn modelId="{79C47428-1042-4568-8D14-C389351F4F8E}" type="presParOf" srcId="{9ABB6AA3-3C79-44E2-ADBD-A21F219F896D}" destId="{54EA8C5C-AABA-470C-AD18-CB1364CA8EED}" srcOrd="1" destOrd="0" presId="urn:microsoft.com/office/officeart/2005/8/layout/hierarchy2"/>
    <dgm:cxn modelId="{EA4C6D4A-AA00-4ED6-AC8C-F304122E5189}" type="presParOf" srcId="{54EA8C5C-AABA-470C-AD18-CB1364CA8EED}" destId="{F6C9B8BC-0E58-4DDA-9E3E-B52DFC048E16}" srcOrd="0" destOrd="0" presId="urn:microsoft.com/office/officeart/2005/8/layout/hierarchy2"/>
    <dgm:cxn modelId="{9AA25CE9-9396-489E-AC35-3C4B425943BA}" type="presParOf" srcId="{F6C9B8BC-0E58-4DDA-9E3E-B52DFC048E16}" destId="{0C3F1C1E-50BF-4068-A400-606759806E93}" srcOrd="0" destOrd="0" presId="urn:microsoft.com/office/officeart/2005/8/layout/hierarchy2"/>
    <dgm:cxn modelId="{8EB74962-BC5F-4682-A0E7-E19B1708CD85}" type="presParOf" srcId="{54EA8C5C-AABA-470C-AD18-CB1364CA8EED}" destId="{681DA86C-E93E-45C3-8227-8C7899FE121E}" srcOrd="1" destOrd="0" presId="urn:microsoft.com/office/officeart/2005/8/layout/hierarchy2"/>
    <dgm:cxn modelId="{C0804FFD-6C3D-4457-ABFA-1F082D312A51}" type="presParOf" srcId="{681DA86C-E93E-45C3-8227-8C7899FE121E}" destId="{3B4EB6C3-0F42-4CB2-B10B-A5A580237E97}" srcOrd="0" destOrd="0" presId="urn:microsoft.com/office/officeart/2005/8/layout/hierarchy2"/>
    <dgm:cxn modelId="{ADC4EB19-F6DD-47FA-91A9-FDF126B2E436}" type="presParOf" srcId="{681DA86C-E93E-45C3-8227-8C7899FE121E}" destId="{46312B87-CB50-4A41-8286-63F1443B6D4A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87F2-EF12-45BF-8A30-19FFEC73D059}" type="datetimeFigureOut">
              <a:rPr lang="zh-CN" altLang="en-US" smtClean="0"/>
              <a:pPr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D422-D4BA-4BE4-849F-FD903FF0A9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Raw</a:t>
            </a:r>
            <a:r>
              <a:rPr lang="zh-CN" altLang="en-US" dirty="0" smtClean="0"/>
              <a:t>：文件不会被压缩，一般用来放比较小的音频文件。</a:t>
            </a:r>
            <a:endParaRPr lang="en-US" altLang="zh-CN" dirty="0" smtClean="0"/>
          </a:p>
          <a:p>
            <a:r>
              <a:rPr lang="en-US" altLang="zh-CN" dirty="0" smtClean="0"/>
              <a:t>Assets</a:t>
            </a:r>
            <a:r>
              <a:rPr lang="zh-CN" altLang="en-US" dirty="0" smtClean="0"/>
              <a:t>：文件会被压缩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如果手机没有开调试模式，显示的是</a:t>
            </a:r>
            <a:r>
              <a:rPr lang="en-US" altLang="zh-CN" dirty="0" smtClean="0"/>
              <a:t>offline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View.post(</a:t>
            </a:r>
            <a:r>
              <a:rPr lang="en-US" altLang="zh-CN" dirty="0" err="1" smtClean="0"/>
              <a:t>Runnable</a:t>
            </a:r>
            <a:r>
              <a:rPr lang="en-US" altLang="zh-CN" dirty="0" smtClean="0"/>
              <a:t>);View</a:t>
            </a:r>
            <a:r>
              <a:rPr lang="zh-CN" altLang="en-US" dirty="0" smtClean="0"/>
              <a:t>被</a:t>
            </a:r>
            <a:r>
              <a:rPr lang="en-US" altLang="zh-CN" dirty="0" smtClean="0"/>
              <a:t>inflate OK</a:t>
            </a:r>
            <a:r>
              <a:rPr lang="zh-CN" altLang="en-US" dirty="0" smtClean="0"/>
              <a:t>才会执行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Inflate</a:t>
            </a:r>
            <a:r>
              <a:rPr lang="zh-CN" altLang="en-US" dirty="0" smtClean="0"/>
              <a:t>完了宽高就有了，不为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0D422-D4BA-4BE4-849F-FD903FF0A94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DF3C9-30B1-4599-93C8-E69FF305213F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ADC05-606B-43A7-AA3D-0297B1C2F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091F-3F7D-47BE-B035-4414629289C9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38926-3E4E-40B1-8FBF-A9FC244D7C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46A7-04F7-422C-9038-12A7E8554814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6978-9A06-4B0B-A6BB-D546B1C2C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E9C89-9E95-44EB-A7A2-DF754F95CEC4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7460-38B5-4E61-8C5E-0566F2ACBD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D21AC-5D63-429F-829D-F0031C939E3B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94938-6B83-4E9B-90DA-527A26998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234C-ED98-445A-874B-08C0102188D1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7550-478A-4683-AE12-80A9BB166F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1D935-9EF3-4885-9DFD-D8F3467EA7FF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111AC-C88A-483E-8A65-FFBB223FF4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74944-336A-4715-B2AC-3CB7E0BDC01C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94B3-3E9A-46B0-8903-8431C5FA3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ACA6-AC73-4EE7-AD13-B8F06814D785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A151B-4843-4300-8826-D66AB2400F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87D72-4904-4FBC-AD80-7615097D0BFB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B103-F6CA-4528-B536-CD451C6F1E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8637-6631-4AE1-955C-16EDB97965DE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A91EA-ED49-46C9-B632-445908DD5E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A3BE82-2EBA-46A4-9355-6A1AEEF16D2D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0E3BB3-613E-44B0-AFDD-09569BC7CB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reference/android/app/Activity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reference/android/app/FragmentManager.html" TargetMode="External"/><Relationship Id="rId2" Type="http://schemas.openxmlformats.org/officeDocument/2006/relationships/hyperlink" Target="https://developer.android.google.cn/reference/android/app/Activ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guide/topics/manifest/provider-elemen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reference/android/net/Uri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500166" y="3716338"/>
            <a:ext cx="71104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基础资料分享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6357950" y="4643446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B0AB79"/>
                </a:solidFill>
                <a:latin typeface="微软雅黑" pitchFamily="34" charset="-122"/>
                <a:ea typeface="微软雅黑" pitchFamily="34" charset="-122"/>
              </a:rPr>
              <a:t>梅亮</a:t>
            </a:r>
            <a:endParaRPr lang="zh-CN" altLang="en-US" sz="2400" dirty="0">
              <a:solidFill>
                <a:srgbClr val="B0AB7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09571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环境准备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76941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官方工具下载：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（下载地址：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http://www.oracle.com/technetwork/java/javase/downloads/index.html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（更新地址：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https://developer.android.com/studio/index.html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升级方法参考：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https://developer.android.com/studio/intro/update.html 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Android Studio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（下载地址：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https://developer.android.com/studio/index.html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（下载地址：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https://developer.android.com/ndk/downloads/index.html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09571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环境准备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7215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环境变量配置：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JAVA_HOME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%JAVA_HOME%\bin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命令配置：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%ANDROID_HOME%\ platform-tools;%ANDROID_HOME%\tools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https://developer.android.com/studio/install.html</a:t>
            </a:r>
          </a:p>
          <a:p>
            <a:pPr>
              <a:buFont typeface="Wingdings" pitchFamily="2" charset="2"/>
              <a:buChar char="Ø"/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NDK_HOME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%NDK_HOME%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38265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034" name="Picture 2" descr="C:\Users\meiliang\Documents\QQ截图201705091621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3728265" cy="48958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7224" y="84509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037" name="Picture 5" descr="C:\Users\meiliang\Documents\QQ截图201705091631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5293" y="1357298"/>
            <a:ext cx="5067301" cy="2986088"/>
          </a:xfrm>
          <a:prstGeom prst="rect">
            <a:avLst/>
          </a:prstGeom>
          <a:noFill/>
        </p:spPr>
      </p:pic>
      <p:pic>
        <p:nvPicPr>
          <p:cNvPr id="44038" name="Picture 6" descr="C:\Users\meiliang\Documents\QQ截图2017050916315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9705" y="4362451"/>
            <a:ext cx="3504295" cy="249554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38265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058" name="Picture 2" descr="C:\Users\meiliang\Documents\QQ截图201705091651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1"/>
            <a:ext cx="3764733" cy="3429024"/>
          </a:xfrm>
          <a:prstGeom prst="rect">
            <a:avLst/>
          </a:prstGeom>
          <a:noFill/>
        </p:spPr>
      </p:pic>
      <p:pic>
        <p:nvPicPr>
          <p:cNvPr id="45059" name="Picture 3" descr="C:\Users\meiliang\Documents\QQ截图201705091654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285860"/>
            <a:ext cx="4572010" cy="48626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38265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2" name="Picture 2" descr="C:\Users\meiliang\Documents\QQ截图201705091706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3859462" cy="4200531"/>
          </a:xfrm>
          <a:prstGeom prst="rect">
            <a:avLst/>
          </a:prstGeom>
          <a:noFill/>
        </p:spPr>
      </p:pic>
      <p:pic>
        <p:nvPicPr>
          <p:cNvPr id="46083" name="Picture 3" descr="C:\Users\meiliang\Documents\QQ截图201705091713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571612"/>
            <a:ext cx="3857652" cy="4221010"/>
          </a:xfrm>
          <a:prstGeom prst="rect">
            <a:avLst/>
          </a:prstGeom>
          <a:noFill/>
        </p:spPr>
      </p:pic>
      <p:pic>
        <p:nvPicPr>
          <p:cNvPr id="46084" name="Picture 4" descr="C:\Users\meiliang\Documents\QQ截图2017050917165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285860"/>
            <a:ext cx="4714908" cy="4721663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0" y="6550223"/>
            <a:ext cx="6000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https://developer.android.google.cn/studio/projects/templates.html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meiliang\Documents\QQ截图201705091729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85860"/>
            <a:ext cx="2632840" cy="51863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86116" y="1000108"/>
            <a:ext cx="58578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AS module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，类似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build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：构建目录，相当于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中默认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工程的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目录，编译生成的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outs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子目录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libs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：依赖包，包含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库。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：源码，相当于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的工程。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：主文件夹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：资源文件。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anim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：动画配置文件。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drawable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文件或者图片。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drawable-xhdpi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：一般适配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1280 x 720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分辨率左右的图标资源，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density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值是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布局及界面元素配置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菜单配置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dimens.xml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：定义尺寸、字体大小的配置文件。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strings.xml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：定义字符串的配置文件。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styles.xml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：定义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的配置文件。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arrays.xml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：定义字符串数组。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assets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：存放一些外部与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项目资源无关的数据。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基本信息（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管理文件）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build.gradle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Module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Gradle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构建脚本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3" descr="C:\Users\meiliang\Documents\QQ截图2017050917295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2718" y="171547"/>
            <a:ext cx="2581282" cy="6686453"/>
          </a:xfrm>
          <a:prstGeom prst="rect">
            <a:avLst/>
          </a:prstGeom>
          <a:noFill/>
        </p:spPr>
      </p:pic>
      <p:pic>
        <p:nvPicPr>
          <p:cNvPr id="48130" name="Picture 2" descr="C:\Users\meiliang\Documents\QQ截图201705091912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1357298"/>
            <a:ext cx="7800975" cy="5048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38265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—Demo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真机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154" name="Picture 2" descr="C:\Users\meiliang\Documents\QQ截图2017050917392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428736"/>
            <a:ext cx="7153275" cy="552450"/>
          </a:xfrm>
          <a:prstGeom prst="rect">
            <a:avLst/>
          </a:prstGeom>
          <a:noFill/>
        </p:spPr>
      </p:pic>
      <p:pic>
        <p:nvPicPr>
          <p:cNvPr id="49155" name="Picture 3" descr="C:\Users\meiliang\Documents\QQ图片2017050919150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2000240"/>
            <a:ext cx="5886450" cy="43815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6488668"/>
            <a:ext cx="592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https://developer.android.google.cn/studio/run/index.html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手机开启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28586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开发者选项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78" name="Picture 2" descr="C:\Users\meiliang\Documents\QQ截图201705091920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2767020" cy="4430341"/>
          </a:xfrm>
          <a:prstGeom prst="rect">
            <a:avLst/>
          </a:prstGeom>
          <a:noFill/>
        </p:spPr>
      </p:pic>
      <p:pic>
        <p:nvPicPr>
          <p:cNvPr id="50179" name="Picture 3" descr="C:\Users\meiliang\Documents\QQ截图2017050919235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85926"/>
            <a:ext cx="3804291" cy="3152769"/>
          </a:xfrm>
          <a:prstGeom prst="rect">
            <a:avLst/>
          </a:prstGeom>
          <a:noFill/>
        </p:spPr>
      </p:pic>
      <p:pic>
        <p:nvPicPr>
          <p:cNvPr id="50180" name="Picture 4" descr="C:\Users\meiliang\Documents\QQ截图2017050919253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0" y="4429132"/>
            <a:ext cx="6286500" cy="207645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0" y="6488668"/>
            <a:ext cx="6072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https://developer.android.google.cn/studio/run/device.html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模拟器运行项目：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2" name="Picture 2" descr="C:\Users\meiliang\Documents\QQ截图201705091928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3143250" cy="1038225"/>
          </a:xfrm>
          <a:prstGeom prst="rect">
            <a:avLst/>
          </a:prstGeom>
          <a:noFill/>
        </p:spPr>
      </p:pic>
      <p:pic>
        <p:nvPicPr>
          <p:cNvPr id="51203" name="Picture 3" descr="C:\Users\meiliang\Documents\QQ截图2017050919274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104560"/>
            <a:ext cx="6215074" cy="475343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模拟器运行项目：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26" name="Picture 2" descr="C:\Users\meiliang\Documents\QQ截图201705091931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71719"/>
            <a:ext cx="5822746" cy="4486281"/>
          </a:xfrm>
          <a:prstGeom prst="rect">
            <a:avLst/>
          </a:prstGeom>
          <a:noFill/>
        </p:spPr>
      </p:pic>
      <p:pic>
        <p:nvPicPr>
          <p:cNvPr id="52228" name="Picture 4" descr="C:\Users\meiliang\Documents\QQ截图201705091933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6889" y="0"/>
            <a:ext cx="4447111" cy="3271839"/>
          </a:xfrm>
          <a:prstGeom prst="rect">
            <a:avLst/>
          </a:prstGeom>
          <a:noFill/>
        </p:spPr>
      </p:pic>
      <p:pic>
        <p:nvPicPr>
          <p:cNvPr id="52229" name="Picture 5" descr="C:\Users\meiliang\Documents\QQ截图2017050919350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6172" y="2928934"/>
            <a:ext cx="4677827" cy="392906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 bwMode="auto">
          <a:xfrm>
            <a:off x="1785944" y="1471585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背景历史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143027" y="1214438"/>
            <a:ext cx="7286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 pitchFamily="34" charset="0"/>
              </a:rPr>
              <a:t>　　</a:t>
            </a:r>
          </a:p>
        </p:txBody>
      </p:sp>
      <p:sp>
        <p:nvSpPr>
          <p:cNvPr id="7" name="任意多边形 6"/>
          <p:cNvSpPr/>
          <p:nvPr/>
        </p:nvSpPr>
        <p:spPr bwMode="auto">
          <a:xfrm>
            <a:off x="1793902" y="2684462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1344640" y="2670174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0" name="矩形 9"/>
          <p:cNvSpPr/>
          <p:nvPr/>
        </p:nvSpPr>
        <p:spPr bwMode="auto">
          <a:xfrm>
            <a:off x="1446406" y="2762005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11" name="任意多边形 10"/>
          <p:cNvSpPr/>
          <p:nvPr/>
        </p:nvSpPr>
        <p:spPr bwMode="auto">
          <a:xfrm>
            <a:off x="1762152" y="3881438"/>
            <a:ext cx="5888038" cy="6238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功能与原理</a:t>
            </a:r>
            <a:endParaRPr lang="zh-CN" altLang="en-US" sz="2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1382740" y="3860800"/>
            <a:ext cx="687387" cy="685800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3" name="矩形 12"/>
          <p:cNvSpPr/>
          <p:nvPr/>
        </p:nvSpPr>
        <p:spPr bwMode="auto">
          <a:xfrm>
            <a:off x="1472723" y="3914962"/>
            <a:ext cx="50776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25717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目录</a:t>
            </a:r>
          </a:p>
          <a:p>
            <a:pPr algn="l"/>
            <a:endParaRPr lang="zh-CN" altLang="en-US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1338286" y="1455728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8" name="矩形 17"/>
          <p:cNvSpPr/>
          <p:nvPr/>
        </p:nvSpPr>
        <p:spPr bwMode="auto">
          <a:xfrm>
            <a:off x="1440052" y="1547559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7369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快速入门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项目结构介绍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模拟器运行项目：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251" name="Picture 3" descr="C:\Users\meiliang\Documents\QQ截图201705091938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1428750"/>
            <a:ext cx="5915025" cy="40005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1382740" y="3886203"/>
            <a:ext cx="6284912" cy="550863"/>
          </a:xfrm>
          <a:custGeom>
            <a:avLst/>
            <a:gdLst>
              <a:gd name="connsiteX0" fmla="*/ 0 w 7004759"/>
              <a:gd name="connsiteY0" fmla="*/ 0 h 719475"/>
              <a:gd name="connsiteX1" fmla="*/ 7004759 w 7004759"/>
              <a:gd name="connsiteY1" fmla="*/ 0 h 719475"/>
              <a:gd name="connsiteX2" fmla="*/ 7004759 w 7004759"/>
              <a:gd name="connsiteY2" fmla="*/ 719475 h 719475"/>
              <a:gd name="connsiteX3" fmla="*/ 0 w 7004759"/>
              <a:gd name="connsiteY3" fmla="*/ 719475 h 719475"/>
              <a:gd name="connsiteX4" fmla="*/ 0 w 7004759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4759" h="719475">
                <a:moveTo>
                  <a:pt x="0" y="0"/>
                </a:moveTo>
                <a:lnTo>
                  <a:pt x="7004759" y="0"/>
                </a:lnTo>
                <a:lnTo>
                  <a:pt x="7004759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71083" tIns="60960" rIns="60960" bIns="60960" spcCol="1270" anchor="ctr"/>
          <a:lstStyle/>
          <a:p>
            <a:pPr defTabSz="10668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功能与原理</a:t>
            </a:r>
            <a:endParaRPr lang="zh-CN" altLang="en-US" sz="2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931890" y="3857628"/>
            <a:ext cx="673100" cy="671513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F96A1B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7" name="任意多边形 6"/>
          <p:cNvSpPr/>
          <p:nvPr/>
        </p:nvSpPr>
        <p:spPr bwMode="auto">
          <a:xfrm>
            <a:off x="1793902" y="1541454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背景历史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1344640" y="1527166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9" name="矩形 8"/>
          <p:cNvSpPr/>
          <p:nvPr/>
        </p:nvSpPr>
        <p:spPr bwMode="auto">
          <a:xfrm>
            <a:off x="970486" y="3935773"/>
            <a:ext cx="63476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96A1B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446406" y="1618997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11" name="任意多边形 10"/>
          <p:cNvSpPr/>
          <p:nvPr/>
        </p:nvSpPr>
        <p:spPr bwMode="auto">
          <a:xfrm>
            <a:off x="1762152" y="2692400"/>
            <a:ext cx="5888038" cy="6238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zh-CN" altLang="en-US" sz="2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1382740" y="2671762"/>
            <a:ext cx="687387" cy="685800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3" name="矩形 12"/>
          <p:cNvSpPr/>
          <p:nvPr/>
        </p:nvSpPr>
        <p:spPr bwMode="auto">
          <a:xfrm>
            <a:off x="1472723" y="2725924"/>
            <a:ext cx="50776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功能与原理</a:t>
            </a:r>
            <a:endParaRPr lang="en-US" altLang="zh-CN" sz="28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一、基本组件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、配置文件用法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71736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31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dirty="0" smtClean="0"/>
              <a:t> Activity</a:t>
            </a:r>
            <a:r>
              <a:rPr lang="zh-CN" altLang="en-US" dirty="0" smtClean="0"/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857224" y="1785926"/>
            <a:ext cx="5143536" cy="991247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".ExampleActivity"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android:icon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"@drawable/app_icon"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&lt;intent-filter&gt;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"android.intent.action.MAIN"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&lt;category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"android.intent.category.LAUNCHER"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&lt;/intent-filter&gt;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&lt;/activity&gt;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285860"/>
            <a:ext cx="2996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在清单文件中声明 </a:t>
            </a:r>
            <a:r>
              <a:rPr lang="en-US" dirty="0"/>
              <a:t>Activity</a:t>
            </a:r>
          </a:p>
        </p:txBody>
      </p:sp>
      <p:sp>
        <p:nvSpPr>
          <p:cNvPr id="7" name="矩形 6"/>
          <p:cNvSpPr/>
          <p:nvPr/>
        </p:nvSpPr>
        <p:spPr>
          <a:xfrm>
            <a:off x="714348" y="3000372"/>
            <a:ext cx="161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启动 </a:t>
            </a:r>
            <a:r>
              <a:rPr lang="en-US" dirty="0"/>
              <a:t>Activity</a:t>
            </a: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857224" y="3429000"/>
            <a:ext cx="5000660" cy="43724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intent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SignInActivity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488668"/>
            <a:ext cx="7500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https://developer.android.google.cn/guide/components/activities.html</a:t>
            </a:r>
            <a:endParaRPr lang="zh-CN" altLang="en-US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214646" y="2265768"/>
            <a:ext cx="5929354" cy="459223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extends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onCreate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Bundle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savedInstanceState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onCreate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savedInstanceState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is being created.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onStart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onStart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is about to become visible.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onResume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onResume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has become visible (it is now "resumed").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onPause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onPause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Another activity is taking focus (this activity is about to be "paused").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onStop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onStop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is no longer visible (it is now "stopped")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protected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onDestroy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onDestroy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The activity is about to be destroyed.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3988362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Activity</a:t>
            </a:r>
            <a:r>
              <a:rPr lang="zh-CN" altLang="en-US" dirty="0" smtClean="0"/>
              <a:t>生成周期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 smtClean="0"/>
              <a:t>：比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轻量级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创建：</a:t>
            </a:r>
            <a:endParaRPr lang="zh-CN" alt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071538" y="1928802"/>
            <a:ext cx="5072066" cy="126824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extends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@Override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public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onCreateView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LayoutInflater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inflater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ViewGroup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container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Bundle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savedInstanceState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Inflate the layout for this 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inflater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inflate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layout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example_fragment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container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35004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000100" y="4000504"/>
            <a:ext cx="5072066" cy="35712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75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FragmentManager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fragmentManager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getFragmentManager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FragmentTransaction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fragmentTransaction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fragmentManager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3"/>
              </a:rPr>
              <a:t>beginTransaction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3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000132" y="4362137"/>
            <a:ext cx="4572000" cy="49562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75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ExampleFragment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fragmentTransaction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fragment_container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fragment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fragmentTransaction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commit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5302" name="Picture 6" descr="https://developer.android.google.cn/images/activity_fragment_lifecyc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142852"/>
            <a:ext cx="3238500" cy="6429375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0" y="6488668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https://developer.android.google.cn/guide/components/fragments.html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142976" y="1714488"/>
            <a:ext cx="3857620" cy="112974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&lt;manifest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...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...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&lt;application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...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&lt;service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android:name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".ExampleService"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...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&lt;/application&gt;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&lt;/manifest&gt;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28586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注册服务：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3000372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启动服务</a:t>
            </a:r>
          </a:p>
        </p:txBody>
      </p:sp>
      <p:sp>
        <p:nvSpPr>
          <p:cNvPr id="8" name="矩形 7"/>
          <p:cNvSpPr/>
          <p:nvPr/>
        </p:nvSpPr>
        <p:spPr>
          <a:xfrm>
            <a:off x="928662" y="4286256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停止服务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142976" y="3429001"/>
            <a:ext cx="3500462" cy="43724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intent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HelloService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488668"/>
            <a:ext cx="714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https://developer.android.google.cn/guide/components/services.html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4786322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stopSelf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或者</a:t>
            </a:r>
            <a:r>
              <a:rPr lang="en-US" altLang="zh-CN" sz="1400" dirty="0" err="1" smtClean="0"/>
              <a:t>stopService</a:t>
            </a:r>
            <a:r>
              <a:rPr lang="en-US" altLang="zh-CN" sz="1400" dirty="0" smtClean="0"/>
              <a:t>(Intent)</a:t>
            </a:r>
            <a:endParaRPr lang="zh-CN" altLang="en-US" sz="1400" dirty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214942" y="1785926"/>
            <a:ext cx="3786214" cy="24622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</a:rPr>
              <a:t>android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</a:rPr>
              <a:t>:process=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“:backend“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创建一个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backend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进程服务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8662" y="5429264"/>
            <a:ext cx="7437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AIDL</a:t>
            </a:r>
            <a:r>
              <a:rPr lang="zh-CN" altLang="en-US" dirty="0" smtClean="0"/>
              <a:t>：</a:t>
            </a:r>
            <a:r>
              <a:rPr lang="zh-CN" altLang="en-US" sz="1600" dirty="0" smtClean="0"/>
              <a:t>跨进程调用：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https://developer.android.google.cn/guide/components/aidl.html#Defining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ContentProvider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3" y="150017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共享数据：</a:t>
            </a:r>
            <a:r>
              <a:rPr lang="zh-CN" altLang="en-US" sz="1600" dirty="0" smtClean="0"/>
              <a:t>提供数据的增删改查操作，也可以根据数据安全屏蔽相应的操作。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4689745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访问数据：</a:t>
            </a:r>
            <a:r>
              <a:rPr lang="zh-CN" altLang="en-US" sz="1600" dirty="0" smtClean="0"/>
              <a:t>访问跨进程的数据，通过</a:t>
            </a:r>
            <a:r>
              <a:rPr lang="en-US" altLang="zh-CN" sz="1600" dirty="0" smtClean="0"/>
              <a:t>URI</a:t>
            </a:r>
            <a:r>
              <a:rPr lang="zh-CN" altLang="en-US" sz="1600" dirty="0" smtClean="0"/>
              <a:t>访问。</a:t>
            </a:r>
            <a:endParaRPr lang="zh-CN" altLang="en-US" sz="1600" dirty="0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285852" y="5201953"/>
            <a:ext cx="2500330" cy="29874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//user_dictionary/words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643042" y="1928802"/>
            <a:ext cx="4143372" cy="258204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6654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&lt;provider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authorities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list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directBootAware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enabled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exported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grantUriPermissions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icon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drawable resource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initOrder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label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 resource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multiprocess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permission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process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readPermission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syncable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["true"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|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"false"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android: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writePermission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. . 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&lt;/provider&gt;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88668"/>
            <a:ext cx="8715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https://developer.android.google.cn/guide/topics/providers/content-providers.html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四大组件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dirty="0" smtClean="0"/>
              <a:t>Broadcast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28586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静态注册：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71475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动态注册：</a:t>
            </a:r>
            <a:endParaRPr lang="zh-CN" altLang="en-US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285852" y="4071942"/>
            <a:ext cx="4429124" cy="1323439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1AC51"/>
                </a:solidFill>
                <a:effectLst/>
                <a:latin typeface="宋体" pitchFamily="2" charset="-122"/>
                <a:ea typeface="宋体" pitchFamily="2" charset="-122"/>
              </a:rPr>
              <a:t>BroadcastReceiver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br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BroadcastReceiver()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</a:rPr>
              <a:t>@Override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itchFamily="2" charset="-122"/>
                <a:ea typeface="宋体" pitchFamily="2" charset="-122"/>
              </a:rPr>
              <a:t>onReceive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1AC51"/>
                </a:solidFill>
                <a:effectLst/>
                <a:latin typeface="宋体" pitchFamily="2" charset="-122"/>
                <a:ea typeface="宋体" pitchFamily="2" charset="-122"/>
              </a:rPr>
              <a:t>Context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F0C"/>
                </a:solidFill>
                <a:effectLst/>
                <a:latin typeface="宋体" pitchFamily="2" charset="-122"/>
                <a:ea typeface="宋体" pitchFamily="2" charset="-122"/>
              </a:rPr>
              <a:t>context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Intent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F0C"/>
                </a:solidFill>
                <a:effectLst/>
                <a:latin typeface="宋体" pitchFamily="2" charset="-122"/>
                <a:ea typeface="宋体" pitchFamily="2" charset="-122"/>
              </a:rPr>
              <a:t>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IntentFilter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filter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IntentFilter(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"packagename.</a:t>
            </a:r>
            <a:r>
              <a:rPr lang="en-US" altLang="zh-CN" sz="1000" dirty="0" smtClean="0">
                <a:solidFill>
                  <a:srgbClr val="6A8759"/>
                </a:solidFill>
                <a:latin typeface="宋体" pitchFamily="2" charset="-122"/>
                <a:ea typeface="宋体" pitchFamily="2" charset="-122"/>
              </a:rPr>
              <a:t>receiver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</a:rPr>
              <a:t>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281F5"/>
                </a:solidFill>
                <a:effectLst/>
                <a:latin typeface="宋体" pitchFamily="2" charset="-122"/>
                <a:ea typeface="宋体" pitchFamily="2" charset="-122"/>
              </a:rPr>
              <a:t>registerReceiver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br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filter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542926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动态注销：</a:t>
            </a:r>
            <a:endParaRPr lang="zh-CN" altLang="en-US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285852" y="5857892"/>
            <a:ext cx="1928794" cy="24622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2281F5"/>
                </a:solidFill>
                <a:effectLst/>
                <a:latin typeface="宋体" pitchFamily="2" charset="-122"/>
                <a:ea typeface="宋体" pitchFamily="2" charset="-122"/>
              </a:rPr>
              <a:t>unregisterReceiver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FFB295"/>
                </a:solidFill>
                <a:effectLst/>
                <a:latin typeface="宋体" pitchFamily="2" charset="-122"/>
                <a:ea typeface="宋体" pitchFamily="2" charset="-122"/>
              </a:rPr>
              <a:t>br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itchFamily="2" charset="-122"/>
                <a:ea typeface="宋体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8" y="1285860"/>
            <a:ext cx="3286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有序广播：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）优先级高的先接收；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2</a:t>
            </a:r>
            <a:r>
              <a:rPr lang="zh-CN" altLang="en-US" sz="1400" dirty="0" smtClean="0"/>
              <a:t>）动态广播优先静态广播；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3</a:t>
            </a:r>
            <a:r>
              <a:rPr lang="zh-CN" altLang="en-US" sz="1400" dirty="0" smtClean="0"/>
              <a:t>）广播可以被终止。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071538" y="1785926"/>
            <a:ext cx="471490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/>
              <a:t>&lt;receiver</a:t>
            </a:r>
            <a:r>
              <a:rPr lang="en-US" sz="1300" dirty="0"/>
              <a:t> </a:t>
            </a:r>
            <a:r>
              <a:rPr lang="en-US" sz="1300" dirty="0" err="1"/>
              <a:t>android:name</a:t>
            </a:r>
            <a:r>
              <a:rPr lang="en-US" sz="1300" dirty="0"/>
              <a:t>="</a:t>
            </a:r>
            <a:r>
              <a:rPr lang="en-US" sz="1300" dirty="0" err="1"/>
              <a:t>net.youmi.android.AdReceiver</a:t>
            </a:r>
            <a:r>
              <a:rPr lang="en-US" sz="1300" dirty="0"/>
              <a:t>" </a:t>
            </a:r>
            <a:r>
              <a:rPr lang="en-US" sz="1300" b="1" dirty="0"/>
              <a:t>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           </a:t>
            </a:r>
            <a:r>
              <a:rPr lang="en-US" sz="1300" b="1" dirty="0"/>
              <a:t>&lt;intent-filter&gt;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               </a:t>
            </a:r>
            <a:r>
              <a:rPr lang="en-US" sz="1300" b="1" dirty="0"/>
              <a:t>&lt;action</a:t>
            </a:r>
            <a:r>
              <a:rPr lang="en-US" sz="1300" dirty="0"/>
              <a:t> </a:t>
            </a:r>
            <a:r>
              <a:rPr lang="en-US" sz="1300" dirty="0" err="1"/>
              <a:t>android:name</a:t>
            </a:r>
            <a:r>
              <a:rPr lang="en-US" sz="1300" dirty="0"/>
              <a:t>="</a:t>
            </a:r>
            <a:r>
              <a:rPr lang="en-US" sz="1300" dirty="0" err="1"/>
              <a:t>android.intent.action.PACKAGE_ADDED</a:t>
            </a:r>
            <a:r>
              <a:rPr lang="en-US" sz="1300" dirty="0"/>
              <a:t>" </a:t>
            </a:r>
            <a:r>
              <a:rPr lang="en-US" sz="1300" b="1" dirty="0"/>
              <a:t>/&gt;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               </a:t>
            </a:r>
            <a:r>
              <a:rPr lang="en-US" sz="1300" b="1" dirty="0"/>
              <a:t>&lt;data</a:t>
            </a:r>
            <a:r>
              <a:rPr lang="en-US" sz="1300" dirty="0"/>
              <a:t> </a:t>
            </a:r>
            <a:r>
              <a:rPr lang="en-US" sz="1300" dirty="0" err="1"/>
              <a:t>android:scheme</a:t>
            </a:r>
            <a:r>
              <a:rPr lang="en-US" sz="1300" dirty="0"/>
              <a:t>="package" </a:t>
            </a:r>
            <a:r>
              <a:rPr lang="en-US" sz="1300" b="1" dirty="0"/>
              <a:t>/&gt;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           </a:t>
            </a:r>
            <a:r>
              <a:rPr lang="en-US" sz="1300" b="1" dirty="0"/>
              <a:t>&lt;/intent-filter&gt;</a:t>
            </a:r>
            <a:r>
              <a:rPr lang="en-US" sz="1300" dirty="0"/>
              <a:t>  </a:t>
            </a:r>
          </a:p>
          <a:p>
            <a:r>
              <a:rPr lang="en-US" sz="1300" dirty="0"/>
              <a:t> </a:t>
            </a:r>
            <a:r>
              <a:rPr lang="en-US" sz="1300" b="1" dirty="0"/>
              <a:t>&lt;/receiver&gt;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6446" y="2714620"/>
            <a:ext cx="3357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无序广播：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sz="1600" dirty="0" smtClean="0"/>
              <a:t>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）无优先级；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2</a:t>
            </a:r>
            <a:r>
              <a:rPr lang="zh-CN" altLang="en-US" sz="1400" dirty="0" smtClean="0"/>
              <a:t>）动态广播优先静态广播；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3</a:t>
            </a:r>
            <a:r>
              <a:rPr lang="zh-CN" altLang="en-US" sz="1400" dirty="0" smtClean="0"/>
              <a:t>）广播不能被终止。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86446" y="4143380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LocalBroadcast</a:t>
            </a:r>
            <a:r>
              <a:rPr lang="zh-CN" altLang="en-US" dirty="0" smtClean="0"/>
              <a:t>：</a:t>
            </a:r>
            <a:r>
              <a:rPr lang="zh-CN" altLang="en-US" sz="1400" dirty="0" smtClean="0"/>
              <a:t>本地广播，应用内广播。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3085931" y="6072206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onReceiver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方法不能</a:t>
            </a:r>
            <a:r>
              <a:rPr lang="zh-CN" altLang="en-US" b="1" dirty="0"/>
              <a:t>在</a:t>
            </a:r>
            <a:r>
              <a:rPr lang="en-US" altLang="zh-CN" b="1" dirty="0"/>
              <a:t>10</a:t>
            </a:r>
            <a:r>
              <a:rPr lang="zh-CN" altLang="en-US" b="1" dirty="0"/>
              <a:t>秒内执行</a:t>
            </a:r>
            <a:r>
              <a:rPr lang="zh-CN" altLang="en-US" b="1" dirty="0" smtClean="0"/>
              <a:t>完成，将会导致</a:t>
            </a:r>
            <a:r>
              <a:rPr lang="en-US" altLang="zh-CN" b="1" dirty="0" smtClean="0"/>
              <a:t>ANR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143027" y="1298566"/>
            <a:ext cx="7286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 pitchFamily="34" charset="0"/>
              </a:rPr>
              <a:t>　　</a:t>
            </a:r>
          </a:p>
        </p:txBody>
      </p:sp>
      <p:sp>
        <p:nvSpPr>
          <p:cNvPr id="5" name="任意多边形 4"/>
          <p:cNvSpPr/>
          <p:nvPr/>
        </p:nvSpPr>
        <p:spPr bwMode="auto">
          <a:xfrm>
            <a:off x="1382740" y="1500178"/>
            <a:ext cx="6284912" cy="550863"/>
          </a:xfrm>
          <a:custGeom>
            <a:avLst/>
            <a:gdLst>
              <a:gd name="connsiteX0" fmla="*/ 0 w 7004759"/>
              <a:gd name="connsiteY0" fmla="*/ 0 h 719475"/>
              <a:gd name="connsiteX1" fmla="*/ 7004759 w 7004759"/>
              <a:gd name="connsiteY1" fmla="*/ 0 h 719475"/>
              <a:gd name="connsiteX2" fmla="*/ 7004759 w 7004759"/>
              <a:gd name="connsiteY2" fmla="*/ 719475 h 719475"/>
              <a:gd name="connsiteX3" fmla="*/ 0 w 7004759"/>
              <a:gd name="connsiteY3" fmla="*/ 719475 h 719475"/>
              <a:gd name="connsiteX4" fmla="*/ 0 w 7004759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4759" h="719475">
                <a:moveTo>
                  <a:pt x="0" y="0"/>
                </a:moveTo>
                <a:lnTo>
                  <a:pt x="7004759" y="0"/>
                </a:lnTo>
                <a:lnTo>
                  <a:pt x="7004759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71083" tIns="60960" rIns="60960" bIns="60960" spcCol="1270" anchor="ctr"/>
          <a:lstStyle/>
          <a:p>
            <a:pPr defTabSz="10668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背景历史</a:t>
            </a:r>
            <a:endParaRPr lang="zh-CN" altLang="en-US" sz="2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931890" y="1471603"/>
            <a:ext cx="673100" cy="671513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F96A1B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7" name="任意多边形 6"/>
          <p:cNvSpPr/>
          <p:nvPr/>
        </p:nvSpPr>
        <p:spPr bwMode="auto">
          <a:xfrm>
            <a:off x="1793902" y="2684462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1344640" y="2670174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9" name="矩形 8"/>
          <p:cNvSpPr/>
          <p:nvPr/>
        </p:nvSpPr>
        <p:spPr bwMode="auto">
          <a:xfrm>
            <a:off x="970486" y="1549748"/>
            <a:ext cx="63476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96A1B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446406" y="2762005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11" name="任意多边形 10"/>
          <p:cNvSpPr/>
          <p:nvPr/>
        </p:nvSpPr>
        <p:spPr bwMode="auto">
          <a:xfrm>
            <a:off x="1762152" y="3881438"/>
            <a:ext cx="5888038" cy="6238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功能与原理</a:t>
            </a:r>
            <a:endParaRPr lang="zh-CN" altLang="en-US" sz="2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1382740" y="3860800"/>
            <a:ext cx="687387" cy="685800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3" name="矩形 12"/>
          <p:cNvSpPr/>
          <p:nvPr/>
        </p:nvSpPr>
        <p:spPr bwMode="auto">
          <a:xfrm>
            <a:off x="1472723" y="3914962"/>
            <a:ext cx="50776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：信使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1357298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显式 </a:t>
            </a:r>
            <a:r>
              <a:rPr lang="en-US" dirty="0" smtClean="0"/>
              <a:t>Intent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2357430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隐式 </a:t>
            </a:r>
            <a:r>
              <a:rPr lang="en-US" dirty="0"/>
              <a:t>Intent 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8668"/>
            <a:ext cx="7572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https://developer.android.google.cn/guide/components/intents-filters.html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4572008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数据传递：</a:t>
            </a:r>
            <a:r>
              <a:rPr lang="en-US" altLang="zh-CN" sz="1400" dirty="0" smtClean="0"/>
              <a:t>Activity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Broadcast</a:t>
            </a:r>
            <a:r>
              <a:rPr lang="zh-CN" altLang="en-US" sz="1400" dirty="0" smtClean="0"/>
              <a:t>都会用到。</a:t>
            </a:r>
            <a:endParaRPr lang="zh-CN" altLang="en-US" sz="1400" dirty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928662" y="1714488"/>
            <a:ext cx="4429156" cy="57574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downloadIntent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DownloadService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downloadIntent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setData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Uri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  <a:hlinkClick r:id="rId2"/>
              </a:rPr>
              <a:t>parse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fileUrl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startService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downloadIntent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928662" y="2786058"/>
            <a:ext cx="4429124" cy="154524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Create the text message with a string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sendIntent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ACTION_SEND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putExtra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EXTRA_TEXT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textMessage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setType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"text/plain"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Verify that the intent will resolve to an 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resolveActivity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getPackageManager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!=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nsolas" pitchFamily="49" charset="0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startActivity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sendIntent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431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及子类：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android.view.View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的子类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274" name="Picture 2" descr="C:\Users\meiliang\Documents\QQ截图201705101902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0354"/>
            <a:ext cx="4714876" cy="5637646"/>
          </a:xfrm>
          <a:prstGeom prst="rect">
            <a:avLst/>
          </a:prstGeom>
          <a:noFill/>
        </p:spPr>
      </p:pic>
      <p:pic>
        <p:nvPicPr>
          <p:cNvPr id="54278" name="Picture 6" descr="C:\Users\meiliang\Documents\QQ截图2017051019065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214422"/>
            <a:ext cx="1857375" cy="4067175"/>
          </a:xfrm>
          <a:prstGeom prst="rect">
            <a:avLst/>
          </a:prstGeom>
          <a:noFill/>
        </p:spPr>
      </p:pic>
      <p:pic>
        <p:nvPicPr>
          <p:cNvPr id="54276" name="Picture 4" descr="C:\Users\meiliang\Documents\QQ截图201705101901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214422"/>
            <a:ext cx="1714500" cy="4105275"/>
          </a:xfrm>
          <a:prstGeom prst="rect">
            <a:avLst/>
          </a:prstGeom>
          <a:noFill/>
        </p:spPr>
      </p:pic>
      <p:pic>
        <p:nvPicPr>
          <p:cNvPr id="54277" name="Picture 5" descr="C:\Users\meiliang\Documents\QQ截图2017051019014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81875" y="1214422"/>
            <a:ext cx="1762125" cy="36671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及子类：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主要方法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000100" y="928670"/>
          <a:ext cx="8001056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及子类：事件传递原理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及子类：常用子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928802"/>
            <a:ext cx="157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ViewPager</a:t>
            </a:r>
            <a:endParaRPr lang="en-US" altLang="zh-CN" dirty="0" smtClean="0"/>
          </a:p>
          <a:p>
            <a:r>
              <a:rPr lang="en-US" altLang="zh-CN" dirty="0" err="1" smtClean="0"/>
              <a:t>RecyclerView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及子类：渲染性能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928802"/>
            <a:ext cx="1155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ViewStub</a:t>
            </a:r>
            <a:endParaRPr lang="en-US" altLang="zh-CN" dirty="0" smtClean="0"/>
          </a:p>
          <a:p>
            <a:r>
              <a:rPr lang="en-US" altLang="zh-CN" dirty="0" smtClean="0"/>
              <a:t>Merge</a:t>
            </a:r>
          </a:p>
          <a:p>
            <a:r>
              <a:rPr lang="en-US" altLang="zh-CN" dirty="0" smtClean="0"/>
              <a:t>Include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及子类：动画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928802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帧动画</a:t>
            </a:r>
            <a:r>
              <a:rPr lang="en-US" altLang="zh-CN" dirty="0" smtClean="0"/>
              <a:t>(Frame)</a:t>
            </a:r>
          </a:p>
          <a:p>
            <a:r>
              <a:rPr lang="zh-CN" altLang="en-US" dirty="0" smtClean="0"/>
              <a:t>补间动画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Tween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属性动画</a:t>
            </a:r>
            <a:r>
              <a:rPr lang="en-US" altLang="zh-CN" dirty="0" smtClean="0"/>
              <a:t>(Property)</a:t>
            </a:r>
          </a:p>
          <a:p>
            <a:r>
              <a:rPr lang="zh-CN" altLang="en-US" dirty="0" smtClean="0"/>
              <a:t>原理</a:t>
            </a:r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及子类：动画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928802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View-Window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0298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实现及原理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背景历史</a:t>
            </a:r>
            <a:endParaRPr lang="en-US" altLang="zh-CN" sz="28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一、诞生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、版本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、版本分布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034" y="1500174"/>
            <a:ext cx="8215370" cy="4572032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4348" y="1656000"/>
            <a:ext cx="2071702" cy="1987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文件存储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85786" y="2214554"/>
            <a:ext cx="92869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857356" y="2214554"/>
            <a:ext cx="85725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SQLite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85786" y="2857496"/>
            <a:ext cx="192882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SharedPreference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71802" y="1643050"/>
            <a:ext cx="2071702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143240" y="2214554"/>
            <a:ext cx="89061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143372" y="2214554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蓝牙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43240" y="2714620"/>
            <a:ext cx="85725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NFC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143372" y="2714620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WI-FI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143240" y="3214686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4348" y="3857628"/>
            <a:ext cx="4143404" cy="2000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Intent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57224" y="4500570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系统相册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214546" y="4500570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图片浏览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57224" y="5143512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系统相机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643306" y="450057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357422" y="5143512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发短信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643306" y="5143512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打电话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2066" y="3857628"/>
            <a:ext cx="1714512" cy="2000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传感器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57818" y="1643050"/>
            <a:ext cx="3143272" cy="2000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性能工具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214942" y="4357694"/>
            <a:ext cx="14424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运动传感器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214942" y="4857760"/>
            <a:ext cx="142876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环境传感器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214942" y="5357826"/>
            <a:ext cx="142876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位置传感器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643570" y="2143116"/>
            <a:ext cx="114300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traceview</a:t>
            </a:r>
            <a:endParaRPr lang="zh-CN" altLang="en-US" sz="1600" dirty="0"/>
          </a:p>
        </p:txBody>
      </p:sp>
      <p:sp>
        <p:nvSpPr>
          <p:cNvPr id="32" name="圆角矩形 31"/>
          <p:cNvSpPr/>
          <p:nvPr/>
        </p:nvSpPr>
        <p:spPr>
          <a:xfrm>
            <a:off x="6858016" y="2143116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Systrace</a:t>
            </a:r>
            <a:endParaRPr lang="zh-CN" altLang="en-US" sz="1600" dirty="0"/>
          </a:p>
        </p:txBody>
      </p:sp>
      <p:sp>
        <p:nvSpPr>
          <p:cNvPr id="33" name="圆角矩形 32"/>
          <p:cNvSpPr/>
          <p:nvPr/>
        </p:nvSpPr>
        <p:spPr>
          <a:xfrm>
            <a:off x="5643570" y="2643182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Hierarchy Viewer</a:t>
            </a:r>
            <a:endParaRPr lang="zh-CN" altLang="en-US" sz="1600" dirty="0"/>
          </a:p>
        </p:txBody>
      </p:sp>
      <p:sp>
        <p:nvSpPr>
          <p:cNvPr id="34" name="圆角矩形 33"/>
          <p:cNvSpPr/>
          <p:nvPr/>
        </p:nvSpPr>
        <p:spPr>
          <a:xfrm>
            <a:off x="5643570" y="3143248"/>
            <a:ext cx="250033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Tracer for OpenGL ES</a:t>
            </a:r>
            <a:endParaRPr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7358082" y="2643182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DDMS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000892" y="3857628"/>
            <a:ext cx="1500198" cy="2000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072330" y="4857760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人脸识别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072330" y="535782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OpenGL ES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072330" y="4357694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NDK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功能实现及原理：</a:t>
            </a:r>
            <a:r>
              <a:rPr lang="zh-CN" altLang="en-US" dirty="0" smtClean="0"/>
              <a:t>文件存储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571612"/>
            <a:ext cx="81439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应用存储：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dirty="0" smtClean="0"/>
              <a:t>Context </a:t>
            </a:r>
            <a:r>
              <a:rPr lang="en-US" dirty="0" err="1" smtClean="0"/>
              <a:t>context</a:t>
            </a:r>
            <a:r>
              <a:rPr lang="en-US" dirty="0" smtClean="0"/>
              <a:t> = </a:t>
            </a:r>
            <a:r>
              <a:rPr lang="en-US" dirty="0" err="1" smtClean="0"/>
              <a:t>getApplicationContext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context.getCacheDir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context.getCodeCacheDir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context.getDatabasePath</a:t>
            </a:r>
            <a:r>
              <a:rPr lang="en-US" dirty="0" smtClean="0"/>
              <a:t>("db");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context.getFilesDir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context.getDataDir</a:t>
            </a:r>
            <a:r>
              <a:rPr lang="en-US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SD</a:t>
            </a:r>
            <a:r>
              <a:rPr lang="zh-CN" altLang="en-US" dirty="0" smtClean="0"/>
              <a:t>卡：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Environment.</a:t>
            </a:r>
            <a:r>
              <a:rPr lang="en-US" i="1" dirty="0" err="1" smtClean="0"/>
              <a:t>getExternalStorageDirectory</a:t>
            </a:r>
            <a:r>
              <a:rPr lang="en-US" dirty="0" smtClean="0"/>
              <a:t>();</a:t>
            </a:r>
          </a:p>
          <a:p>
            <a:r>
              <a:rPr lang="en-US" altLang="zh-CN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context.getExternalCacheDir</a:t>
            </a:r>
            <a:r>
              <a:rPr lang="en-US" dirty="0" smtClean="0"/>
              <a:t>(); // /</a:t>
            </a:r>
            <a:r>
              <a:rPr lang="en-US" dirty="0" err="1" smtClean="0"/>
              <a:t>sdcard</a:t>
            </a:r>
            <a:r>
              <a:rPr lang="en-US" dirty="0" smtClean="0"/>
              <a:t>/Android/data/</a:t>
            </a:r>
            <a:r>
              <a:rPr lang="zh-CN" altLang="en-US" dirty="0" smtClean="0"/>
              <a:t>应用包名</a:t>
            </a:r>
            <a:r>
              <a:rPr lang="en-US" altLang="zh-CN" dirty="0" smtClean="0"/>
              <a:t>/data</a:t>
            </a:r>
          </a:p>
          <a:p>
            <a:r>
              <a:rPr lang="en-US" altLang="zh-CN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context.getExternalFilesDir</a:t>
            </a:r>
            <a:r>
              <a:rPr lang="en-US" dirty="0" smtClean="0"/>
              <a:t>("file");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5925" y="0"/>
            <a:ext cx="36480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功能实现及原理：</a:t>
            </a:r>
            <a:r>
              <a:rPr lang="zh-CN" altLang="en-US" dirty="0" smtClean="0"/>
              <a:t>文件存储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SharedPreferenced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SharedPreferences</a:t>
            </a:r>
            <a:r>
              <a:rPr lang="en-US" dirty="0" smtClean="0"/>
              <a:t> </a:t>
            </a:r>
            <a:r>
              <a:rPr lang="en-US" dirty="0" smtClean="0"/>
              <a:t>shared = </a:t>
            </a:r>
            <a:r>
              <a:rPr lang="en-US" dirty="0" err="1" smtClean="0"/>
              <a:t>context.getSharedPreferences</a:t>
            </a:r>
            <a:r>
              <a:rPr lang="en-US" dirty="0" smtClean="0"/>
              <a:t>(“</a:t>
            </a:r>
            <a:r>
              <a:rPr lang="en-US" dirty="0" err="1" smtClean="0"/>
              <a:t>config</a:t>
            </a:r>
            <a:r>
              <a:rPr lang="en-US" dirty="0" smtClean="0"/>
              <a:t>”, </a:t>
            </a:r>
            <a:r>
              <a:rPr lang="en-US" dirty="0" err="1" smtClean="0"/>
              <a:t>Context.</a:t>
            </a:r>
            <a:r>
              <a:rPr lang="en-US" i="1" dirty="0" err="1" smtClean="0"/>
              <a:t>MODE_PRIVATE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shared.edit</a:t>
            </a:r>
            <a:r>
              <a:rPr lang="en-US" dirty="0" smtClean="0"/>
              <a:t>().</a:t>
            </a:r>
            <a:r>
              <a:rPr lang="en-US" dirty="0" err="1" smtClean="0"/>
              <a:t>putString</a:t>
            </a:r>
            <a:r>
              <a:rPr lang="en-US" dirty="0" smtClean="0"/>
              <a:t>(“key”, “value”).</a:t>
            </a:r>
            <a:r>
              <a:rPr lang="en-US" dirty="0" smtClean="0"/>
              <a:t>apply</a:t>
            </a:r>
            <a:r>
              <a:rPr lang="en-US" dirty="0" smtClean="0"/>
              <a:t>();  // API 9</a:t>
            </a:r>
            <a:r>
              <a:rPr lang="zh-CN" altLang="en-US" dirty="0" smtClean="0"/>
              <a:t>以后才有，保证兼容性需要用到</a:t>
            </a:r>
            <a:r>
              <a:rPr lang="en-US" dirty="0" err="1" smtClean="0"/>
              <a:t>SharedPreferencesCompat.EditorCompat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shared.edit</a:t>
            </a:r>
            <a:r>
              <a:rPr lang="en-US" dirty="0" smtClean="0"/>
              <a:t>().</a:t>
            </a:r>
            <a:r>
              <a:rPr lang="en-US" dirty="0" err="1" smtClean="0"/>
              <a:t>putString</a:t>
            </a:r>
            <a:r>
              <a:rPr lang="en-US" dirty="0" smtClean="0"/>
              <a:t>(“key1”, “value”).</a:t>
            </a:r>
            <a:r>
              <a:rPr lang="en-US" dirty="0" smtClean="0"/>
              <a:t>commit(); </a:t>
            </a:r>
            <a:r>
              <a:rPr lang="en-US" dirty="0" smtClean="0"/>
              <a:t>// 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数据就没有保存，推荐使用</a:t>
            </a:r>
            <a:r>
              <a:rPr lang="en-US" altLang="zh-CN" dirty="0" smtClean="0"/>
              <a:t>apply()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mode:</a:t>
            </a:r>
            <a:endParaRPr lang="en-US" altLang="zh-CN" dirty="0" smtClean="0"/>
          </a:p>
          <a:p>
            <a:r>
              <a:rPr lang="en-US" altLang="zh-CN" dirty="0" smtClean="0"/>
              <a:t>	Context.</a:t>
            </a:r>
            <a:r>
              <a:rPr lang="en-US" dirty="0" smtClean="0"/>
              <a:t> </a:t>
            </a:r>
            <a:r>
              <a:rPr lang="en-US" dirty="0" smtClean="0"/>
              <a:t>MODE_PRIVATE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只能当用应用访问或者</a:t>
            </a:r>
            <a:r>
              <a:rPr lang="en-US" altLang="zh-CN" dirty="0" smtClean="0"/>
              <a:t>User ID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Context.</a:t>
            </a:r>
            <a:r>
              <a:rPr lang="en-US" dirty="0" smtClean="0"/>
              <a:t> </a:t>
            </a:r>
            <a:r>
              <a:rPr lang="en-US" dirty="0" smtClean="0"/>
              <a:t>MODE_WORLD_READABLE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允许其他应用程序可读，有安全性问题，已经废除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功能实现及原理：</a:t>
            </a:r>
            <a:r>
              <a:rPr lang="zh-CN" altLang="en-US" dirty="0" smtClean="0"/>
              <a:t>文件存储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757242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SQLite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系统默认数据库，提供一套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操作数据库可以不写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SQLiteDatabase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sz="1600" dirty="0" smtClean="0"/>
              <a:t>public Cursor query(String table, String[] columns, String selection,</a:t>
            </a:r>
            <a:br>
              <a:rPr lang="en-US" sz="1600" dirty="0" smtClean="0"/>
            </a:br>
            <a:r>
              <a:rPr lang="en-US" sz="1600" dirty="0" smtClean="0"/>
              <a:t>        String[] </a:t>
            </a:r>
            <a:r>
              <a:rPr lang="en-US" sz="1600" dirty="0" err="1" smtClean="0"/>
              <a:t>selectionArgs</a:t>
            </a:r>
            <a:r>
              <a:rPr lang="en-US" sz="1600" dirty="0" smtClean="0"/>
              <a:t>, String </a:t>
            </a:r>
            <a:r>
              <a:rPr lang="en-US" sz="1600" dirty="0" err="1" smtClean="0"/>
              <a:t>groupBy</a:t>
            </a:r>
            <a:r>
              <a:rPr lang="en-US" sz="1600" dirty="0" smtClean="0"/>
              <a:t>, String having,</a:t>
            </a:r>
            <a:br>
              <a:rPr lang="en-US" sz="1600" dirty="0" smtClean="0"/>
            </a:br>
            <a:r>
              <a:rPr lang="en-US" sz="1600" dirty="0" smtClean="0"/>
              <a:t>        String </a:t>
            </a:r>
            <a:r>
              <a:rPr lang="en-US" sz="1600" dirty="0" err="1" smtClean="0"/>
              <a:t>orderBy</a:t>
            </a:r>
            <a:r>
              <a:rPr lang="en-US" sz="1600" dirty="0" smtClean="0"/>
              <a:t>, String limit</a:t>
            </a:r>
            <a:r>
              <a:rPr lang="en-US" sz="1600" dirty="0" smtClean="0"/>
              <a:t>);</a:t>
            </a:r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en-US" sz="1600" dirty="0" smtClean="0"/>
              <a:t>public long insert(String table, String </a:t>
            </a:r>
            <a:r>
              <a:rPr lang="en-US" sz="1600" dirty="0" err="1" smtClean="0"/>
              <a:t>nullColumnHack</a:t>
            </a:r>
            <a:r>
              <a:rPr lang="en-US" sz="1600" dirty="0" smtClean="0"/>
              <a:t>, </a:t>
            </a:r>
            <a:r>
              <a:rPr lang="en-US" sz="1600" dirty="0" err="1" smtClean="0"/>
              <a:t>ContentValues</a:t>
            </a:r>
            <a:r>
              <a:rPr lang="en-US" sz="1600" dirty="0" smtClean="0"/>
              <a:t> values</a:t>
            </a:r>
            <a:r>
              <a:rPr lang="en-US" sz="1600" dirty="0" smtClean="0"/>
              <a:t>)</a:t>
            </a:r>
            <a:r>
              <a:rPr lang="en-US" sz="1600" dirty="0" smtClean="0"/>
              <a:t>;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en-US" sz="1600" dirty="0" smtClean="0"/>
              <a:t>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update(String table, </a:t>
            </a:r>
            <a:r>
              <a:rPr lang="en-US" sz="1600" dirty="0" err="1" smtClean="0"/>
              <a:t>ContentValues</a:t>
            </a:r>
            <a:r>
              <a:rPr lang="en-US" sz="1600" dirty="0" smtClean="0"/>
              <a:t> values, String </a:t>
            </a:r>
            <a:r>
              <a:rPr lang="en-US" sz="1600" dirty="0" err="1" smtClean="0"/>
              <a:t>whereClause</a:t>
            </a:r>
            <a:r>
              <a:rPr lang="en-US" sz="1600" dirty="0" smtClean="0"/>
              <a:t>, String[] </a:t>
            </a:r>
            <a:r>
              <a:rPr lang="en-US" sz="1600" dirty="0" err="1" smtClean="0"/>
              <a:t>whereArgs</a:t>
            </a:r>
            <a:r>
              <a:rPr lang="en-US" sz="1600" dirty="0" smtClean="0"/>
              <a:t>);</a:t>
            </a:r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en-US" sz="1600" dirty="0" smtClean="0"/>
              <a:t>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delete(String table, String </a:t>
            </a:r>
            <a:r>
              <a:rPr lang="en-US" sz="1600" dirty="0" err="1" smtClean="0"/>
              <a:t>whereClause</a:t>
            </a:r>
            <a:r>
              <a:rPr lang="en-US" sz="1600" dirty="0" smtClean="0"/>
              <a:t>, String[] </a:t>
            </a:r>
            <a:r>
              <a:rPr lang="en-US" sz="1600" dirty="0" err="1" smtClean="0"/>
              <a:t>whereArgs</a:t>
            </a:r>
            <a:r>
              <a:rPr lang="en-US" sz="1600" dirty="0" smtClean="0"/>
              <a:t>);</a:t>
            </a:r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支持预处理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事物。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NDK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 C</a:t>
            </a:r>
            <a:r>
              <a:rPr lang="zh-CN" altLang="en-US" dirty="0" smtClean="0"/>
              <a:t>代码，可以根据业务需求来修改，比如需要加密功能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sqlcipher</a:t>
            </a:r>
            <a:r>
              <a:rPr lang="zh-CN" altLang="en-US" dirty="0" smtClean="0"/>
              <a:t>，优化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底层操作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wcdb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功能实现及原理：</a:t>
            </a:r>
            <a:r>
              <a:rPr lang="en-US" altLang="zh-CN" dirty="0" smtClean="0"/>
              <a:t>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打开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357298"/>
            <a:ext cx="75724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打开系统相册：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sz="1600" dirty="0" smtClean="0"/>
              <a:t>Intent </a:t>
            </a:r>
            <a:r>
              <a:rPr lang="en-US" sz="1600" dirty="0" err="1" smtClean="0"/>
              <a:t>intent</a:t>
            </a:r>
            <a:r>
              <a:rPr lang="en-US" sz="1600" dirty="0" smtClean="0"/>
              <a:t> = new Intent(); </a:t>
            </a:r>
            <a:r>
              <a:rPr lang="en-US" sz="1600" dirty="0" err="1" smtClean="0"/>
              <a:t>intent.addCategory</a:t>
            </a:r>
            <a:r>
              <a:rPr lang="en-US" sz="1600" dirty="0" smtClean="0"/>
              <a:t>(</a:t>
            </a:r>
            <a:r>
              <a:rPr lang="en-US" sz="1600" dirty="0" err="1" smtClean="0"/>
              <a:t>Intent.CATEGORY_OPENABLE</a:t>
            </a:r>
            <a:r>
              <a:rPr lang="en-US" sz="1600" dirty="0" smtClean="0"/>
              <a:t>); </a:t>
            </a:r>
            <a:r>
              <a:rPr lang="en-US" sz="1600" dirty="0" err="1" smtClean="0"/>
              <a:t>intent.setType</a:t>
            </a:r>
            <a:r>
              <a:rPr lang="en-US" sz="1600" dirty="0" smtClean="0"/>
              <a:t>(IMAGE_TYPE); </a:t>
            </a:r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 smtClean="0"/>
              <a:t>(</a:t>
            </a:r>
            <a:r>
              <a:rPr lang="en-US" sz="1600" dirty="0" err="1" smtClean="0"/>
              <a:t>Build.VERSION.SDK_INT</a:t>
            </a:r>
            <a:r>
              <a:rPr lang="en-US" sz="1600" dirty="0" smtClean="0"/>
              <a:t> &lt;19)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intent.setAction</a:t>
            </a:r>
            <a:r>
              <a:rPr lang="en-US" sz="1600" dirty="0" smtClean="0"/>
              <a:t>(</a:t>
            </a:r>
            <a:r>
              <a:rPr lang="en-US" sz="1600" dirty="0" err="1" smtClean="0"/>
              <a:t>Intent.ACTION_GET_CONTENT</a:t>
            </a:r>
            <a:r>
              <a:rPr lang="en-US" sz="1600" dirty="0" smtClean="0"/>
              <a:t>); 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r>
              <a:rPr lang="en-US" sz="1600" dirty="0" smtClean="0"/>
              <a:t>else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intent.setAction</a:t>
            </a:r>
            <a:r>
              <a:rPr lang="en-US" sz="1600" dirty="0" smtClean="0"/>
              <a:t>(</a:t>
            </a:r>
            <a:r>
              <a:rPr lang="en-US" sz="1600" dirty="0" err="1" smtClean="0"/>
              <a:t>Intent.ACTION_OPEN_DOCUMENT</a:t>
            </a:r>
            <a:r>
              <a:rPr lang="en-US" sz="1600" dirty="0" smtClean="0"/>
              <a:t>); 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Activity.</a:t>
            </a:r>
            <a:r>
              <a:rPr lang="en-US" sz="1600" dirty="0" smtClean="0"/>
              <a:t> </a:t>
            </a:r>
            <a:r>
              <a:rPr lang="en-US" sz="1600" dirty="0" err="1" smtClean="0"/>
              <a:t>startActivityForResult</a:t>
            </a:r>
            <a:r>
              <a:rPr lang="en-US" sz="1600" dirty="0" smtClean="0"/>
              <a:t>(intent, 1);</a:t>
            </a:r>
            <a:endParaRPr lang="en-US" altLang="zh-CN" sz="1600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打开系统相机：</a:t>
            </a:r>
            <a:endParaRPr lang="en-US" altLang="zh-CN" dirty="0" smtClean="0"/>
          </a:p>
          <a:p>
            <a:r>
              <a:rPr lang="en-US" altLang="zh-CN" sz="1600" dirty="0" smtClean="0"/>
              <a:t>Intent </a:t>
            </a:r>
            <a:r>
              <a:rPr lang="en-US" altLang="zh-CN" sz="1600" dirty="0" err="1" smtClean="0"/>
              <a:t>intent</a:t>
            </a:r>
            <a:r>
              <a:rPr lang="en-US" altLang="zh-CN" sz="1600" dirty="0" smtClean="0"/>
              <a:t> = new Intent(</a:t>
            </a:r>
            <a:r>
              <a:rPr lang="en-US" altLang="zh-CN" sz="1600" dirty="0" err="1" smtClean="0"/>
              <a:t>MediaStore.ACTION_IMAGE_CAPTURE</a:t>
            </a:r>
            <a:r>
              <a:rPr lang="en-US" altLang="zh-CN" sz="1600" dirty="0" smtClean="0"/>
              <a:t>);  </a:t>
            </a:r>
          </a:p>
          <a:p>
            <a:r>
              <a:rPr lang="en-US" altLang="zh-CN" sz="1600" dirty="0" err="1" smtClean="0"/>
              <a:t>intent.putExtra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MediaStore.EXTRA_OUTPUT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Uri.fromFile</a:t>
            </a:r>
            <a:r>
              <a:rPr lang="en-US" altLang="zh-CN" sz="1600" dirty="0" smtClean="0"/>
              <a:t>(new File("/xxx/1.jpg")));</a:t>
            </a:r>
          </a:p>
          <a:p>
            <a:r>
              <a:rPr lang="en-US" altLang="zh-CN" sz="1600" dirty="0" err="1" smtClean="0"/>
              <a:t>startActivityForResult</a:t>
            </a:r>
            <a:r>
              <a:rPr lang="en-US" altLang="zh-CN" sz="1600" dirty="0" smtClean="0"/>
              <a:t>(intent, 2</a:t>
            </a:r>
            <a:r>
              <a:rPr lang="en-US" altLang="zh-CN" sz="1600" dirty="0" smtClean="0"/>
              <a:t>);</a:t>
            </a:r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71538" y="6488668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工具类代码集合：</a:t>
            </a:r>
            <a:r>
              <a:rPr lang="en-US" altLang="zh-CN" dirty="0" smtClean="0"/>
              <a:t>https</a:t>
            </a:r>
            <a:r>
              <a:rPr lang="en-US" altLang="zh-CN" dirty="0" smtClean="0"/>
              <a:t>://github.com/AllenCoder/SuperUtils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功能实现及原理：</a:t>
            </a:r>
            <a:r>
              <a:rPr lang="zh-CN" altLang="en-US" dirty="0" smtClean="0"/>
              <a:t>通讯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285860"/>
            <a:ext cx="764386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网络：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</a:t>
            </a:r>
            <a:r>
              <a:rPr lang="en-US" altLang="zh-CN" dirty="0" err="1" smtClean="0"/>
              <a:t>ttpClient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6.0</a:t>
            </a:r>
            <a:r>
              <a:rPr lang="zh-CN" altLang="en-US" dirty="0" smtClean="0"/>
              <a:t>因为太耗电问题被官方无条件移除，官方推荐使用</a:t>
            </a:r>
            <a:r>
              <a:rPr lang="en-US" altLang="zh-CN" dirty="0" err="1" smtClean="0"/>
              <a:t>httpconnection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httpconnection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4.4</a:t>
            </a:r>
            <a:r>
              <a:rPr lang="zh-CN" altLang="en-US" dirty="0" smtClean="0"/>
              <a:t>开始底层实现被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替换。从兼容性、易用性考虑，建议使用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蓝牙：上层接口拿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通信。应用场景有：可穿戴设备、车载</a:t>
            </a:r>
            <a:r>
              <a:rPr lang="en-US" altLang="zh-CN" dirty="0" smtClean="0"/>
              <a:t>OBD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developer.android.google.cn/guide/topics/connectivity/bluetooth.html</a:t>
            </a: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SDK_HOME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\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samples\android-19\legacy\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BluetoothChat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NFC</a:t>
            </a:r>
            <a:r>
              <a:rPr lang="zh-CN" altLang="en-US" dirty="0" smtClean="0"/>
              <a:t>：两个硬件之间的距离不能超过</a:t>
            </a:r>
            <a:r>
              <a:rPr lang="en-US" altLang="zh-CN" dirty="0" smtClean="0"/>
              <a:t>4cm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developer.android.google.cn/guide/topics/connectivity/nfc/index.html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WIFI</a:t>
            </a:r>
            <a:r>
              <a:rPr lang="zh-CN" altLang="en-US" dirty="0" smtClean="0"/>
              <a:t>：局域网通讯。应用场景有微信聊天记录迁移。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developer.android.google.cn/guide/topics/connectivity/wifip2p.html</a:t>
            </a:r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USB</a:t>
            </a:r>
            <a:r>
              <a:rPr lang="zh-CN" altLang="en-US" dirty="0" smtClean="0"/>
              <a:t>：主从设备数据传输。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developer.android.google.cn/guide/topics/connectivity/usb/index.html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SIP</a:t>
            </a:r>
            <a:r>
              <a:rPr lang="zh-CN" altLang="en-US" dirty="0" smtClean="0"/>
              <a:t>：网络电话。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developer.android.google.cn/guide/topics/connectivity/sip.html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功能实现及原理：</a:t>
            </a:r>
            <a:r>
              <a:rPr lang="zh-CN" altLang="en-US" dirty="0" smtClean="0"/>
              <a:t>传感器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Motion sensors</a:t>
            </a:r>
            <a:r>
              <a:rPr lang="zh-CN" altLang="en-US" dirty="0" smtClean="0"/>
              <a:t>（运动传感器）</a:t>
            </a:r>
            <a:br>
              <a:rPr lang="zh-CN" altLang="en-US" dirty="0" smtClean="0"/>
            </a:br>
            <a:r>
              <a:rPr lang="zh-CN" altLang="en-US" dirty="0" smtClean="0"/>
              <a:t>这些传感器测量加速力，并沿三个轴的旋转力。此类别包括加速度计，重力感应器， 陀螺仪和旋转矢量传感器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Environmental sensors </a:t>
            </a:r>
            <a:r>
              <a:rPr lang="zh-CN" altLang="en-US" dirty="0" smtClean="0"/>
              <a:t>（环境传感器）</a:t>
            </a:r>
            <a:br>
              <a:rPr lang="zh-CN" altLang="en-US" dirty="0" smtClean="0"/>
            </a:br>
            <a:r>
              <a:rPr lang="zh-CN" altLang="en-US" dirty="0" smtClean="0"/>
              <a:t>这些传感器测量各种环境参数，例如环境空气温度和压力，照明和湿度。此类别包括气压计，光度计，和温度计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Position sensors </a:t>
            </a:r>
            <a:r>
              <a:rPr lang="zh-CN" altLang="en-US" dirty="0" smtClean="0"/>
              <a:t>（位置传感器）</a:t>
            </a:r>
            <a:br>
              <a:rPr lang="zh-CN" altLang="en-US" dirty="0" smtClean="0"/>
            </a:br>
            <a:r>
              <a:rPr lang="zh-CN" altLang="en-US" dirty="0" smtClean="0"/>
              <a:t>这些传感器测量设备的物理位置。这个类别包括方向传感器和磁力计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应用场景：微信摇一摇、屏幕自动调整亮度、接电话手机贴近脸屏幕变暗离开后变亮、</a:t>
            </a:r>
            <a:r>
              <a:rPr lang="en-US" altLang="zh-CN" dirty="0" smtClean="0"/>
              <a:t>VR/AR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20" y="6488668"/>
            <a:ext cx="821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https://developer.android.com/guide/topics/sensors/sensors_overview.html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功能实现及原理：</a:t>
            </a:r>
            <a:r>
              <a:rPr lang="zh-CN" altLang="en-US" dirty="0" smtClean="0"/>
              <a:t>性能工具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traceview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功能实现及原理：其他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人脸识别：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OpenGL 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打包原理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71472" y="810640"/>
            <a:ext cx="8001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2003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月，有“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之父”之称的安迪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鲁宾（</a:t>
            </a:r>
            <a:r>
              <a:rPr lang="en-US" altLang="zh-CN" sz="1600" dirty="0" smtClean="0"/>
              <a:t>Andy Rubin</a:t>
            </a:r>
            <a:r>
              <a:rPr lang="zh-CN" altLang="en-US" sz="1600" dirty="0" smtClean="0"/>
              <a:t>）在美国加利福尼亚州帕洛阿尔托创建了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科技公司（</a:t>
            </a:r>
            <a:r>
              <a:rPr lang="en-US" altLang="zh-CN" sz="1600" dirty="0" smtClean="0"/>
              <a:t>Android Inc.</a:t>
            </a:r>
            <a:r>
              <a:rPr lang="zh-CN" altLang="en-US" sz="1600" dirty="0" smtClean="0"/>
              <a:t>）</a:t>
            </a:r>
          </a:p>
          <a:p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2005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日，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收购了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科技公司，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科技公司成为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旗下的一部分。</a:t>
            </a:r>
          </a:p>
          <a:p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2007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日，在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的领导下，成立开放手持设备联盟（</a:t>
            </a:r>
            <a:r>
              <a:rPr lang="en-US" altLang="zh-CN" sz="1600" dirty="0" smtClean="0"/>
              <a:t>Open Handset Alliance</a:t>
            </a:r>
            <a:r>
              <a:rPr lang="zh-CN" altLang="en-US" sz="1600" dirty="0" smtClean="0"/>
              <a:t>），最早的一批成员包括</a:t>
            </a:r>
            <a:r>
              <a:rPr lang="en-US" altLang="zh-CN" sz="1600" dirty="0" smtClean="0"/>
              <a:t>Broadcom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HTC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Intel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LG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Marvell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Samsung</a:t>
            </a:r>
            <a:r>
              <a:rPr lang="zh-CN" altLang="en-US" sz="1600" dirty="0" smtClean="0"/>
              <a:t>等公司。</a:t>
            </a:r>
          </a:p>
          <a:p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2008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23</a:t>
            </a:r>
            <a:r>
              <a:rPr lang="zh-CN" altLang="en-US" sz="1600" dirty="0" smtClean="0"/>
              <a:t>日发布全球第一款采用</a:t>
            </a:r>
            <a:r>
              <a:rPr lang="en-US" altLang="zh-CN" sz="1600" dirty="0" smtClean="0"/>
              <a:t>Google Android</a:t>
            </a:r>
            <a:r>
              <a:rPr lang="zh-CN" altLang="en-US" sz="1600" dirty="0" smtClean="0"/>
              <a:t>操作系统的手机</a:t>
            </a:r>
            <a:r>
              <a:rPr lang="en-US" altLang="zh-CN" sz="1600" dirty="0" smtClean="0"/>
              <a:t>T-Mobile</a:t>
            </a:r>
            <a:r>
              <a:rPr lang="zh-CN" altLang="en-US" sz="1600" dirty="0" smtClean="0"/>
              <a:t>的定制化版本</a:t>
            </a:r>
            <a:r>
              <a:rPr lang="en-US" altLang="zh-CN" sz="1600" dirty="0" smtClean="0"/>
              <a:t>T-Mobile G1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HTC Dream</a:t>
            </a:r>
            <a:r>
              <a:rPr lang="zh-CN" altLang="en-US" sz="1600" dirty="0" smtClean="0"/>
              <a:t>，研发代号</a:t>
            </a:r>
            <a:r>
              <a:rPr lang="en-US" altLang="zh-CN" sz="1600" dirty="0" smtClean="0"/>
              <a:t>G1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pic>
        <p:nvPicPr>
          <p:cNvPr id="4118" name="Picture 22" descr="File:T-Mobile G1 launch event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357694"/>
            <a:ext cx="2928958" cy="235573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357686" y="4549700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处理器：</a:t>
            </a:r>
            <a:r>
              <a:rPr lang="en-US" altLang="zh-CN" sz="1200" dirty="0" smtClean="0"/>
              <a:t>Qualcomm MSM7201A 528MHz</a:t>
            </a:r>
          </a:p>
          <a:p>
            <a:r>
              <a:rPr lang="zh-CN" altLang="en-US" sz="1200" dirty="0" smtClean="0"/>
              <a:t>操作系统：</a:t>
            </a:r>
            <a:r>
              <a:rPr lang="en-US" altLang="zh-CN" sz="1200" dirty="0" smtClean="0"/>
              <a:t>Google Android</a:t>
            </a:r>
          </a:p>
          <a:p>
            <a:r>
              <a:rPr lang="zh-CN" altLang="en-US" sz="1200" dirty="0" smtClean="0"/>
              <a:t>内存：</a:t>
            </a:r>
            <a:r>
              <a:rPr lang="en-US" altLang="zh-CN" sz="1200" dirty="0" smtClean="0"/>
              <a:t>ROM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256MB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RAM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192MB</a:t>
            </a:r>
          </a:p>
          <a:p>
            <a:r>
              <a:rPr lang="zh-CN" altLang="en-US" sz="1200" dirty="0" smtClean="0"/>
              <a:t>存储卡：</a:t>
            </a:r>
            <a:r>
              <a:rPr lang="en-US" altLang="zh-CN" sz="1200" dirty="0" err="1" smtClean="0"/>
              <a:t>microSD</a:t>
            </a:r>
            <a:r>
              <a:rPr lang="zh-CN" altLang="en-US" sz="1200" dirty="0" smtClean="0"/>
              <a:t>插槽（</a:t>
            </a:r>
            <a:r>
              <a:rPr lang="en-US" altLang="zh-CN" sz="1200" dirty="0" smtClean="0"/>
              <a:t>SDHC compatible</a:t>
            </a:r>
            <a:r>
              <a:rPr lang="zh-CN" altLang="en-US" sz="1200" dirty="0" smtClean="0"/>
              <a:t>），最大可支持到</a:t>
            </a:r>
            <a:r>
              <a:rPr lang="en-US" altLang="zh-CN" sz="1200" dirty="0" smtClean="0"/>
              <a:t>16GB</a:t>
            </a:r>
          </a:p>
          <a:p>
            <a:r>
              <a:rPr lang="zh-CN" altLang="en-US" sz="1200" dirty="0" smtClean="0"/>
              <a:t>尺寸：</a:t>
            </a:r>
            <a:r>
              <a:rPr lang="en-US" altLang="zh-CN" sz="1200" dirty="0" smtClean="0"/>
              <a:t>117.7mm X 55.7mm X 17.1mm</a:t>
            </a:r>
          </a:p>
          <a:p>
            <a:r>
              <a:rPr lang="zh-CN" altLang="en-US" sz="1200" dirty="0" smtClean="0"/>
              <a:t>重量：</a:t>
            </a:r>
            <a:r>
              <a:rPr lang="en-US" altLang="zh-CN" sz="1200" dirty="0" smtClean="0"/>
              <a:t>158g</a:t>
            </a:r>
            <a:r>
              <a:rPr lang="zh-CN" altLang="en-US" sz="1200" dirty="0" smtClean="0"/>
              <a:t>（含电池）</a:t>
            </a:r>
          </a:p>
          <a:p>
            <a:r>
              <a:rPr lang="zh-CN" altLang="en-US" sz="1200" dirty="0" smtClean="0"/>
              <a:t>屏幕：</a:t>
            </a:r>
            <a:r>
              <a:rPr lang="en-US" altLang="zh-CN" sz="1200" dirty="0" smtClean="0"/>
              <a:t>HVGA</a:t>
            </a:r>
            <a:r>
              <a:rPr lang="zh-CN" altLang="en-US" sz="1200" dirty="0" smtClean="0"/>
              <a:t>分辨率、</a:t>
            </a:r>
            <a:r>
              <a:rPr lang="en-US" altLang="zh-CN" sz="1200" dirty="0" smtClean="0"/>
              <a:t>3.2</a:t>
            </a:r>
            <a:r>
              <a:rPr lang="zh-CN" altLang="en-US" sz="1200" dirty="0" smtClean="0"/>
              <a:t>吋</a:t>
            </a:r>
            <a:r>
              <a:rPr lang="en-US" altLang="zh-CN" sz="1200" dirty="0" smtClean="0"/>
              <a:t>TFT-LCD</a:t>
            </a:r>
            <a:r>
              <a:rPr lang="zh-CN" altLang="en-US" sz="1200" dirty="0" smtClean="0"/>
              <a:t>平面式触控感应屏幕</a:t>
            </a:r>
          </a:p>
          <a:p>
            <a:r>
              <a:rPr lang="zh-CN" altLang="en-US" sz="1200" dirty="0" smtClean="0"/>
              <a:t>网络：</a:t>
            </a:r>
            <a:r>
              <a:rPr lang="en-US" altLang="zh-CN" sz="1200" dirty="0" smtClean="0"/>
              <a:t>GSM/EDGE/WCDMA/HSDPA/HSUPA</a:t>
            </a:r>
          </a:p>
          <a:p>
            <a:r>
              <a:rPr lang="zh-CN" altLang="en-US" sz="1200" dirty="0" smtClean="0"/>
              <a:t>蓝牙：</a:t>
            </a:r>
            <a:r>
              <a:rPr lang="en-US" altLang="zh-CN" sz="1200" dirty="0" smtClean="0"/>
              <a:t>2.0 with EDR</a:t>
            </a:r>
          </a:p>
          <a:p>
            <a:r>
              <a:rPr lang="en-US" altLang="zh-CN" sz="1200" dirty="0" smtClean="0"/>
              <a:t>GPS</a:t>
            </a:r>
            <a:r>
              <a:rPr lang="zh-CN" altLang="en-US" sz="1200" dirty="0" smtClean="0"/>
              <a:t>：配备</a:t>
            </a:r>
            <a:r>
              <a:rPr lang="en-US" altLang="zh-CN" sz="1200" dirty="0" smtClean="0"/>
              <a:t>GPS</a:t>
            </a:r>
            <a:r>
              <a:rPr lang="zh-CN" altLang="en-US" sz="1200" dirty="0" smtClean="0"/>
              <a:t>及</a:t>
            </a:r>
            <a:r>
              <a:rPr lang="en-US" altLang="zh-CN" sz="1200" dirty="0" smtClean="0"/>
              <a:t>A-GPS</a:t>
            </a:r>
          </a:p>
          <a:p>
            <a:r>
              <a:rPr lang="en-US" altLang="zh-CN" sz="1200" dirty="0" smtClean="0"/>
              <a:t>Wi-Fi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IEEE 802.11 b/g</a:t>
            </a:r>
          </a:p>
          <a:p>
            <a:r>
              <a:rPr lang="zh-CN" altLang="en-US" sz="1200" dirty="0" smtClean="0"/>
              <a:t>电池：</a:t>
            </a:r>
            <a:r>
              <a:rPr lang="en-US" altLang="zh-CN" sz="1200" dirty="0" smtClean="0"/>
              <a:t>1150mAh</a:t>
            </a:r>
            <a:r>
              <a:rPr lang="zh-CN" altLang="en-US" sz="1200" dirty="0" smtClean="0"/>
              <a:t>充电式锂或锂聚合物电池</a:t>
            </a:r>
            <a:endParaRPr lang="zh-CN" altLang="en-US" sz="1200" dirty="0"/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245451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背景历史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诞生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反编译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</a:t>
            </a:r>
            <a:r>
              <a:rPr lang="en-US" altLang="zh-CN" dirty="0" err="1" smtClean="0"/>
              <a:t>ex</a:t>
            </a:r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AsyncTask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eventbus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插件化、热更新、加壳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Hybrid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Reat</a:t>
            </a:r>
            <a:r>
              <a:rPr lang="en-US" altLang="zh-CN" dirty="0" smtClean="0"/>
              <a:t> Native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Weex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功能实现及原理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1" y="1571612"/>
            <a:ext cx="757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插件化、热更新、加壳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Hybrid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Reat</a:t>
            </a:r>
            <a:r>
              <a:rPr lang="en-US" altLang="zh-CN" dirty="0" smtClean="0"/>
              <a:t> Native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Weex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8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一、四大组件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及子类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实现及原理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4500570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四、实现原理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245451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背景历史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71472" y="928670"/>
          <a:ext cx="7929618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3206"/>
                <a:gridCol w="1928826"/>
                <a:gridCol w="33575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en-US" sz="1800" kern="1200" dirty="0" smtClean="0"/>
                        <a:t>(Cupcake)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2009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4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30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支持中文等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r>
                        <a:rPr lang="en-US" sz="1800" kern="1200" dirty="0" smtClean="0"/>
                        <a:t>(Donut)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2009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9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15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2.0~2.1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Eclair</a:t>
                      </a:r>
                      <a:r>
                        <a:rPr lang="en-US" sz="1800" kern="12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2009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26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Froyo</a:t>
                      </a:r>
                      <a:r>
                        <a:rPr lang="en-US" sz="1800" kern="12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2010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5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20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支持将软件安装至存储卡等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</a:t>
                      </a:r>
                      <a:r>
                        <a:rPr lang="en-US" sz="1800" kern="1200" dirty="0" smtClean="0"/>
                        <a:t>(Gingerbread)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2010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12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7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支持更大的屏幕尺寸和分辨率等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3.x</a:t>
                      </a:r>
                      <a:r>
                        <a:rPr lang="en-US" sz="1800" kern="1200" dirty="0" smtClean="0"/>
                        <a:t>(Honeycomb)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2011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2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专为平板电脑设计等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</a:t>
                      </a:r>
                      <a:r>
                        <a:rPr lang="en-US" sz="1800" kern="1200" dirty="0" smtClean="0"/>
                        <a:t>(Ice Cream Sandwich)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2011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19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Android Design</a:t>
                      </a:r>
                      <a:r>
                        <a:rPr lang="zh-CN" altLang="en-US" sz="1600" kern="1200" dirty="0" smtClean="0"/>
                        <a:t>及</a:t>
                      </a:r>
                      <a:r>
                        <a:rPr lang="en-US" sz="1600" kern="1200" dirty="0" err="1" smtClean="0"/>
                        <a:t>Holo</a:t>
                      </a:r>
                      <a:r>
                        <a:rPr lang="zh-CN" altLang="en-US" sz="1600" kern="1200" dirty="0" smtClean="0"/>
                        <a:t>主题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4.1~4.3</a:t>
                      </a:r>
                      <a:r>
                        <a:rPr lang="en-US" sz="1800" kern="1200" dirty="0" smtClean="0"/>
                        <a:t>(Jelly Bean)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2012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6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28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改进系统性能和稳定性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4.4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KitKat</a:t>
                      </a:r>
                      <a:r>
                        <a:rPr lang="en-US" sz="1800" kern="12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2013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31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全新的 </a:t>
                      </a:r>
                      <a:r>
                        <a:rPr lang="en-US" altLang="zh-CN" sz="1600" kern="1200" dirty="0" smtClean="0"/>
                        <a:t>Java </a:t>
                      </a:r>
                      <a:r>
                        <a:rPr lang="zh-CN" altLang="en-US" sz="1600" kern="1200" dirty="0" smtClean="0"/>
                        <a:t>虚拟机运行环境 </a:t>
                      </a:r>
                      <a:r>
                        <a:rPr lang="en-US" altLang="zh-CN" sz="1600" kern="1200" dirty="0" smtClean="0"/>
                        <a:t>ART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5.x</a:t>
                      </a:r>
                      <a:r>
                        <a:rPr lang="en-US" sz="1800" kern="1200" dirty="0" smtClean="0"/>
                        <a:t>(Lollipop)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2014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16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支持</a:t>
                      </a:r>
                      <a:r>
                        <a:rPr lang="en-US" altLang="zh-CN" sz="1600" kern="1200" dirty="0" smtClean="0"/>
                        <a:t>64</a:t>
                      </a:r>
                      <a:r>
                        <a:rPr lang="zh-CN" altLang="en-US" sz="1600" kern="1200" dirty="0" smtClean="0"/>
                        <a:t>位处理器，增强安全性，</a:t>
                      </a:r>
                      <a:r>
                        <a:rPr lang="en-US" altLang="zh-CN" sz="1600" kern="1200" dirty="0" smtClean="0"/>
                        <a:t>MD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6.x</a:t>
                      </a:r>
                      <a:r>
                        <a:rPr lang="en-US" sz="1800" kern="1200" dirty="0" smtClean="0"/>
                        <a:t>(Marshmallow)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2015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10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5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/>
                        <a:t>限制</a:t>
                      </a:r>
                      <a:r>
                        <a:rPr lang="en-US" altLang="zh-CN" sz="1600" kern="1200" dirty="0" smtClean="0"/>
                        <a:t>App</a:t>
                      </a:r>
                      <a:r>
                        <a:rPr lang="zh-CN" altLang="en-US" sz="1600" kern="1200" dirty="0" smtClean="0"/>
                        <a:t>访问权限，新增</a:t>
                      </a:r>
                      <a:r>
                        <a:rPr lang="en-US" sz="1600" kern="1200" dirty="0" smtClean="0"/>
                        <a:t>Doze</a:t>
                      </a:r>
                      <a:r>
                        <a:rPr lang="zh-CN" altLang="en-US" sz="1600" kern="1200" dirty="0" smtClean="0"/>
                        <a:t>功能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7.x</a:t>
                      </a:r>
                      <a:r>
                        <a:rPr lang="en-US" sz="1800" kern="1200" dirty="0" smtClean="0"/>
                        <a:t>(Android Nougat)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2016</a:t>
                      </a:r>
                      <a:r>
                        <a:rPr lang="zh-CN" altLang="en-US" sz="1800" kern="1200" dirty="0" smtClean="0"/>
                        <a:t>年</a:t>
                      </a:r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en-US" sz="1800" kern="1200" dirty="0" smtClean="0"/>
                        <a:t>月</a:t>
                      </a:r>
                      <a:r>
                        <a:rPr lang="en-US" altLang="zh-CN" sz="1800" kern="1200" dirty="0" smtClean="0"/>
                        <a:t>22</a:t>
                      </a:r>
                      <a:r>
                        <a:rPr lang="zh-CN" altLang="en-US" sz="1800" kern="1200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/>
                        <a:t>支持多视窗模式</a:t>
                      </a:r>
                      <a:endParaRPr lang="zh-CN" alt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0034" y="6000768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https://zh.wikipedia.org/wiki/Android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416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功能与原理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基本组件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4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项目结构：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309571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背景历史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版本分布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7" name="Picture 3" descr="E:\temp\picture_149430470542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40" y="857232"/>
            <a:ext cx="8186726" cy="4865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71604" y="5907305"/>
            <a:ext cx="744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日统计结果，来源：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https://developer.android.com/about/dashboards/index.html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143027" y="1214438"/>
            <a:ext cx="7286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 pitchFamily="34" charset="0"/>
              </a:rPr>
              <a:t>　　</a:t>
            </a:r>
          </a:p>
        </p:txBody>
      </p:sp>
      <p:sp>
        <p:nvSpPr>
          <p:cNvPr id="5" name="任意多边形 4"/>
          <p:cNvSpPr/>
          <p:nvPr/>
        </p:nvSpPr>
        <p:spPr bwMode="auto">
          <a:xfrm>
            <a:off x="1382740" y="2759070"/>
            <a:ext cx="6284912" cy="550863"/>
          </a:xfrm>
          <a:custGeom>
            <a:avLst/>
            <a:gdLst>
              <a:gd name="connsiteX0" fmla="*/ 0 w 7004759"/>
              <a:gd name="connsiteY0" fmla="*/ 0 h 719475"/>
              <a:gd name="connsiteX1" fmla="*/ 7004759 w 7004759"/>
              <a:gd name="connsiteY1" fmla="*/ 0 h 719475"/>
              <a:gd name="connsiteX2" fmla="*/ 7004759 w 7004759"/>
              <a:gd name="connsiteY2" fmla="*/ 719475 h 719475"/>
              <a:gd name="connsiteX3" fmla="*/ 0 w 7004759"/>
              <a:gd name="connsiteY3" fmla="*/ 719475 h 719475"/>
              <a:gd name="connsiteX4" fmla="*/ 0 w 7004759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4759" h="719475">
                <a:moveTo>
                  <a:pt x="0" y="0"/>
                </a:moveTo>
                <a:lnTo>
                  <a:pt x="7004759" y="0"/>
                </a:lnTo>
                <a:lnTo>
                  <a:pt x="7004759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71083" tIns="60960" rIns="60960" bIns="60960" spcCol="1270" anchor="ctr"/>
          <a:lstStyle/>
          <a:p>
            <a:pPr defTabSz="10668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快速入门</a:t>
            </a:r>
            <a:endParaRPr lang="zh-CN" altLang="en-US" sz="2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931890" y="2730495"/>
            <a:ext cx="673100" cy="671513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F96A1B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7" name="任意多边形 6"/>
          <p:cNvSpPr/>
          <p:nvPr/>
        </p:nvSpPr>
        <p:spPr bwMode="auto">
          <a:xfrm>
            <a:off x="1793902" y="1514462"/>
            <a:ext cx="5873750" cy="6111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2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历史</a:t>
            </a:r>
            <a:endParaRPr lang="zh-CN" altLang="en-US" sz="2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1344640" y="1500174"/>
            <a:ext cx="687387" cy="687388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9" name="矩形 8"/>
          <p:cNvSpPr/>
          <p:nvPr/>
        </p:nvSpPr>
        <p:spPr bwMode="auto">
          <a:xfrm>
            <a:off x="970486" y="2808640"/>
            <a:ext cx="63476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96A1B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446406" y="1592005"/>
            <a:ext cx="46963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11" name="任意多边形 10"/>
          <p:cNvSpPr/>
          <p:nvPr/>
        </p:nvSpPr>
        <p:spPr bwMode="auto">
          <a:xfrm>
            <a:off x="1762152" y="3881438"/>
            <a:ext cx="5888038" cy="623887"/>
          </a:xfrm>
          <a:custGeom>
            <a:avLst/>
            <a:gdLst>
              <a:gd name="connsiteX0" fmla="*/ 0 w 6592268"/>
              <a:gd name="connsiteY0" fmla="*/ 0 h 719475"/>
              <a:gd name="connsiteX1" fmla="*/ 6592268 w 6592268"/>
              <a:gd name="connsiteY1" fmla="*/ 0 h 719475"/>
              <a:gd name="connsiteX2" fmla="*/ 6592268 w 6592268"/>
              <a:gd name="connsiteY2" fmla="*/ 719475 h 719475"/>
              <a:gd name="connsiteX3" fmla="*/ 0 w 6592268"/>
              <a:gd name="connsiteY3" fmla="*/ 719475 h 719475"/>
              <a:gd name="connsiteX4" fmla="*/ 0 w 6592268"/>
              <a:gd name="connsiteY4" fmla="*/ 0 h 7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2268" h="719475">
                <a:moveTo>
                  <a:pt x="0" y="0"/>
                </a:moveTo>
                <a:lnTo>
                  <a:pt x="6592268" y="0"/>
                </a:lnTo>
                <a:lnTo>
                  <a:pt x="6592268" y="719475"/>
                </a:lnTo>
                <a:lnTo>
                  <a:pt x="0" y="719475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lumMod val="75000"/>
            </a:srgbClr>
          </a:solidFill>
          <a:ln w="381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571083" tIns="78740" rIns="78740" bIns="78740" spcCol="1270" anchor="ctr"/>
          <a:lstStyle/>
          <a:p>
            <a:pPr defTabSz="137795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zh-CN" altLang="en-US" sz="2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功能与原理</a:t>
            </a:r>
            <a:endParaRPr lang="zh-CN" altLang="en-US" sz="2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1382740" y="3860800"/>
            <a:ext cx="687387" cy="685800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rgbClr val="08A1D9">
                <a:lumMod val="75000"/>
              </a:srgb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3" name="矩形 12"/>
          <p:cNvSpPr/>
          <p:nvPr/>
        </p:nvSpPr>
        <p:spPr bwMode="auto">
          <a:xfrm>
            <a:off x="1472723" y="3914962"/>
            <a:ext cx="50776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spc="50" dirty="0">
                <a:ln w="13500">
                  <a:solidFill>
                    <a:srgbClr val="797B7E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8A1D9">
                    <a:lumMod val="7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快速入门</a:t>
            </a:r>
            <a:endParaRPr lang="en-US" altLang="zh-CN" sz="28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1714488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一、环境准备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1802" y="2643182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1802" y="3571876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、项目结构介绍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1802" y="4500570"/>
            <a:ext cx="257176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2271</Words>
  <Application>Microsoft Office PowerPoint</Application>
  <PresentationFormat>全屏显示(4:3)</PresentationFormat>
  <Paragraphs>542</Paragraphs>
  <Slides>63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梅亮</dc:creator>
  <cp:lastModifiedBy>Windows 用户</cp:lastModifiedBy>
  <cp:revision>360</cp:revision>
  <dcterms:created xsi:type="dcterms:W3CDTF">2012-06-14T07:51:24Z</dcterms:created>
  <dcterms:modified xsi:type="dcterms:W3CDTF">2017-06-20T12:34:24Z</dcterms:modified>
</cp:coreProperties>
</file>