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8" r:id="rId2"/>
    <p:sldId id="257" r:id="rId3"/>
    <p:sldId id="262" r:id="rId4"/>
    <p:sldId id="274" r:id="rId5"/>
    <p:sldId id="260" r:id="rId6"/>
    <p:sldId id="265" r:id="rId7"/>
    <p:sldId id="267" r:id="rId8"/>
    <p:sldId id="263" r:id="rId9"/>
    <p:sldId id="268" r:id="rId10"/>
    <p:sldId id="270" r:id="rId11"/>
    <p:sldId id="276" r:id="rId12"/>
    <p:sldId id="272" r:id="rId13"/>
    <p:sldId id="278" r:id="rId14"/>
    <p:sldId id="277" r:id="rId15"/>
    <p:sldId id="281" r:id="rId16"/>
    <p:sldId id="283" r:id="rId17"/>
    <p:sldId id="284" r:id="rId18"/>
    <p:sldId id="273" r:id="rId19"/>
    <p:sldId id="285" r:id="rId20"/>
    <p:sldId id="286" r:id="rId21"/>
    <p:sldId id="287" r:id="rId22"/>
    <p:sldId id="264" r:id="rId23"/>
    <p:sldId id="271" r:id="rId24"/>
    <p:sldId id="302" r:id="rId25"/>
    <p:sldId id="303" r:id="rId26"/>
    <p:sldId id="282" r:id="rId27"/>
    <p:sldId id="301" r:id="rId28"/>
    <p:sldId id="297" r:id="rId29"/>
    <p:sldId id="298" r:id="rId30"/>
    <p:sldId id="299" r:id="rId31"/>
    <p:sldId id="300" r:id="rId32"/>
    <p:sldId id="304" r:id="rId33"/>
    <p:sldId id="288" r:id="rId34"/>
    <p:sldId id="289" r:id="rId35"/>
    <p:sldId id="305" r:id="rId36"/>
    <p:sldId id="306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59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AB7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1AC561-92BA-4B9C-98B9-8223CF3A98B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C2A035-ED7C-45E2-A9E8-699D49D844D5}">
      <dgm:prSet phldrT="[文本]"/>
      <dgm:spPr/>
      <dgm:t>
        <a:bodyPr/>
        <a:lstStyle/>
        <a:p>
          <a:r>
            <a:rPr lang="en-US" altLang="zh-CN" dirty="0" smtClean="0"/>
            <a:t>View</a:t>
          </a:r>
          <a:endParaRPr lang="zh-CN" altLang="en-US" dirty="0"/>
        </a:p>
      </dgm:t>
    </dgm:pt>
    <dgm:pt modelId="{9432F740-334B-4506-9705-91223D12B910}" type="parTrans" cxnId="{001AEE49-7A00-44C0-AE92-36A06C6809DE}">
      <dgm:prSet/>
      <dgm:spPr/>
      <dgm:t>
        <a:bodyPr/>
        <a:lstStyle/>
        <a:p>
          <a:endParaRPr lang="zh-CN" altLang="en-US"/>
        </a:p>
      </dgm:t>
    </dgm:pt>
    <dgm:pt modelId="{30B174BA-F906-44E6-A7A6-627B0EC42CD4}" type="sibTrans" cxnId="{001AEE49-7A00-44C0-AE92-36A06C6809DE}">
      <dgm:prSet/>
      <dgm:spPr/>
      <dgm:t>
        <a:bodyPr/>
        <a:lstStyle/>
        <a:p>
          <a:endParaRPr lang="zh-CN" altLang="en-US"/>
        </a:p>
      </dgm:t>
    </dgm:pt>
    <dgm:pt modelId="{10E171F0-62A2-419E-A968-640AA6D9F728}">
      <dgm:prSet phldrT="[文本]"/>
      <dgm:spPr/>
      <dgm:t>
        <a:bodyPr/>
        <a:lstStyle/>
        <a:p>
          <a:r>
            <a:rPr lang="zh-CN" altLang="en-US" dirty="0" smtClean="0"/>
            <a:t>位置</a:t>
          </a:r>
          <a:endParaRPr lang="zh-CN" altLang="en-US" dirty="0"/>
        </a:p>
      </dgm:t>
    </dgm:pt>
    <dgm:pt modelId="{3F68158E-04A2-407B-BE84-1734A5064125}" type="parTrans" cxnId="{7ACA5FE4-79E4-4259-AAB2-6E6B6EAE922A}">
      <dgm:prSet/>
      <dgm:spPr/>
      <dgm:t>
        <a:bodyPr/>
        <a:lstStyle/>
        <a:p>
          <a:endParaRPr lang="zh-CN" altLang="en-US"/>
        </a:p>
      </dgm:t>
    </dgm:pt>
    <dgm:pt modelId="{BA3A0400-B195-4796-9998-E25F23935D67}" type="sibTrans" cxnId="{7ACA5FE4-79E4-4259-AAB2-6E6B6EAE922A}">
      <dgm:prSet/>
      <dgm:spPr/>
      <dgm:t>
        <a:bodyPr/>
        <a:lstStyle/>
        <a:p>
          <a:endParaRPr lang="zh-CN" altLang="en-US"/>
        </a:p>
      </dgm:t>
    </dgm:pt>
    <dgm:pt modelId="{ECC8470F-8D9F-4FD8-9CA4-1CA4A6A358D0}">
      <dgm:prSet phldrT="[文本]"/>
      <dgm:spPr/>
      <dgm:t>
        <a:bodyPr/>
        <a:lstStyle/>
        <a:p>
          <a:r>
            <a:rPr lang="en-US" altLang="en-US" dirty="0" smtClean="0"/>
            <a:t>onMeasure(</a:t>
          </a:r>
          <a:r>
            <a:rPr lang="en-US" altLang="en-US" dirty="0" err="1" smtClean="0"/>
            <a:t>int</a:t>
          </a:r>
          <a:r>
            <a:rPr lang="en-US" altLang="en-US" dirty="0" smtClean="0"/>
            <a:t>, </a:t>
          </a:r>
          <a:r>
            <a:rPr lang="en-US" altLang="en-US" dirty="0" err="1" smtClean="0"/>
            <a:t>int</a:t>
          </a:r>
          <a:r>
            <a:rPr lang="en-US" altLang="en-US" dirty="0" smtClean="0"/>
            <a:t>)</a:t>
          </a:r>
          <a:endParaRPr lang="zh-CN" altLang="en-US" dirty="0"/>
        </a:p>
      </dgm:t>
    </dgm:pt>
    <dgm:pt modelId="{7E3DA325-54E2-4240-B8C9-CECCF6483832}" type="parTrans" cxnId="{2797C367-EFE2-4375-91FD-9B520A825B52}">
      <dgm:prSet/>
      <dgm:spPr/>
      <dgm:t>
        <a:bodyPr/>
        <a:lstStyle/>
        <a:p>
          <a:endParaRPr lang="zh-CN" altLang="en-US"/>
        </a:p>
      </dgm:t>
    </dgm:pt>
    <dgm:pt modelId="{6D5293DA-4566-4F07-8187-86A4F715B1E4}" type="sibTrans" cxnId="{2797C367-EFE2-4375-91FD-9B520A825B52}">
      <dgm:prSet/>
      <dgm:spPr/>
      <dgm:t>
        <a:bodyPr/>
        <a:lstStyle/>
        <a:p>
          <a:endParaRPr lang="zh-CN" altLang="en-US"/>
        </a:p>
      </dgm:t>
    </dgm:pt>
    <dgm:pt modelId="{FC2D099A-35ED-41FB-816F-939C247591A8}">
      <dgm:prSet phldrT="[文本]"/>
      <dgm:spPr/>
      <dgm:t>
        <a:bodyPr/>
        <a:lstStyle/>
        <a:p>
          <a:r>
            <a:rPr lang="en-US" altLang="en-US" dirty="0" err="1" smtClean="0"/>
            <a:t>onLayout</a:t>
          </a:r>
          <a:r>
            <a:rPr lang="en-US" altLang="en-US" dirty="0" smtClean="0"/>
            <a:t>(</a:t>
          </a:r>
          <a:r>
            <a:rPr lang="en-US" altLang="en-US" dirty="0" err="1" smtClean="0"/>
            <a:t>boolean</a:t>
          </a:r>
          <a:r>
            <a:rPr lang="en-US" altLang="en-US" dirty="0" smtClean="0"/>
            <a:t>, </a:t>
          </a:r>
          <a:r>
            <a:rPr lang="en-US" altLang="en-US" dirty="0" err="1" smtClean="0"/>
            <a:t>int</a:t>
          </a:r>
          <a:r>
            <a:rPr lang="en-US" altLang="en-US" dirty="0" smtClean="0"/>
            <a:t>, </a:t>
          </a:r>
          <a:r>
            <a:rPr lang="en-US" altLang="en-US" dirty="0" err="1" smtClean="0"/>
            <a:t>int</a:t>
          </a:r>
          <a:r>
            <a:rPr lang="en-US" altLang="en-US" dirty="0" smtClean="0"/>
            <a:t>, </a:t>
          </a:r>
          <a:r>
            <a:rPr lang="en-US" altLang="en-US" dirty="0" err="1" smtClean="0"/>
            <a:t>int</a:t>
          </a:r>
          <a:r>
            <a:rPr lang="en-US" altLang="en-US" dirty="0" smtClean="0"/>
            <a:t>, </a:t>
          </a:r>
          <a:r>
            <a:rPr lang="en-US" altLang="en-US" dirty="0" err="1" smtClean="0"/>
            <a:t>int</a:t>
          </a:r>
          <a:r>
            <a:rPr lang="en-US" altLang="en-US" dirty="0" smtClean="0"/>
            <a:t>)</a:t>
          </a:r>
          <a:endParaRPr lang="zh-CN" altLang="en-US" dirty="0"/>
        </a:p>
      </dgm:t>
    </dgm:pt>
    <dgm:pt modelId="{EACD8BCA-EF82-431A-A2EF-D7DC445FE5A5}" type="parTrans" cxnId="{BB2229DC-2156-4256-9A15-AD7E1B73FA78}">
      <dgm:prSet/>
      <dgm:spPr/>
      <dgm:t>
        <a:bodyPr/>
        <a:lstStyle/>
        <a:p>
          <a:endParaRPr lang="zh-CN" altLang="en-US"/>
        </a:p>
      </dgm:t>
    </dgm:pt>
    <dgm:pt modelId="{A1AC068C-372D-41C7-AD44-B9B2B36781EA}" type="sibTrans" cxnId="{BB2229DC-2156-4256-9A15-AD7E1B73FA78}">
      <dgm:prSet/>
      <dgm:spPr/>
      <dgm:t>
        <a:bodyPr/>
        <a:lstStyle/>
        <a:p>
          <a:endParaRPr lang="zh-CN" altLang="en-US"/>
        </a:p>
      </dgm:t>
    </dgm:pt>
    <dgm:pt modelId="{BD222229-EC98-4B2C-9E3A-88D635920E69}">
      <dgm:prSet phldrT="[文本]"/>
      <dgm:spPr/>
      <dgm:t>
        <a:bodyPr/>
        <a:lstStyle/>
        <a:p>
          <a:r>
            <a:rPr lang="zh-CN" altLang="en-US" dirty="0" smtClean="0"/>
            <a:t>事件处理</a:t>
          </a:r>
          <a:endParaRPr lang="zh-CN" altLang="en-US" dirty="0"/>
        </a:p>
      </dgm:t>
    </dgm:pt>
    <dgm:pt modelId="{369D937F-2329-4CE4-BE57-5139CA3F6063}" type="parTrans" cxnId="{0EEA0AFE-D4A7-45BB-BFE9-34D3AB3117F6}">
      <dgm:prSet/>
      <dgm:spPr/>
      <dgm:t>
        <a:bodyPr/>
        <a:lstStyle/>
        <a:p>
          <a:endParaRPr lang="zh-CN" altLang="en-US"/>
        </a:p>
      </dgm:t>
    </dgm:pt>
    <dgm:pt modelId="{487B9EA9-617D-4EE0-8E19-EBEA756F0FB8}" type="sibTrans" cxnId="{0EEA0AFE-D4A7-45BB-BFE9-34D3AB3117F6}">
      <dgm:prSet/>
      <dgm:spPr/>
      <dgm:t>
        <a:bodyPr/>
        <a:lstStyle/>
        <a:p>
          <a:endParaRPr lang="zh-CN" altLang="en-US"/>
        </a:p>
      </dgm:t>
    </dgm:pt>
    <dgm:pt modelId="{8D7B0620-C191-4DDD-850B-62BD06EAA122}">
      <dgm:prSet phldrT="[文本]"/>
      <dgm:spPr/>
      <dgm:t>
        <a:bodyPr/>
        <a:lstStyle/>
        <a:p>
          <a:r>
            <a:rPr lang="en-US" altLang="en-US" dirty="0" err="1" smtClean="0"/>
            <a:t>onKeyDown</a:t>
          </a:r>
          <a:r>
            <a:rPr lang="en-US" altLang="en-US" dirty="0" smtClean="0"/>
            <a:t>(</a:t>
          </a:r>
          <a:r>
            <a:rPr lang="en-US" altLang="en-US" dirty="0" err="1" smtClean="0"/>
            <a:t>int</a:t>
          </a:r>
          <a:r>
            <a:rPr lang="en-US" altLang="en-US" dirty="0" smtClean="0"/>
            <a:t>, </a:t>
          </a:r>
          <a:r>
            <a:rPr lang="en-US" altLang="en-US" dirty="0" err="1" smtClean="0"/>
            <a:t>KeyEvent</a:t>
          </a:r>
          <a:r>
            <a:rPr lang="en-US" altLang="en-US" dirty="0" smtClean="0"/>
            <a:t>)</a:t>
          </a:r>
          <a:endParaRPr lang="zh-CN" altLang="en-US" dirty="0"/>
        </a:p>
      </dgm:t>
    </dgm:pt>
    <dgm:pt modelId="{8BEC6F60-03EC-4253-BD4E-8AE61EA986DD}" type="parTrans" cxnId="{63D28585-AD31-4205-B071-3FA7E090537D}">
      <dgm:prSet/>
      <dgm:spPr/>
      <dgm:t>
        <a:bodyPr/>
        <a:lstStyle/>
        <a:p>
          <a:endParaRPr lang="zh-CN" altLang="en-US"/>
        </a:p>
      </dgm:t>
    </dgm:pt>
    <dgm:pt modelId="{D38D98EF-2C5C-40E2-9428-8221A052E47C}" type="sibTrans" cxnId="{63D28585-AD31-4205-B071-3FA7E090537D}">
      <dgm:prSet/>
      <dgm:spPr/>
      <dgm:t>
        <a:bodyPr/>
        <a:lstStyle/>
        <a:p>
          <a:endParaRPr lang="zh-CN" altLang="en-US"/>
        </a:p>
      </dgm:t>
    </dgm:pt>
    <dgm:pt modelId="{0AA3E92F-72F7-48CA-A415-B12E6313D096}">
      <dgm:prSet phldrT="[文本]"/>
      <dgm:spPr/>
      <dgm:t>
        <a:bodyPr/>
        <a:lstStyle/>
        <a:p>
          <a:r>
            <a:rPr lang="en-US" altLang="en-US" smtClean="0"/>
            <a:t>onSizeChanged(int, int, int, int)</a:t>
          </a:r>
          <a:endParaRPr lang="zh-CN" altLang="en-US" dirty="0"/>
        </a:p>
      </dgm:t>
    </dgm:pt>
    <dgm:pt modelId="{F53B301F-405C-46E4-803C-AA8452AFFC40}" type="parTrans" cxnId="{7D56BE3F-EB9C-484B-A122-2BD6EC8463C9}">
      <dgm:prSet/>
      <dgm:spPr/>
      <dgm:t>
        <a:bodyPr/>
        <a:lstStyle/>
        <a:p>
          <a:endParaRPr lang="zh-CN" altLang="en-US"/>
        </a:p>
      </dgm:t>
    </dgm:pt>
    <dgm:pt modelId="{124B3808-8E05-4601-900C-8ECB5368DBAA}" type="sibTrans" cxnId="{7D56BE3F-EB9C-484B-A122-2BD6EC8463C9}">
      <dgm:prSet/>
      <dgm:spPr/>
    </dgm:pt>
    <dgm:pt modelId="{0E2DD20A-BD88-4EFB-8DAC-E3BFB4A56ABE}">
      <dgm:prSet phldrT="[文本]"/>
      <dgm:spPr/>
      <dgm:t>
        <a:bodyPr/>
        <a:lstStyle/>
        <a:p>
          <a:r>
            <a:rPr lang="en-US" altLang="en-US" smtClean="0"/>
            <a:t>onKeyUp(int, KeyEvent)</a:t>
          </a:r>
          <a:endParaRPr lang="zh-CN" altLang="en-US" dirty="0"/>
        </a:p>
      </dgm:t>
    </dgm:pt>
    <dgm:pt modelId="{C47DD514-5818-4BC7-915B-ACF7747DAEE8}" type="parTrans" cxnId="{D0D95798-7E02-4839-96DE-8C03CF20A3F9}">
      <dgm:prSet/>
      <dgm:spPr/>
      <dgm:t>
        <a:bodyPr/>
        <a:lstStyle/>
        <a:p>
          <a:endParaRPr lang="zh-CN" altLang="en-US"/>
        </a:p>
      </dgm:t>
    </dgm:pt>
    <dgm:pt modelId="{0E8C016B-41C8-4CE4-BDEC-A350913EB508}" type="sibTrans" cxnId="{D0D95798-7E02-4839-96DE-8C03CF20A3F9}">
      <dgm:prSet/>
      <dgm:spPr/>
    </dgm:pt>
    <dgm:pt modelId="{14CCD0F2-385A-410C-8E95-28D69C835134}">
      <dgm:prSet phldrT="[文本]"/>
      <dgm:spPr/>
      <dgm:t>
        <a:bodyPr/>
        <a:lstStyle/>
        <a:p>
          <a:r>
            <a:rPr lang="en-US" altLang="en-US" smtClean="0"/>
            <a:t>onTrackballEvent(MotionEvent)</a:t>
          </a:r>
          <a:endParaRPr lang="zh-CN" altLang="en-US" dirty="0"/>
        </a:p>
      </dgm:t>
    </dgm:pt>
    <dgm:pt modelId="{D31694A5-926C-4C13-8E70-A4098D9A044B}" type="parTrans" cxnId="{62E84E20-0C57-4C76-B27A-621505A2BBCC}">
      <dgm:prSet/>
      <dgm:spPr/>
      <dgm:t>
        <a:bodyPr/>
        <a:lstStyle/>
        <a:p>
          <a:endParaRPr lang="zh-CN" altLang="en-US"/>
        </a:p>
      </dgm:t>
    </dgm:pt>
    <dgm:pt modelId="{ECFF12A5-DC29-4160-A87F-7EDA0738F76D}" type="sibTrans" cxnId="{62E84E20-0C57-4C76-B27A-621505A2BBCC}">
      <dgm:prSet/>
      <dgm:spPr/>
    </dgm:pt>
    <dgm:pt modelId="{300B1E59-E28F-4C31-97FA-95590EBEA1A6}">
      <dgm:prSet phldrT="[文本]"/>
      <dgm:spPr/>
      <dgm:t>
        <a:bodyPr/>
        <a:lstStyle/>
        <a:p>
          <a:r>
            <a:rPr lang="en-US" altLang="en-US" smtClean="0"/>
            <a:t>onTouchEvent(MotionEvent)</a:t>
          </a:r>
          <a:endParaRPr lang="zh-CN" altLang="en-US" dirty="0"/>
        </a:p>
      </dgm:t>
    </dgm:pt>
    <dgm:pt modelId="{DFA4FB4C-DD1B-46B0-8FDF-0B011C74C3BC}" type="parTrans" cxnId="{3D53A832-0CB4-416B-BD87-7C6629E2E394}">
      <dgm:prSet/>
      <dgm:spPr/>
      <dgm:t>
        <a:bodyPr/>
        <a:lstStyle/>
        <a:p>
          <a:endParaRPr lang="zh-CN" altLang="en-US"/>
        </a:p>
      </dgm:t>
    </dgm:pt>
    <dgm:pt modelId="{D4B6EFFC-60E2-424A-BBC4-CB31ADEE2031}" type="sibTrans" cxnId="{3D53A832-0CB4-416B-BD87-7C6629E2E394}">
      <dgm:prSet/>
      <dgm:spPr/>
    </dgm:pt>
    <dgm:pt modelId="{3C961FFA-F5E7-4E88-A94A-A5822D7489C4}" type="pres">
      <dgm:prSet presAssocID="{331AC561-92BA-4B9C-98B9-8223CF3A98B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E5F0497-8959-47BB-8532-581BC39A5142}" type="pres">
      <dgm:prSet presAssocID="{0FC2A035-ED7C-45E2-A9E8-699D49D844D5}" presName="root1" presStyleCnt="0"/>
      <dgm:spPr/>
    </dgm:pt>
    <dgm:pt modelId="{AA6B41F3-A1E2-4F3D-A0F4-3346F0A24300}" type="pres">
      <dgm:prSet presAssocID="{0FC2A035-ED7C-45E2-A9E8-699D49D844D5}" presName="LevelOneTextNode" presStyleLbl="node0" presStyleIdx="0" presStyleCnt="1">
        <dgm:presLayoutVars>
          <dgm:chPref val="3"/>
        </dgm:presLayoutVars>
      </dgm:prSet>
      <dgm:spPr/>
    </dgm:pt>
    <dgm:pt modelId="{F4411291-FAA9-4D54-90F2-0572990D8548}" type="pres">
      <dgm:prSet presAssocID="{0FC2A035-ED7C-45E2-A9E8-699D49D844D5}" presName="level2hierChild" presStyleCnt="0"/>
      <dgm:spPr/>
    </dgm:pt>
    <dgm:pt modelId="{A4B84323-6252-4933-A444-EE3603F8F1F9}" type="pres">
      <dgm:prSet presAssocID="{3F68158E-04A2-407B-BE84-1734A5064125}" presName="conn2-1" presStyleLbl="parChTrans1D2" presStyleIdx="0" presStyleCnt="2"/>
      <dgm:spPr/>
    </dgm:pt>
    <dgm:pt modelId="{962C4382-007F-486E-A325-99228EB4AF3B}" type="pres">
      <dgm:prSet presAssocID="{3F68158E-04A2-407B-BE84-1734A5064125}" presName="connTx" presStyleLbl="parChTrans1D2" presStyleIdx="0" presStyleCnt="2"/>
      <dgm:spPr/>
    </dgm:pt>
    <dgm:pt modelId="{230CFCE1-6964-4285-BBB1-293EEBEE6673}" type="pres">
      <dgm:prSet presAssocID="{10E171F0-62A2-419E-A968-640AA6D9F728}" presName="root2" presStyleCnt="0"/>
      <dgm:spPr/>
    </dgm:pt>
    <dgm:pt modelId="{0453B443-8194-4BC3-8557-2843FD40B7D0}" type="pres">
      <dgm:prSet presAssocID="{10E171F0-62A2-419E-A968-640AA6D9F72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172565-0B23-4C4F-823E-1500D4313B37}" type="pres">
      <dgm:prSet presAssocID="{10E171F0-62A2-419E-A968-640AA6D9F728}" presName="level3hierChild" presStyleCnt="0"/>
      <dgm:spPr/>
    </dgm:pt>
    <dgm:pt modelId="{72F56338-ABE2-4878-AE3C-B10F4315E4D5}" type="pres">
      <dgm:prSet presAssocID="{7E3DA325-54E2-4240-B8C9-CECCF6483832}" presName="conn2-1" presStyleLbl="parChTrans1D3" presStyleIdx="0" presStyleCnt="7"/>
      <dgm:spPr/>
    </dgm:pt>
    <dgm:pt modelId="{AF908A8B-1BC5-48E1-AC6C-B11D8C50BAF4}" type="pres">
      <dgm:prSet presAssocID="{7E3DA325-54E2-4240-B8C9-CECCF6483832}" presName="connTx" presStyleLbl="parChTrans1D3" presStyleIdx="0" presStyleCnt="7"/>
      <dgm:spPr/>
    </dgm:pt>
    <dgm:pt modelId="{3573051B-B53F-4234-B51A-AFA648715B06}" type="pres">
      <dgm:prSet presAssocID="{ECC8470F-8D9F-4FD8-9CA4-1CA4A6A358D0}" presName="root2" presStyleCnt="0"/>
      <dgm:spPr/>
    </dgm:pt>
    <dgm:pt modelId="{8C19DA27-E874-4F72-B551-644D4C6FAD2A}" type="pres">
      <dgm:prSet presAssocID="{ECC8470F-8D9F-4FD8-9CA4-1CA4A6A358D0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E1EB74-AEDE-4823-9B2B-268DE344A8E8}" type="pres">
      <dgm:prSet presAssocID="{ECC8470F-8D9F-4FD8-9CA4-1CA4A6A358D0}" presName="level3hierChild" presStyleCnt="0"/>
      <dgm:spPr/>
    </dgm:pt>
    <dgm:pt modelId="{621D2254-2839-4249-8C1F-D8E223FE9A84}" type="pres">
      <dgm:prSet presAssocID="{EACD8BCA-EF82-431A-A2EF-D7DC445FE5A5}" presName="conn2-1" presStyleLbl="parChTrans1D3" presStyleIdx="1" presStyleCnt="7"/>
      <dgm:spPr/>
    </dgm:pt>
    <dgm:pt modelId="{C105C0F9-685D-48EA-84FB-2AD972FACFFC}" type="pres">
      <dgm:prSet presAssocID="{EACD8BCA-EF82-431A-A2EF-D7DC445FE5A5}" presName="connTx" presStyleLbl="parChTrans1D3" presStyleIdx="1" presStyleCnt="7"/>
      <dgm:spPr/>
    </dgm:pt>
    <dgm:pt modelId="{328C9E96-52EB-44CB-B31E-6E31693C970D}" type="pres">
      <dgm:prSet presAssocID="{FC2D099A-35ED-41FB-816F-939C247591A8}" presName="root2" presStyleCnt="0"/>
      <dgm:spPr/>
    </dgm:pt>
    <dgm:pt modelId="{27C63FEA-1959-49EE-BAC6-CE80AC2130FA}" type="pres">
      <dgm:prSet presAssocID="{FC2D099A-35ED-41FB-816F-939C247591A8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BB0BEA9-ECC2-4A32-A689-123135A28FAA}" type="pres">
      <dgm:prSet presAssocID="{FC2D099A-35ED-41FB-816F-939C247591A8}" presName="level3hierChild" presStyleCnt="0"/>
      <dgm:spPr/>
    </dgm:pt>
    <dgm:pt modelId="{5A0E022B-B9CF-4D43-8A0A-36EC46EB11CD}" type="pres">
      <dgm:prSet presAssocID="{F53B301F-405C-46E4-803C-AA8452AFFC40}" presName="conn2-1" presStyleLbl="parChTrans1D3" presStyleIdx="2" presStyleCnt="7"/>
      <dgm:spPr/>
    </dgm:pt>
    <dgm:pt modelId="{9F4C7C92-F198-4580-AE61-E728A2EED747}" type="pres">
      <dgm:prSet presAssocID="{F53B301F-405C-46E4-803C-AA8452AFFC40}" presName="connTx" presStyleLbl="parChTrans1D3" presStyleIdx="2" presStyleCnt="7"/>
      <dgm:spPr/>
    </dgm:pt>
    <dgm:pt modelId="{D9D7D876-8EB4-4E46-A2FB-C7AD00954422}" type="pres">
      <dgm:prSet presAssocID="{0AA3E92F-72F7-48CA-A415-B12E6313D096}" presName="root2" presStyleCnt="0"/>
      <dgm:spPr/>
    </dgm:pt>
    <dgm:pt modelId="{034907A3-4DA7-48C2-A79B-C0C46491EAC9}" type="pres">
      <dgm:prSet presAssocID="{0AA3E92F-72F7-48CA-A415-B12E6313D096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614A92-FFC2-4061-B57E-A61C48B08200}" type="pres">
      <dgm:prSet presAssocID="{0AA3E92F-72F7-48CA-A415-B12E6313D096}" presName="level3hierChild" presStyleCnt="0"/>
      <dgm:spPr/>
    </dgm:pt>
    <dgm:pt modelId="{4B85D059-E63E-4853-8121-5C937E1762A9}" type="pres">
      <dgm:prSet presAssocID="{369D937F-2329-4CE4-BE57-5139CA3F6063}" presName="conn2-1" presStyleLbl="parChTrans1D2" presStyleIdx="1" presStyleCnt="2"/>
      <dgm:spPr/>
    </dgm:pt>
    <dgm:pt modelId="{35B3CC4B-9426-4FC9-B375-92017DB7FED4}" type="pres">
      <dgm:prSet presAssocID="{369D937F-2329-4CE4-BE57-5139CA3F6063}" presName="connTx" presStyleLbl="parChTrans1D2" presStyleIdx="1" presStyleCnt="2"/>
      <dgm:spPr/>
    </dgm:pt>
    <dgm:pt modelId="{5DAD5C3B-5740-46C8-BBD7-E29007CCCDD6}" type="pres">
      <dgm:prSet presAssocID="{BD222229-EC98-4B2C-9E3A-88D635920E69}" presName="root2" presStyleCnt="0"/>
      <dgm:spPr/>
    </dgm:pt>
    <dgm:pt modelId="{E5B41DF6-026C-4B41-8C94-203CD4E15F6C}" type="pres">
      <dgm:prSet presAssocID="{BD222229-EC98-4B2C-9E3A-88D635920E69}" presName="LevelTwoTextNode" presStyleLbl="node2" presStyleIdx="1" presStyleCnt="2">
        <dgm:presLayoutVars>
          <dgm:chPref val="3"/>
        </dgm:presLayoutVars>
      </dgm:prSet>
      <dgm:spPr/>
    </dgm:pt>
    <dgm:pt modelId="{97E4A7E3-B133-4C4E-841F-9037509AD33E}" type="pres">
      <dgm:prSet presAssocID="{BD222229-EC98-4B2C-9E3A-88D635920E69}" presName="level3hierChild" presStyleCnt="0"/>
      <dgm:spPr/>
    </dgm:pt>
    <dgm:pt modelId="{1863BAD2-EBAF-4216-B625-A1FAC5E09BC6}" type="pres">
      <dgm:prSet presAssocID="{8BEC6F60-03EC-4253-BD4E-8AE61EA986DD}" presName="conn2-1" presStyleLbl="parChTrans1D3" presStyleIdx="3" presStyleCnt="7"/>
      <dgm:spPr/>
    </dgm:pt>
    <dgm:pt modelId="{E7F42E77-7335-4FCD-8784-C1B9DAFCEB9C}" type="pres">
      <dgm:prSet presAssocID="{8BEC6F60-03EC-4253-BD4E-8AE61EA986DD}" presName="connTx" presStyleLbl="parChTrans1D3" presStyleIdx="3" presStyleCnt="7"/>
      <dgm:spPr/>
    </dgm:pt>
    <dgm:pt modelId="{AD19778D-EAD6-45D5-9D98-91806C8EF3E1}" type="pres">
      <dgm:prSet presAssocID="{8D7B0620-C191-4DDD-850B-62BD06EAA122}" presName="root2" presStyleCnt="0"/>
      <dgm:spPr/>
    </dgm:pt>
    <dgm:pt modelId="{8DDA239B-4DDC-44B0-A023-A49A91D31589}" type="pres">
      <dgm:prSet presAssocID="{8D7B0620-C191-4DDD-850B-62BD06EAA122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E2A821-F5B1-4C06-B401-F380C79B854A}" type="pres">
      <dgm:prSet presAssocID="{8D7B0620-C191-4DDD-850B-62BD06EAA122}" presName="level3hierChild" presStyleCnt="0"/>
      <dgm:spPr/>
    </dgm:pt>
    <dgm:pt modelId="{81F13A86-D509-4DF8-AEC0-4C13E04B9AD9}" type="pres">
      <dgm:prSet presAssocID="{C47DD514-5818-4BC7-915B-ACF7747DAEE8}" presName="conn2-1" presStyleLbl="parChTrans1D3" presStyleIdx="4" presStyleCnt="7"/>
      <dgm:spPr/>
    </dgm:pt>
    <dgm:pt modelId="{72624D87-3203-48B8-A1DA-1B4550E57503}" type="pres">
      <dgm:prSet presAssocID="{C47DD514-5818-4BC7-915B-ACF7747DAEE8}" presName="connTx" presStyleLbl="parChTrans1D3" presStyleIdx="4" presStyleCnt="7"/>
      <dgm:spPr/>
    </dgm:pt>
    <dgm:pt modelId="{A56F41BF-65F3-4EA0-9FC9-D346875FF5AC}" type="pres">
      <dgm:prSet presAssocID="{0E2DD20A-BD88-4EFB-8DAC-E3BFB4A56ABE}" presName="root2" presStyleCnt="0"/>
      <dgm:spPr/>
    </dgm:pt>
    <dgm:pt modelId="{0427F43A-C97A-4BE3-91E5-7F3366306FB6}" type="pres">
      <dgm:prSet presAssocID="{0E2DD20A-BD88-4EFB-8DAC-E3BFB4A56ABE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23E38A-F8C6-4F0E-AC83-54B399EED157}" type="pres">
      <dgm:prSet presAssocID="{0E2DD20A-BD88-4EFB-8DAC-E3BFB4A56ABE}" presName="level3hierChild" presStyleCnt="0"/>
      <dgm:spPr/>
    </dgm:pt>
    <dgm:pt modelId="{327BBE64-503E-45F5-882F-63EF2CB9AE80}" type="pres">
      <dgm:prSet presAssocID="{D31694A5-926C-4C13-8E70-A4098D9A044B}" presName="conn2-1" presStyleLbl="parChTrans1D3" presStyleIdx="5" presStyleCnt="7"/>
      <dgm:spPr/>
    </dgm:pt>
    <dgm:pt modelId="{E5C0F2B6-6532-43D8-A99E-A3C822ADA8BD}" type="pres">
      <dgm:prSet presAssocID="{D31694A5-926C-4C13-8E70-A4098D9A044B}" presName="connTx" presStyleLbl="parChTrans1D3" presStyleIdx="5" presStyleCnt="7"/>
      <dgm:spPr/>
    </dgm:pt>
    <dgm:pt modelId="{95A2B2B1-1314-4446-A56F-6A15F2495C15}" type="pres">
      <dgm:prSet presAssocID="{14CCD0F2-385A-410C-8E95-28D69C835134}" presName="root2" presStyleCnt="0"/>
      <dgm:spPr/>
    </dgm:pt>
    <dgm:pt modelId="{B376F1B5-BF66-49B5-AC9C-BF706D1A3A29}" type="pres">
      <dgm:prSet presAssocID="{14CCD0F2-385A-410C-8E95-28D69C835134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B24E60-7FF9-448F-849A-3A5B576C890F}" type="pres">
      <dgm:prSet presAssocID="{14CCD0F2-385A-410C-8E95-28D69C835134}" presName="level3hierChild" presStyleCnt="0"/>
      <dgm:spPr/>
    </dgm:pt>
    <dgm:pt modelId="{2898C42D-A257-4038-A021-C3F5CAD39256}" type="pres">
      <dgm:prSet presAssocID="{DFA4FB4C-DD1B-46B0-8FDF-0B011C74C3BC}" presName="conn2-1" presStyleLbl="parChTrans1D3" presStyleIdx="6" presStyleCnt="7"/>
      <dgm:spPr/>
    </dgm:pt>
    <dgm:pt modelId="{DAFAA2F0-CA0F-4679-AB50-9C33EC932B38}" type="pres">
      <dgm:prSet presAssocID="{DFA4FB4C-DD1B-46B0-8FDF-0B011C74C3BC}" presName="connTx" presStyleLbl="parChTrans1D3" presStyleIdx="6" presStyleCnt="7"/>
      <dgm:spPr/>
    </dgm:pt>
    <dgm:pt modelId="{0A914E1E-D016-4381-A644-AEA0CBB34CAB}" type="pres">
      <dgm:prSet presAssocID="{300B1E59-E28F-4C31-97FA-95590EBEA1A6}" presName="root2" presStyleCnt="0"/>
      <dgm:spPr/>
    </dgm:pt>
    <dgm:pt modelId="{FDE689C9-BDE5-492B-ADDC-6A51C0EC63D3}" type="pres">
      <dgm:prSet presAssocID="{300B1E59-E28F-4C31-97FA-95590EBEA1A6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723848-A09E-4F8C-B07C-AA72C4977418}" type="pres">
      <dgm:prSet presAssocID="{300B1E59-E28F-4C31-97FA-95590EBEA1A6}" presName="level3hierChild" presStyleCnt="0"/>
      <dgm:spPr/>
    </dgm:pt>
  </dgm:ptLst>
  <dgm:cxnLst>
    <dgm:cxn modelId="{0EEA0AFE-D4A7-45BB-BFE9-34D3AB3117F6}" srcId="{0FC2A035-ED7C-45E2-A9E8-699D49D844D5}" destId="{BD222229-EC98-4B2C-9E3A-88D635920E69}" srcOrd="1" destOrd="0" parTransId="{369D937F-2329-4CE4-BE57-5139CA3F6063}" sibTransId="{487B9EA9-617D-4EE0-8E19-EBEA756F0FB8}"/>
    <dgm:cxn modelId="{E9B82BD9-5CA8-427D-941A-EE18A3B231FF}" type="presOf" srcId="{331AC561-92BA-4B9C-98B9-8223CF3A98B4}" destId="{3C961FFA-F5E7-4E88-A94A-A5822D7489C4}" srcOrd="0" destOrd="0" presId="urn:microsoft.com/office/officeart/2005/8/layout/hierarchy2"/>
    <dgm:cxn modelId="{BDE08EE7-5EB2-4D6E-ADCB-3E3016F481FD}" type="presOf" srcId="{ECC8470F-8D9F-4FD8-9CA4-1CA4A6A358D0}" destId="{8C19DA27-E874-4F72-B551-644D4C6FAD2A}" srcOrd="0" destOrd="0" presId="urn:microsoft.com/office/officeart/2005/8/layout/hierarchy2"/>
    <dgm:cxn modelId="{D1777EB4-6F4A-4E68-BDBE-F7BE4778D6F1}" type="presOf" srcId="{0E2DD20A-BD88-4EFB-8DAC-E3BFB4A56ABE}" destId="{0427F43A-C97A-4BE3-91E5-7F3366306FB6}" srcOrd="0" destOrd="0" presId="urn:microsoft.com/office/officeart/2005/8/layout/hierarchy2"/>
    <dgm:cxn modelId="{62E84E20-0C57-4C76-B27A-621505A2BBCC}" srcId="{BD222229-EC98-4B2C-9E3A-88D635920E69}" destId="{14CCD0F2-385A-410C-8E95-28D69C835134}" srcOrd="2" destOrd="0" parTransId="{D31694A5-926C-4C13-8E70-A4098D9A044B}" sibTransId="{ECFF12A5-DC29-4160-A87F-7EDA0738F76D}"/>
    <dgm:cxn modelId="{07B52C74-7785-4461-87FB-ECC8142EC02D}" type="presOf" srcId="{369D937F-2329-4CE4-BE57-5139CA3F6063}" destId="{4B85D059-E63E-4853-8121-5C937E1762A9}" srcOrd="0" destOrd="0" presId="urn:microsoft.com/office/officeart/2005/8/layout/hierarchy2"/>
    <dgm:cxn modelId="{7DCE4E5F-1E36-4E91-BE6F-EF3ED4DD1AB1}" type="presOf" srcId="{DFA4FB4C-DD1B-46B0-8FDF-0B011C74C3BC}" destId="{2898C42D-A257-4038-A021-C3F5CAD39256}" srcOrd="0" destOrd="0" presId="urn:microsoft.com/office/officeart/2005/8/layout/hierarchy2"/>
    <dgm:cxn modelId="{112264C7-E3B7-4329-A3B9-135683225884}" type="presOf" srcId="{F53B301F-405C-46E4-803C-AA8452AFFC40}" destId="{5A0E022B-B9CF-4D43-8A0A-36EC46EB11CD}" srcOrd="0" destOrd="0" presId="urn:microsoft.com/office/officeart/2005/8/layout/hierarchy2"/>
    <dgm:cxn modelId="{D483F03C-B587-4669-83F3-98391F4B78F6}" type="presOf" srcId="{3F68158E-04A2-407B-BE84-1734A5064125}" destId="{962C4382-007F-486E-A325-99228EB4AF3B}" srcOrd="1" destOrd="0" presId="urn:microsoft.com/office/officeart/2005/8/layout/hierarchy2"/>
    <dgm:cxn modelId="{001AEE49-7A00-44C0-AE92-36A06C6809DE}" srcId="{331AC561-92BA-4B9C-98B9-8223CF3A98B4}" destId="{0FC2A035-ED7C-45E2-A9E8-699D49D844D5}" srcOrd="0" destOrd="0" parTransId="{9432F740-334B-4506-9705-91223D12B910}" sibTransId="{30B174BA-F906-44E6-A7A6-627B0EC42CD4}"/>
    <dgm:cxn modelId="{F392B2D1-D9DF-4C8C-A2DE-AA77EC4A6F2E}" type="presOf" srcId="{FC2D099A-35ED-41FB-816F-939C247591A8}" destId="{27C63FEA-1959-49EE-BAC6-CE80AC2130FA}" srcOrd="0" destOrd="0" presId="urn:microsoft.com/office/officeart/2005/8/layout/hierarchy2"/>
    <dgm:cxn modelId="{DCAE8933-6DD1-4835-B242-526BEB7888DC}" type="presOf" srcId="{0FC2A035-ED7C-45E2-A9E8-699D49D844D5}" destId="{AA6B41F3-A1E2-4F3D-A0F4-3346F0A24300}" srcOrd="0" destOrd="0" presId="urn:microsoft.com/office/officeart/2005/8/layout/hierarchy2"/>
    <dgm:cxn modelId="{6D573306-27CF-4803-9C95-7916B34B3534}" type="presOf" srcId="{DFA4FB4C-DD1B-46B0-8FDF-0B011C74C3BC}" destId="{DAFAA2F0-CA0F-4679-AB50-9C33EC932B38}" srcOrd="1" destOrd="0" presId="urn:microsoft.com/office/officeart/2005/8/layout/hierarchy2"/>
    <dgm:cxn modelId="{2797C367-EFE2-4375-91FD-9B520A825B52}" srcId="{10E171F0-62A2-419E-A968-640AA6D9F728}" destId="{ECC8470F-8D9F-4FD8-9CA4-1CA4A6A358D0}" srcOrd="0" destOrd="0" parTransId="{7E3DA325-54E2-4240-B8C9-CECCF6483832}" sibTransId="{6D5293DA-4566-4F07-8187-86A4F715B1E4}"/>
    <dgm:cxn modelId="{499531C3-CEB2-4B6E-945C-DC27F79A27C3}" type="presOf" srcId="{3F68158E-04A2-407B-BE84-1734A5064125}" destId="{A4B84323-6252-4933-A444-EE3603F8F1F9}" srcOrd="0" destOrd="0" presId="urn:microsoft.com/office/officeart/2005/8/layout/hierarchy2"/>
    <dgm:cxn modelId="{B4A97262-605C-4774-BD92-49CDF7F87B71}" type="presOf" srcId="{C47DD514-5818-4BC7-915B-ACF7747DAEE8}" destId="{81F13A86-D509-4DF8-AEC0-4C13E04B9AD9}" srcOrd="0" destOrd="0" presId="urn:microsoft.com/office/officeart/2005/8/layout/hierarchy2"/>
    <dgm:cxn modelId="{F2CC2008-83E4-42EE-AEB3-CE81350F7CF5}" type="presOf" srcId="{BD222229-EC98-4B2C-9E3A-88D635920E69}" destId="{E5B41DF6-026C-4B41-8C94-203CD4E15F6C}" srcOrd="0" destOrd="0" presId="urn:microsoft.com/office/officeart/2005/8/layout/hierarchy2"/>
    <dgm:cxn modelId="{C103556B-8973-473D-9936-ED9123830B6D}" type="presOf" srcId="{D31694A5-926C-4C13-8E70-A4098D9A044B}" destId="{E5C0F2B6-6532-43D8-A99E-A3C822ADA8BD}" srcOrd="1" destOrd="0" presId="urn:microsoft.com/office/officeart/2005/8/layout/hierarchy2"/>
    <dgm:cxn modelId="{2747BB3B-1DF3-4AA4-9171-14D340984CDF}" type="presOf" srcId="{300B1E59-E28F-4C31-97FA-95590EBEA1A6}" destId="{FDE689C9-BDE5-492B-ADDC-6A51C0EC63D3}" srcOrd="0" destOrd="0" presId="urn:microsoft.com/office/officeart/2005/8/layout/hierarchy2"/>
    <dgm:cxn modelId="{63D28585-AD31-4205-B071-3FA7E090537D}" srcId="{BD222229-EC98-4B2C-9E3A-88D635920E69}" destId="{8D7B0620-C191-4DDD-850B-62BD06EAA122}" srcOrd="0" destOrd="0" parTransId="{8BEC6F60-03EC-4253-BD4E-8AE61EA986DD}" sibTransId="{D38D98EF-2C5C-40E2-9428-8221A052E47C}"/>
    <dgm:cxn modelId="{E04A998A-FD59-44E6-B575-07CC76590BA1}" type="presOf" srcId="{EACD8BCA-EF82-431A-A2EF-D7DC445FE5A5}" destId="{C105C0F9-685D-48EA-84FB-2AD972FACFFC}" srcOrd="1" destOrd="0" presId="urn:microsoft.com/office/officeart/2005/8/layout/hierarchy2"/>
    <dgm:cxn modelId="{3D53A832-0CB4-416B-BD87-7C6629E2E394}" srcId="{BD222229-EC98-4B2C-9E3A-88D635920E69}" destId="{300B1E59-E28F-4C31-97FA-95590EBEA1A6}" srcOrd="3" destOrd="0" parTransId="{DFA4FB4C-DD1B-46B0-8FDF-0B011C74C3BC}" sibTransId="{D4B6EFFC-60E2-424A-BBC4-CB31ADEE2031}"/>
    <dgm:cxn modelId="{D0D95798-7E02-4839-96DE-8C03CF20A3F9}" srcId="{BD222229-EC98-4B2C-9E3A-88D635920E69}" destId="{0E2DD20A-BD88-4EFB-8DAC-E3BFB4A56ABE}" srcOrd="1" destOrd="0" parTransId="{C47DD514-5818-4BC7-915B-ACF7747DAEE8}" sibTransId="{0E8C016B-41C8-4CE4-BDEC-A350913EB508}"/>
    <dgm:cxn modelId="{18EB467A-91D1-4529-A2DF-6413F026756C}" type="presOf" srcId="{D31694A5-926C-4C13-8E70-A4098D9A044B}" destId="{327BBE64-503E-45F5-882F-63EF2CB9AE80}" srcOrd="0" destOrd="0" presId="urn:microsoft.com/office/officeart/2005/8/layout/hierarchy2"/>
    <dgm:cxn modelId="{90F452D5-7543-4BA4-9A4E-89EBCF4F7CF7}" type="presOf" srcId="{8BEC6F60-03EC-4253-BD4E-8AE61EA986DD}" destId="{E7F42E77-7335-4FCD-8784-C1B9DAFCEB9C}" srcOrd="1" destOrd="0" presId="urn:microsoft.com/office/officeart/2005/8/layout/hierarchy2"/>
    <dgm:cxn modelId="{B7B3E410-03DB-4F74-A45B-2ACDC7B3A043}" type="presOf" srcId="{0AA3E92F-72F7-48CA-A415-B12E6313D096}" destId="{034907A3-4DA7-48C2-A79B-C0C46491EAC9}" srcOrd="0" destOrd="0" presId="urn:microsoft.com/office/officeart/2005/8/layout/hierarchy2"/>
    <dgm:cxn modelId="{4809A394-537D-4DB2-82CB-5498F726BAA1}" type="presOf" srcId="{7E3DA325-54E2-4240-B8C9-CECCF6483832}" destId="{AF908A8B-1BC5-48E1-AC6C-B11D8C50BAF4}" srcOrd="1" destOrd="0" presId="urn:microsoft.com/office/officeart/2005/8/layout/hierarchy2"/>
    <dgm:cxn modelId="{2432ED0D-B0C1-4027-B16F-A4049DD27393}" type="presOf" srcId="{369D937F-2329-4CE4-BE57-5139CA3F6063}" destId="{35B3CC4B-9426-4FC9-B375-92017DB7FED4}" srcOrd="1" destOrd="0" presId="urn:microsoft.com/office/officeart/2005/8/layout/hierarchy2"/>
    <dgm:cxn modelId="{D2366465-180E-498B-8187-645B911A68C9}" type="presOf" srcId="{8D7B0620-C191-4DDD-850B-62BD06EAA122}" destId="{8DDA239B-4DDC-44B0-A023-A49A91D31589}" srcOrd="0" destOrd="0" presId="urn:microsoft.com/office/officeart/2005/8/layout/hierarchy2"/>
    <dgm:cxn modelId="{4574F8C3-CB9E-4F26-9FDD-9A9C4CE4138B}" type="presOf" srcId="{7E3DA325-54E2-4240-B8C9-CECCF6483832}" destId="{72F56338-ABE2-4878-AE3C-B10F4315E4D5}" srcOrd="0" destOrd="0" presId="urn:microsoft.com/office/officeart/2005/8/layout/hierarchy2"/>
    <dgm:cxn modelId="{3E958B56-392B-41D6-AD02-7190ACCE8FEE}" type="presOf" srcId="{C47DD514-5818-4BC7-915B-ACF7747DAEE8}" destId="{72624D87-3203-48B8-A1DA-1B4550E57503}" srcOrd="1" destOrd="0" presId="urn:microsoft.com/office/officeart/2005/8/layout/hierarchy2"/>
    <dgm:cxn modelId="{7ACA5FE4-79E4-4259-AAB2-6E6B6EAE922A}" srcId="{0FC2A035-ED7C-45E2-A9E8-699D49D844D5}" destId="{10E171F0-62A2-419E-A968-640AA6D9F728}" srcOrd="0" destOrd="0" parTransId="{3F68158E-04A2-407B-BE84-1734A5064125}" sibTransId="{BA3A0400-B195-4796-9998-E25F23935D67}"/>
    <dgm:cxn modelId="{CF0D2A61-D05E-475F-9234-3E4461A89FCB}" type="presOf" srcId="{F53B301F-405C-46E4-803C-AA8452AFFC40}" destId="{9F4C7C92-F198-4580-AE61-E728A2EED747}" srcOrd="1" destOrd="0" presId="urn:microsoft.com/office/officeart/2005/8/layout/hierarchy2"/>
    <dgm:cxn modelId="{7D56BE3F-EB9C-484B-A122-2BD6EC8463C9}" srcId="{10E171F0-62A2-419E-A968-640AA6D9F728}" destId="{0AA3E92F-72F7-48CA-A415-B12E6313D096}" srcOrd="2" destOrd="0" parTransId="{F53B301F-405C-46E4-803C-AA8452AFFC40}" sibTransId="{124B3808-8E05-4601-900C-8ECB5368DBAA}"/>
    <dgm:cxn modelId="{E468B81A-3AA2-43B4-92AF-78FEE56E24D1}" type="presOf" srcId="{10E171F0-62A2-419E-A968-640AA6D9F728}" destId="{0453B443-8194-4BC3-8557-2843FD40B7D0}" srcOrd="0" destOrd="0" presId="urn:microsoft.com/office/officeart/2005/8/layout/hierarchy2"/>
    <dgm:cxn modelId="{BB2229DC-2156-4256-9A15-AD7E1B73FA78}" srcId="{10E171F0-62A2-419E-A968-640AA6D9F728}" destId="{FC2D099A-35ED-41FB-816F-939C247591A8}" srcOrd="1" destOrd="0" parTransId="{EACD8BCA-EF82-431A-A2EF-D7DC445FE5A5}" sibTransId="{A1AC068C-372D-41C7-AD44-B9B2B36781EA}"/>
    <dgm:cxn modelId="{ADC52209-8EF3-47E6-8571-567C306D1FB0}" type="presOf" srcId="{EACD8BCA-EF82-431A-A2EF-D7DC445FE5A5}" destId="{621D2254-2839-4249-8C1F-D8E223FE9A84}" srcOrd="0" destOrd="0" presId="urn:microsoft.com/office/officeart/2005/8/layout/hierarchy2"/>
    <dgm:cxn modelId="{A3B92D36-2415-4F3C-97DC-E5CB0B1A5051}" type="presOf" srcId="{8BEC6F60-03EC-4253-BD4E-8AE61EA986DD}" destId="{1863BAD2-EBAF-4216-B625-A1FAC5E09BC6}" srcOrd="0" destOrd="0" presId="urn:microsoft.com/office/officeart/2005/8/layout/hierarchy2"/>
    <dgm:cxn modelId="{052BBCB2-AF2E-4E74-AEE5-B853383632D2}" type="presOf" srcId="{14CCD0F2-385A-410C-8E95-28D69C835134}" destId="{B376F1B5-BF66-49B5-AC9C-BF706D1A3A29}" srcOrd="0" destOrd="0" presId="urn:microsoft.com/office/officeart/2005/8/layout/hierarchy2"/>
    <dgm:cxn modelId="{1BA1543B-10E3-47E9-98AF-8C6B94E71BB9}" type="presParOf" srcId="{3C961FFA-F5E7-4E88-A94A-A5822D7489C4}" destId="{8E5F0497-8959-47BB-8532-581BC39A5142}" srcOrd="0" destOrd="0" presId="urn:microsoft.com/office/officeart/2005/8/layout/hierarchy2"/>
    <dgm:cxn modelId="{A8840040-C930-4A2F-9DE0-131C8AF09D04}" type="presParOf" srcId="{8E5F0497-8959-47BB-8532-581BC39A5142}" destId="{AA6B41F3-A1E2-4F3D-A0F4-3346F0A24300}" srcOrd="0" destOrd="0" presId="urn:microsoft.com/office/officeart/2005/8/layout/hierarchy2"/>
    <dgm:cxn modelId="{1BBEEF36-7B49-4BDC-B705-2722BC870D13}" type="presParOf" srcId="{8E5F0497-8959-47BB-8532-581BC39A5142}" destId="{F4411291-FAA9-4D54-90F2-0572990D8548}" srcOrd="1" destOrd="0" presId="urn:microsoft.com/office/officeart/2005/8/layout/hierarchy2"/>
    <dgm:cxn modelId="{0013E56D-66E5-443E-8895-FF5EDA09AAFC}" type="presParOf" srcId="{F4411291-FAA9-4D54-90F2-0572990D8548}" destId="{A4B84323-6252-4933-A444-EE3603F8F1F9}" srcOrd="0" destOrd="0" presId="urn:microsoft.com/office/officeart/2005/8/layout/hierarchy2"/>
    <dgm:cxn modelId="{479457C4-BBC9-40C3-8919-5824C94A1FF0}" type="presParOf" srcId="{A4B84323-6252-4933-A444-EE3603F8F1F9}" destId="{962C4382-007F-486E-A325-99228EB4AF3B}" srcOrd="0" destOrd="0" presId="urn:microsoft.com/office/officeart/2005/8/layout/hierarchy2"/>
    <dgm:cxn modelId="{35FBFF99-A711-416E-916B-F574308A0655}" type="presParOf" srcId="{F4411291-FAA9-4D54-90F2-0572990D8548}" destId="{230CFCE1-6964-4285-BBB1-293EEBEE6673}" srcOrd="1" destOrd="0" presId="urn:microsoft.com/office/officeart/2005/8/layout/hierarchy2"/>
    <dgm:cxn modelId="{BCA96721-6B4B-4C6C-A876-FCAAB4A322A6}" type="presParOf" srcId="{230CFCE1-6964-4285-BBB1-293EEBEE6673}" destId="{0453B443-8194-4BC3-8557-2843FD40B7D0}" srcOrd="0" destOrd="0" presId="urn:microsoft.com/office/officeart/2005/8/layout/hierarchy2"/>
    <dgm:cxn modelId="{85A688BD-0AF4-48FF-8FD8-4AE4F79EBDD8}" type="presParOf" srcId="{230CFCE1-6964-4285-BBB1-293EEBEE6673}" destId="{E3172565-0B23-4C4F-823E-1500D4313B37}" srcOrd="1" destOrd="0" presId="urn:microsoft.com/office/officeart/2005/8/layout/hierarchy2"/>
    <dgm:cxn modelId="{BE16B107-39F5-4C53-96A2-9785C227D0D0}" type="presParOf" srcId="{E3172565-0B23-4C4F-823E-1500D4313B37}" destId="{72F56338-ABE2-4878-AE3C-B10F4315E4D5}" srcOrd="0" destOrd="0" presId="urn:microsoft.com/office/officeart/2005/8/layout/hierarchy2"/>
    <dgm:cxn modelId="{F4C57BD1-FE02-4096-AEDF-2A507C111BC5}" type="presParOf" srcId="{72F56338-ABE2-4878-AE3C-B10F4315E4D5}" destId="{AF908A8B-1BC5-48E1-AC6C-B11D8C50BAF4}" srcOrd="0" destOrd="0" presId="urn:microsoft.com/office/officeart/2005/8/layout/hierarchy2"/>
    <dgm:cxn modelId="{884116C9-7156-43E2-B65D-4134D84589AC}" type="presParOf" srcId="{E3172565-0B23-4C4F-823E-1500D4313B37}" destId="{3573051B-B53F-4234-B51A-AFA648715B06}" srcOrd="1" destOrd="0" presId="urn:microsoft.com/office/officeart/2005/8/layout/hierarchy2"/>
    <dgm:cxn modelId="{8EDB9170-3F03-4AB0-9AAD-CD7263AFC4EF}" type="presParOf" srcId="{3573051B-B53F-4234-B51A-AFA648715B06}" destId="{8C19DA27-E874-4F72-B551-644D4C6FAD2A}" srcOrd="0" destOrd="0" presId="urn:microsoft.com/office/officeart/2005/8/layout/hierarchy2"/>
    <dgm:cxn modelId="{5CFAB41A-4A44-497A-A686-C6A10B6D647A}" type="presParOf" srcId="{3573051B-B53F-4234-B51A-AFA648715B06}" destId="{A5E1EB74-AEDE-4823-9B2B-268DE344A8E8}" srcOrd="1" destOrd="0" presId="urn:microsoft.com/office/officeart/2005/8/layout/hierarchy2"/>
    <dgm:cxn modelId="{81E000DD-D341-438A-AA44-CC5736535D8A}" type="presParOf" srcId="{E3172565-0B23-4C4F-823E-1500D4313B37}" destId="{621D2254-2839-4249-8C1F-D8E223FE9A84}" srcOrd="2" destOrd="0" presId="urn:microsoft.com/office/officeart/2005/8/layout/hierarchy2"/>
    <dgm:cxn modelId="{109D5147-3CB8-49E2-83D2-E9574504725F}" type="presParOf" srcId="{621D2254-2839-4249-8C1F-D8E223FE9A84}" destId="{C105C0F9-685D-48EA-84FB-2AD972FACFFC}" srcOrd="0" destOrd="0" presId="urn:microsoft.com/office/officeart/2005/8/layout/hierarchy2"/>
    <dgm:cxn modelId="{4EE20BA6-3F7E-43AE-9932-3768BCFAACB7}" type="presParOf" srcId="{E3172565-0B23-4C4F-823E-1500D4313B37}" destId="{328C9E96-52EB-44CB-B31E-6E31693C970D}" srcOrd="3" destOrd="0" presId="urn:microsoft.com/office/officeart/2005/8/layout/hierarchy2"/>
    <dgm:cxn modelId="{DC169395-1E2A-4E25-AD53-A048307BB6DB}" type="presParOf" srcId="{328C9E96-52EB-44CB-B31E-6E31693C970D}" destId="{27C63FEA-1959-49EE-BAC6-CE80AC2130FA}" srcOrd="0" destOrd="0" presId="urn:microsoft.com/office/officeart/2005/8/layout/hierarchy2"/>
    <dgm:cxn modelId="{F4D89A84-4184-4D6D-B147-502A0446BDAD}" type="presParOf" srcId="{328C9E96-52EB-44CB-B31E-6E31693C970D}" destId="{1BB0BEA9-ECC2-4A32-A689-123135A28FAA}" srcOrd="1" destOrd="0" presId="urn:microsoft.com/office/officeart/2005/8/layout/hierarchy2"/>
    <dgm:cxn modelId="{C5BCD2FC-693B-47B0-8439-2792FB7B5167}" type="presParOf" srcId="{E3172565-0B23-4C4F-823E-1500D4313B37}" destId="{5A0E022B-B9CF-4D43-8A0A-36EC46EB11CD}" srcOrd="4" destOrd="0" presId="urn:microsoft.com/office/officeart/2005/8/layout/hierarchy2"/>
    <dgm:cxn modelId="{C4EF57EF-47E0-4CC9-AEC3-A95BB5DBD1CF}" type="presParOf" srcId="{5A0E022B-B9CF-4D43-8A0A-36EC46EB11CD}" destId="{9F4C7C92-F198-4580-AE61-E728A2EED747}" srcOrd="0" destOrd="0" presId="urn:microsoft.com/office/officeart/2005/8/layout/hierarchy2"/>
    <dgm:cxn modelId="{E02EAAB4-B4AA-4830-91F1-C5AF6FCA42C7}" type="presParOf" srcId="{E3172565-0B23-4C4F-823E-1500D4313B37}" destId="{D9D7D876-8EB4-4E46-A2FB-C7AD00954422}" srcOrd="5" destOrd="0" presId="urn:microsoft.com/office/officeart/2005/8/layout/hierarchy2"/>
    <dgm:cxn modelId="{3B32C707-DEB7-4419-8505-F8CAC3119627}" type="presParOf" srcId="{D9D7D876-8EB4-4E46-A2FB-C7AD00954422}" destId="{034907A3-4DA7-48C2-A79B-C0C46491EAC9}" srcOrd="0" destOrd="0" presId="urn:microsoft.com/office/officeart/2005/8/layout/hierarchy2"/>
    <dgm:cxn modelId="{44D73CA4-2D20-445D-B8B2-14324984B172}" type="presParOf" srcId="{D9D7D876-8EB4-4E46-A2FB-C7AD00954422}" destId="{88614A92-FFC2-4061-B57E-A61C48B08200}" srcOrd="1" destOrd="0" presId="urn:microsoft.com/office/officeart/2005/8/layout/hierarchy2"/>
    <dgm:cxn modelId="{49A3D4A1-7DB9-4787-BB40-347D6F58C36E}" type="presParOf" srcId="{F4411291-FAA9-4D54-90F2-0572990D8548}" destId="{4B85D059-E63E-4853-8121-5C937E1762A9}" srcOrd="2" destOrd="0" presId="urn:microsoft.com/office/officeart/2005/8/layout/hierarchy2"/>
    <dgm:cxn modelId="{10A2CA41-E184-4060-8FE0-EE7092FDA250}" type="presParOf" srcId="{4B85D059-E63E-4853-8121-5C937E1762A9}" destId="{35B3CC4B-9426-4FC9-B375-92017DB7FED4}" srcOrd="0" destOrd="0" presId="urn:microsoft.com/office/officeart/2005/8/layout/hierarchy2"/>
    <dgm:cxn modelId="{4EEF7FA4-F3FB-4414-AC19-31F6DDB7BB4D}" type="presParOf" srcId="{F4411291-FAA9-4D54-90F2-0572990D8548}" destId="{5DAD5C3B-5740-46C8-BBD7-E29007CCCDD6}" srcOrd="3" destOrd="0" presId="urn:microsoft.com/office/officeart/2005/8/layout/hierarchy2"/>
    <dgm:cxn modelId="{DC2AB015-D388-4DDD-8042-2CDCFE9606B4}" type="presParOf" srcId="{5DAD5C3B-5740-46C8-BBD7-E29007CCCDD6}" destId="{E5B41DF6-026C-4B41-8C94-203CD4E15F6C}" srcOrd="0" destOrd="0" presId="urn:microsoft.com/office/officeart/2005/8/layout/hierarchy2"/>
    <dgm:cxn modelId="{9624B630-6C20-45DE-ADDB-5B06F194A93A}" type="presParOf" srcId="{5DAD5C3B-5740-46C8-BBD7-E29007CCCDD6}" destId="{97E4A7E3-B133-4C4E-841F-9037509AD33E}" srcOrd="1" destOrd="0" presId="urn:microsoft.com/office/officeart/2005/8/layout/hierarchy2"/>
    <dgm:cxn modelId="{64CB9FEB-A54F-4456-8949-219EC5CC5AA7}" type="presParOf" srcId="{97E4A7E3-B133-4C4E-841F-9037509AD33E}" destId="{1863BAD2-EBAF-4216-B625-A1FAC5E09BC6}" srcOrd="0" destOrd="0" presId="urn:microsoft.com/office/officeart/2005/8/layout/hierarchy2"/>
    <dgm:cxn modelId="{48EE1A64-2753-43D8-B436-65E9D1379BE4}" type="presParOf" srcId="{1863BAD2-EBAF-4216-B625-A1FAC5E09BC6}" destId="{E7F42E77-7335-4FCD-8784-C1B9DAFCEB9C}" srcOrd="0" destOrd="0" presId="urn:microsoft.com/office/officeart/2005/8/layout/hierarchy2"/>
    <dgm:cxn modelId="{90C278AA-1968-4CA4-965B-8BC3CDB36509}" type="presParOf" srcId="{97E4A7E3-B133-4C4E-841F-9037509AD33E}" destId="{AD19778D-EAD6-45D5-9D98-91806C8EF3E1}" srcOrd="1" destOrd="0" presId="urn:microsoft.com/office/officeart/2005/8/layout/hierarchy2"/>
    <dgm:cxn modelId="{69CAA801-CC57-4E1D-97D8-5852AC0649D9}" type="presParOf" srcId="{AD19778D-EAD6-45D5-9D98-91806C8EF3E1}" destId="{8DDA239B-4DDC-44B0-A023-A49A91D31589}" srcOrd="0" destOrd="0" presId="urn:microsoft.com/office/officeart/2005/8/layout/hierarchy2"/>
    <dgm:cxn modelId="{7FBDD8EA-3F4E-4823-9303-9324A2CD2E65}" type="presParOf" srcId="{AD19778D-EAD6-45D5-9D98-91806C8EF3E1}" destId="{D7E2A821-F5B1-4C06-B401-F380C79B854A}" srcOrd="1" destOrd="0" presId="urn:microsoft.com/office/officeart/2005/8/layout/hierarchy2"/>
    <dgm:cxn modelId="{F0EC8D00-4984-455D-B0EC-50727147A122}" type="presParOf" srcId="{97E4A7E3-B133-4C4E-841F-9037509AD33E}" destId="{81F13A86-D509-4DF8-AEC0-4C13E04B9AD9}" srcOrd="2" destOrd="0" presId="urn:microsoft.com/office/officeart/2005/8/layout/hierarchy2"/>
    <dgm:cxn modelId="{275529A1-3986-43B4-A843-D98AED0053B9}" type="presParOf" srcId="{81F13A86-D509-4DF8-AEC0-4C13E04B9AD9}" destId="{72624D87-3203-48B8-A1DA-1B4550E57503}" srcOrd="0" destOrd="0" presId="urn:microsoft.com/office/officeart/2005/8/layout/hierarchy2"/>
    <dgm:cxn modelId="{6462D9CD-2F93-49DB-BDFE-601D97B86D41}" type="presParOf" srcId="{97E4A7E3-B133-4C4E-841F-9037509AD33E}" destId="{A56F41BF-65F3-4EA0-9FC9-D346875FF5AC}" srcOrd="3" destOrd="0" presId="urn:microsoft.com/office/officeart/2005/8/layout/hierarchy2"/>
    <dgm:cxn modelId="{5E5E308E-9762-42B8-90A5-124D54A1C633}" type="presParOf" srcId="{A56F41BF-65F3-4EA0-9FC9-D346875FF5AC}" destId="{0427F43A-C97A-4BE3-91E5-7F3366306FB6}" srcOrd="0" destOrd="0" presId="urn:microsoft.com/office/officeart/2005/8/layout/hierarchy2"/>
    <dgm:cxn modelId="{0CE2730A-1C7A-4C25-912D-F5E9D3A5ACA6}" type="presParOf" srcId="{A56F41BF-65F3-4EA0-9FC9-D346875FF5AC}" destId="{7323E38A-F8C6-4F0E-AC83-54B399EED157}" srcOrd="1" destOrd="0" presId="urn:microsoft.com/office/officeart/2005/8/layout/hierarchy2"/>
    <dgm:cxn modelId="{B847F2B5-BC5D-4F96-9C7F-A59223CBB918}" type="presParOf" srcId="{97E4A7E3-B133-4C4E-841F-9037509AD33E}" destId="{327BBE64-503E-45F5-882F-63EF2CB9AE80}" srcOrd="4" destOrd="0" presId="urn:microsoft.com/office/officeart/2005/8/layout/hierarchy2"/>
    <dgm:cxn modelId="{8B4ABB36-30A4-4D48-8E48-1AA44815328F}" type="presParOf" srcId="{327BBE64-503E-45F5-882F-63EF2CB9AE80}" destId="{E5C0F2B6-6532-43D8-A99E-A3C822ADA8BD}" srcOrd="0" destOrd="0" presId="urn:microsoft.com/office/officeart/2005/8/layout/hierarchy2"/>
    <dgm:cxn modelId="{F6C97B27-66C9-469E-8CE0-3ADCBF84184D}" type="presParOf" srcId="{97E4A7E3-B133-4C4E-841F-9037509AD33E}" destId="{95A2B2B1-1314-4446-A56F-6A15F2495C15}" srcOrd="5" destOrd="0" presId="urn:microsoft.com/office/officeart/2005/8/layout/hierarchy2"/>
    <dgm:cxn modelId="{1A817517-E5B0-434C-B4BC-C2B8D2B03C39}" type="presParOf" srcId="{95A2B2B1-1314-4446-A56F-6A15F2495C15}" destId="{B376F1B5-BF66-49B5-AC9C-BF706D1A3A29}" srcOrd="0" destOrd="0" presId="urn:microsoft.com/office/officeart/2005/8/layout/hierarchy2"/>
    <dgm:cxn modelId="{22316927-EC65-4439-BD9E-31697C69B22E}" type="presParOf" srcId="{95A2B2B1-1314-4446-A56F-6A15F2495C15}" destId="{83B24E60-7FF9-448F-849A-3A5B576C890F}" srcOrd="1" destOrd="0" presId="urn:microsoft.com/office/officeart/2005/8/layout/hierarchy2"/>
    <dgm:cxn modelId="{F553DB90-0754-4973-9AD2-CFA613668C95}" type="presParOf" srcId="{97E4A7E3-B133-4C4E-841F-9037509AD33E}" destId="{2898C42D-A257-4038-A021-C3F5CAD39256}" srcOrd="6" destOrd="0" presId="urn:microsoft.com/office/officeart/2005/8/layout/hierarchy2"/>
    <dgm:cxn modelId="{9D964203-3C19-40AD-AE3B-1D01B2E47186}" type="presParOf" srcId="{2898C42D-A257-4038-A021-C3F5CAD39256}" destId="{DAFAA2F0-CA0F-4679-AB50-9C33EC932B38}" srcOrd="0" destOrd="0" presId="urn:microsoft.com/office/officeart/2005/8/layout/hierarchy2"/>
    <dgm:cxn modelId="{361AC4C6-1104-4609-A77F-FC07356E2F80}" type="presParOf" srcId="{97E4A7E3-B133-4C4E-841F-9037509AD33E}" destId="{0A914E1E-D016-4381-A644-AEA0CBB34CAB}" srcOrd="7" destOrd="0" presId="urn:microsoft.com/office/officeart/2005/8/layout/hierarchy2"/>
    <dgm:cxn modelId="{52E20465-71B6-4172-8F23-2CDF290FC109}" type="presParOf" srcId="{0A914E1E-D016-4381-A644-AEA0CBB34CAB}" destId="{FDE689C9-BDE5-492B-ADDC-6A51C0EC63D3}" srcOrd="0" destOrd="0" presId="urn:microsoft.com/office/officeart/2005/8/layout/hierarchy2"/>
    <dgm:cxn modelId="{C1924073-416E-440C-BED1-A8F26B794CEB}" type="presParOf" srcId="{0A914E1E-D016-4381-A644-AEA0CBB34CAB}" destId="{8D723848-A09E-4F8C-B07C-AA72C4977418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C87F2-EF12-45BF-8A30-19FFEC73D059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0D422-D4BA-4BE4-849F-FD903FF0A9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DF3C9-30B1-4599-93C8-E69FF305213F}" type="datetimeFigureOut">
              <a:rPr lang="zh-CN" altLang="en-US"/>
              <a:pPr>
                <a:defRPr/>
              </a:pPr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ADC05-606B-43A7-AA3D-0297B1C2FD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D091F-3F7D-47BE-B035-4414629289C9}" type="datetimeFigureOut">
              <a:rPr lang="zh-CN" altLang="en-US"/>
              <a:pPr>
                <a:defRPr/>
              </a:pPr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38926-3E4E-40B1-8FBF-A9FC244D7C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46A7-04F7-422C-9038-12A7E8554814}" type="datetimeFigureOut">
              <a:rPr lang="zh-CN" altLang="en-US"/>
              <a:pPr>
                <a:defRPr/>
              </a:pPr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E6978-9A06-4B0B-A6BB-D546B1C2C5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E9C89-9E95-44EB-A7A2-DF754F95CEC4}" type="datetimeFigureOut">
              <a:rPr lang="zh-CN" altLang="en-US"/>
              <a:pPr>
                <a:defRPr/>
              </a:pPr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E7460-38B5-4E61-8C5E-0566F2ACBD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D21AC-5D63-429F-829D-F0031C939E3B}" type="datetimeFigureOut">
              <a:rPr lang="zh-CN" altLang="en-US"/>
              <a:pPr>
                <a:defRPr/>
              </a:pPr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94938-6B83-4E9B-90DA-527A269988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2234C-ED98-445A-874B-08C0102188D1}" type="datetimeFigureOut">
              <a:rPr lang="zh-CN" altLang="en-US"/>
              <a:pPr>
                <a:defRPr/>
              </a:pPr>
              <a:t>2017/6/14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D7550-478A-4683-AE12-80A9BB166F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1D935-9EF3-4885-9DFD-D8F3467EA7FF}" type="datetimeFigureOut">
              <a:rPr lang="zh-CN" altLang="en-US"/>
              <a:pPr>
                <a:defRPr/>
              </a:pPr>
              <a:t>2017/6/14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111AC-C88A-483E-8A65-FFBB223FF4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74944-336A-4715-B2AC-3CB7E0BDC01C}" type="datetimeFigureOut">
              <a:rPr lang="zh-CN" altLang="en-US"/>
              <a:pPr>
                <a:defRPr/>
              </a:pPr>
              <a:t>2017/6/14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94B3-3E9A-46B0-8903-8431C5FA3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6ACA6-AC73-4EE7-AD13-B8F06814D785}" type="datetimeFigureOut">
              <a:rPr lang="zh-CN" altLang="en-US"/>
              <a:pPr>
                <a:defRPr/>
              </a:pPr>
              <a:t>2017/6/14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A151B-4843-4300-8826-D66AB2400F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87D72-4904-4FBC-AD80-7615097D0BFB}" type="datetimeFigureOut">
              <a:rPr lang="zh-CN" altLang="en-US"/>
              <a:pPr>
                <a:defRPr/>
              </a:pPr>
              <a:t>2017/6/14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2B103-F6CA-4528-B536-CD451C6F1E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38637-6631-4AE1-955C-16EDB97965DE}" type="datetimeFigureOut">
              <a:rPr lang="zh-CN" altLang="en-US"/>
              <a:pPr>
                <a:defRPr/>
              </a:pPr>
              <a:t>2017/6/14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A91EA-ED49-46C9-B632-445908DD5E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A3BE82-2EBA-46A4-9355-6A1AEEF16D2D}" type="datetimeFigureOut">
              <a:rPr lang="zh-CN" altLang="en-US"/>
              <a:pPr>
                <a:defRPr/>
              </a:pPr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0E3BB3-613E-44B0-AFDD-09569BC7CB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google.cn/reference/android/app/Activity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google.cn/reference/android/app/FragmentManager.html" TargetMode="External"/><Relationship Id="rId2" Type="http://schemas.openxmlformats.org/officeDocument/2006/relationships/hyperlink" Target="https://developer.android.google.cn/reference/android/app/Activit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google.cn/guide/topics/manifest/provider-elemen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google.cn/reference/android/net/Uri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1500166" y="3716338"/>
            <a:ext cx="711041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5400" dirty="0" smtClean="0">
                <a:latin typeface="微软雅黑" pitchFamily="34" charset="-122"/>
                <a:ea typeface="微软雅黑" pitchFamily="34" charset="-122"/>
              </a:rPr>
              <a:t>基础资料分享</a:t>
            </a:r>
            <a:endParaRPr lang="zh-CN" altLang="en-US" sz="5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6357950" y="4643446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B0AB79"/>
                </a:solidFill>
                <a:latin typeface="微软雅黑" pitchFamily="34" charset="-122"/>
                <a:ea typeface="微软雅黑" pitchFamily="34" charset="-122"/>
              </a:rPr>
              <a:t>梅亮</a:t>
            </a:r>
            <a:endParaRPr lang="zh-CN" altLang="en-US" sz="2400" dirty="0">
              <a:solidFill>
                <a:srgbClr val="B0AB7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095719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快速入门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环境准备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1214422"/>
            <a:ext cx="769415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官方工具下载：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JDK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（下载地址：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http://www.oracle.com/technetwork/java/javase/downloads/index.html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SDK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（更新地址：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https://developer.android.com/studio/index.html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升级方法参考：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https://developer.android.com/studio/intro/update.html 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Android Studio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（下载地址：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https://developer.android.com/studio/index.html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NDK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（下载地址：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https://developer.android.com/ndk/downloads/index.html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095719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快速入门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环境准备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1214422"/>
            <a:ext cx="72152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环境变量配置：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JAVA_HOME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%JAVA_HOME%\bin</a:t>
            </a: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命令配置：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%ANDROID_HOME%\ platform-tools;%ANDROID_HOME%\tools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安装：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https://developer.android.com/studio/install.html</a:t>
            </a:r>
          </a:p>
          <a:p>
            <a:pPr>
              <a:buFont typeface="Wingdings" pitchFamily="2" charset="2"/>
              <a:buChar char="Ø"/>
            </a:pP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NDK_HOME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%NDK_HOME%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382657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快速入门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Demo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4034" name="Picture 2" descr="C:\Users\meiliang\Documents\QQ截图2017050916213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3728265" cy="489586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57224" y="84509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4037" name="Picture 5" descr="C:\Users\meiliang\Documents\QQ截图2017050916311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5293" y="1357298"/>
            <a:ext cx="5067301" cy="2986088"/>
          </a:xfrm>
          <a:prstGeom prst="rect">
            <a:avLst/>
          </a:prstGeom>
          <a:noFill/>
        </p:spPr>
      </p:pic>
      <p:pic>
        <p:nvPicPr>
          <p:cNvPr id="44038" name="Picture 6" descr="C:\Users\meiliang\Documents\QQ截图2017050916315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9705" y="4362451"/>
            <a:ext cx="3504295" cy="249554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382657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快速入门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Demo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8450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创建项目：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5058" name="Picture 2" descr="C:\Users\meiliang\Documents\QQ截图2017050916513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1"/>
            <a:ext cx="3764733" cy="3429024"/>
          </a:xfrm>
          <a:prstGeom prst="rect">
            <a:avLst/>
          </a:prstGeom>
          <a:noFill/>
        </p:spPr>
      </p:pic>
      <p:pic>
        <p:nvPicPr>
          <p:cNvPr id="45059" name="Picture 3" descr="C:\Users\meiliang\Documents\QQ截图201705091654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285860"/>
            <a:ext cx="4572010" cy="486263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382657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快速入门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Demo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8450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创建项目：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6082" name="Picture 2" descr="C:\Users\meiliang\Documents\QQ截图2017050917065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3859462" cy="4200531"/>
          </a:xfrm>
          <a:prstGeom prst="rect">
            <a:avLst/>
          </a:prstGeom>
          <a:noFill/>
        </p:spPr>
      </p:pic>
      <p:pic>
        <p:nvPicPr>
          <p:cNvPr id="46083" name="Picture 3" descr="C:\Users\meiliang\Documents\QQ截图201705091713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571612"/>
            <a:ext cx="3857652" cy="4221010"/>
          </a:xfrm>
          <a:prstGeom prst="rect">
            <a:avLst/>
          </a:prstGeom>
          <a:noFill/>
        </p:spPr>
      </p:pic>
      <p:pic>
        <p:nvPicPr>
          <p:cNvPr id="46084" name="Picture 4" descr="C:\Users\meiliang\Documents\QQ截图2017050917165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1285860"/>
            <a:ext cx="4714908" cy="4721663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0" y="6550223"/>
            <a:ext cx="6000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https://developer.android.google.cn/studio/projects/templates.html</a:t>
            </a:r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7369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快速入门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项目结构介绍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项目结构：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 descr="C:\Users\meiliang\Documents\QQ截图201705091729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2632840" cy="518637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86116" y="1000108"/>
            <a:ext cx="585788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：一个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AS module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，类似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project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build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：构建目录，相当于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中默认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工程的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目录，编译生成的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apk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outs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子目录</a:t>
            </a: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libs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：依赖包，包含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包和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库。</a:t>
            </a: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：源码，相当于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的工程。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：主文件夹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代码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：资源文件。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anim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：动画配置文件。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drawable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文件或者图片。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drawable-xhdpi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：一般适配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1280 x 720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分辨率左右的图标资源，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density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值是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layout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布局及界面元素配置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menu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菜单配置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values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dimens.xml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：定义尺寸、字体大小的配置文件。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strings.xml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：定义字符串的配置文件。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styles.xml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：定义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style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的配置文件。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arrays.xml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：定义字符串数组。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assets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：存放一些外部与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项目资源无关的数据。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AndroidManifest.xml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基本信息（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管理文件）</a:t>
            </a: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build.gradle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Module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Gradle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构建脚本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3" descr="C:\Users\meiliang\Documents\QQ截图2017050917295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62718" y="171547"/>
            <a:ext cx="2581282" cy="6686453"/>
          </a:xfrm>
          <a:prstGeom prst="rect">
            <a:avLst/>
          </a:prstGeom>
          <a:noFill/>
        </p:spPr>
      </p:pic>
      <p:pic>
        <p:nvPicPr>
          <p:cNvPr id="48130" name="Picture 2" descr="C:\Users\meiliang\Documents\QQ截图2017050919124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1357298"/>
            <a:ext cx="7800975" cy="504825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382657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快速入门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—Demo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运行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真机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运行项目：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9154" name="Picture 2" descr="C:\Users\meiliang\Documents\QQ截图201705091739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36"/>
            <a:ext cx="7153275" cy="552450"/>
          </a:xfrm>
          <a:prstGeom prst="rect">
            <a:avLst/>
          </a:prstGeom>
          <a:noFill/>
        </p:spPr>
      </p:pic>
      <p:pic>
        <p:nvPicPr>
          <p:cNvPr id="49155" name="Picture 3" descr="C:\Users\meiliang\Documents\QQ图片2017050919150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000240"/>
            <a:ext cx="5886450" cy="4381500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0" y="6488668"/>
            <a:ext cx="5929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https://developer.android.google.cn/studio/run/index.html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7369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快速入门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项目结构介绍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手机开启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模式：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1285860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开发者选项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0178" name="Picture 2" descr="C:\Users\meiliang\Documents\QQ截图201705091920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85926"/>
            <a:ext cx="2767020" cy="4430341"/>
          </a:xfrm>
          <a:prstGeom prst="rect">
            <a:avLst/>
          </a:prstGeom>
          <a:noFill/>
        </p:spPr>
      </p:pic>
      <p:pic>
        <p:nvPicPr>
          <p:cNvPr id="50179" name="Picture 3" descr="C:\Users\meiliang\Documents\QQ截图2017050919235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785926"/>
            <a:ext cx="3804291" cy="3152769"/>
          </a:xfrm>
          <a:prstGeom prst="rect">
            <a:avLst/>
          </a:prstGeom>
          <a:noFill/>
        </p:spPr>
      </p:pic>
      <p:pic>
        <p:nvPicPr>
          <p:cNvPr id="50180" name="Picture 4" descr="C:\Users\meiliang\Documents\QQ截图2017050919253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0" y="4429132"/>
            <a:ext cx="6286500" cy="2076450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0" y="6488668"/>
            <a:ext cx="6072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https://developer.android.google.cn/studio/run/device.html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7369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快速入门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项目结构介绍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模拟器运行项目：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02" name="Picture 2" descr="C:\Users\meiliang\Documents\QQ截图2017050919283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298"/>
            <a:ext cx="3143250" cy="1038225"/>
          </a:xfrm>
          <a:prstGeom prst="rect">
            <a:avLst/>
          </a:prstGeom>
          <a:noFill/>
        </p:spPr>
      </p:pic>
      <p:pic>
        <p:nvPicPr>
          <p:cNvPr id="51203" name="Picture 3" descr="C:\Users\meiliang\Documents\QQ截图2017050919274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1571612"/>
            <a:ext cx="6215074" cy="4753439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0" y="6488668"/>
            <a:ext cx="6286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https://developer.android.google.cn/studio/run/emulator.html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7369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快速入门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项目结构介绍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模拟器运行项目：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02" name="Picture 2" descr="C:\Users\meiliang\Documents\QQ截图2017050919283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298"/>
            <a:ext cx="3143250" cy="1038225"/>
          </a:xfrm>
          <a:prstGeom prst="rect">
            <a:avLst/>
          </a:prstGeom>
          <a:noFill/>
        </p:spPr>
      </p:pic>
      <p:pic>
        <p:nvPicPr>
          <p:cNvPr id="51203" name="Picture 3" descr="C:\Users\meiliang\Documents\QQ截图2017050919274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2104560"/>
            <a:ext cx="6215074" cy="4753439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 bwMode="auto">
          <a:xfrm>
            <a:off x="1785944" y="1471585"/>
            <a:ext cx="5873750" cy="611187"/>
          </a:xfrm>
          <a:custGeom>
            <a:avLst/>
            <a:gdLst>
              <a:gd name="connsiteX0" fmla="*/ 0 w 6592268"/>
              <a:gd name="connsiteY0" fmla="*/ 0 h 719475"/>
              <a:gd name="connsiteX1" fmla="*/ 6592268 w 6592268"/>
              <a:gd name="connsiteY1" fmla="*/ 0 h 719475"/>
              <a:gd name="connsiteX2" fmla="*/ 6592268 w 6592268"/>
              <a:gd name="connsiteY2" fmla="*/ 719475 h 719475"/>
              <a:gd name="connsiteX3" fmla="*/ 0 w 6592268"/>
              <a:gd name="connsiteY3" fmla="*/ 719475 h 719475"/>
              <a:gd name="connsiteX4" fmla="*/ 0 w 6592268"/>
              <a:gd name="connsiteY4" fmla="*/ 0 h 7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2268" h="719475">
                <a:moveTo>
                  <a:pt x="0" y="0"/>
                </a:moveTo>
                <a:lnTo>
                  <a:pt x="6592268" y="0"/>
                </a:lnTo>
                <a:lnTo>
                  <a:pt x="6592268" y="719475"/>
                </a:lnTo>
                <a:lnTo>
                  <a:pt x="0" y="719475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571083" tIns="78740" rIns="78740" bIns="78740" spcCol="1270" anchor="ctr"/>
          <a:lstStyle/>
          <a:p>
            <a:pPr defTabSz="13779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zh-CN" altLang="en-US" sz="2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背景历史</a:t>
            </a:r>
          </a:p>
        </p:txBody>
      </p:sp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1143027" y="1214438"/>
            <a:ext cx="72866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Calibri" pitchFamily="34" charset="0"/>
              </a:rPr>
              <a:t>　　</a:t>
            </a:r>
          </a:p>
        </p:txBody>
      </p:sp>
      <p:sp>
        <p:nvSpPr>
          <p:cNvPr id="7" name="任意多边形 6"/>
          <p:cNvSpPr/>
          <p:nvPr/>
        </p:nvSpPr>
        <p:spPr bwMode="auto">
          <a:xfrm>
            <a:off x="1793902" y="2684462"/>
            <a:ext cx="5873750" cy="611187"/>
          </a:xfrm>
          <a:custGeom>
            <a:avLst/>
            <a:gdLst>
              <a:gd name="connsiteX0" fmla="*/ 0 w 6592268"/>
              <a:gd name="connsiteY0" fmla="*/ 0 h 719475"/>
              <a:gd name="connsiteX1" fmla="*/ 6592268 w 6592268"/>
              <a:gd name="connsiteY1" fmla="*/ 0 h 719475"/>
              <a:gd name="connsiteX2" fmla="*/ 6592268 w 6592268"/>
              <a:gd name="connsiteY2" fmla="*/ 719475 h 719475"/>
              <a:gd name="connsiteX3" fmla="*/ 0 w 6592268"/>
              <a:gd name="connsiteY3" fmla="*/ 719475 h 719475"/>
              <a:gd name="connsiteX4" fmla="*/ 0 w 6592268"/>
              <a:gd name="connsiteY4" fmla="*/ 0 h 7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2268" h="719475">
                <a:moveTo>
                  <a:pt x="0" y="0"/>
                </a:moveTo>
                <a:lnTo>
                  <a:pt x="6592268" y="0"/>
                </a:lnTo>
                <a:lnTo>
                  <a:pt x="6592268" y="719475"/>
                </a:lnTo>
                <a:lnTo>
                  <a:pt x="0" y="719475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571083" tIns="78740" rIns="78740" bIns="78740" spcCol="1270" anchor="ctr"/>
          <a:lstStyle/>
          <a:p>
            <a:pPr defTabSz="13779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zh-CN" altLang="en-US" sz="2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快速入门</a:t>
            </a:r>
          </a:p>
        </p:txBody>
      </p:sp>
      <p:sp>
        <p:nvSpPr>
          <p:cNvPr id="8" name="椭圆 7"/>
          <p:cNvSpPr>
            <a:spLocks noChangeAspect="1"/>
          </p:cNvSpPr>
          <p:nvPr/>
        </p:nvSpPr>
        <p:spPr bwMode="auto">
          <a:xfrm>
            <a:off x="1344640" y="2670174"/>
            <a:ext cx="687387" cy="687388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rgbClr val="08A1D9">
                <a:lumMod val="75000"/>
              </a:srgbClr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sp>
      <p:sp>
        <p:nvSpPr>
          <p:cNvPr id="10" name="矩形 9"/>
          <p:cNvSpPr/>
          <p:nvPr/>
        </p:nvSpPr>
        <p:spPr bwMode="auto">
          <a:xfrm>
            <a:off x="1446406" y="2762005"/>
            <a:ext cx="469631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spc="50" dirty="0">
                <a:ln w="13500">
                  <a:solidFill>
                    <a:srgbClr val="797B7E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8A1D9">
                    <a:lumMod val="7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二</a:t>
            </a:r>
          </a:p>
        </p:txBody>
      </p:sp>
      <p:sp>
        <p:nvSpPr>
          <p:cNvPr id="11" name="任意多边形 10"/>
          <p:cNvSpPr/>
          <p:nvPr/>
        </p:nvSpPr>
        <p:spPr bwMode="auto">
          <a:xfrm>
            <a:off x="1762152" y="3881438"/>
            <a:ext cx="5888038" cy="623887"/>
          </a:xfrm>
          <a:custGeom>
            <a:avLst/>
            <a:gdLst>
              <a:gd name="connsiteX0" fmla="*/ 0 w 6592268"/>
              <a:gd name="connsiteY0" fmla="*/ 0 h 719475"/>
              <a:gd name="connsiteX1" fmla="*/ 6592268 w 6592268"/>
              <a:gd name="connsiteY1" fmla="*/ 0 h 719475"/>
              <a:gd name="connsiteX2" fmla="*/ 6592268 w 6592268"/>
              <a:gd name="connsiteY2" fmla="*/ 719475 h 719475"/>
              <a:gd name="connsiteX3" fmla="*/ 0 w 6592268"/>
              <a:gd name="connsiteY3" fmla="*/ 719475 h 719475"/>
              <a:gd name="connsiteX4" fmla="*/ 0 w 6592268"/>
              <a:gd name="connsiteY4" fmla="*/ 0 h 7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2268" h="719475">
                <a:moveTo>
                  <a:pt x="0" y="0"/>
                </a:moveTo>
                <a:lnTo>
                  <a:pt x="6592268" y="0"/>
                </a:lnTo>
                <a:lnTo>
                  <a:pt x="6592268" y="719475"/>
                </a:lnTo>
                <a:lnTo>
                  <a:pt x="0" y="719475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571083" tIns="78740" rIns="78740" bIns="78740" spcCol="1270" anchor="ctr"/>
          <a:lstStyle/>
          <a:p>
            <a:pPr defTabSz="13779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zh-CN" altLang="en-US" sz="2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功能与原理</a:t>
            </a:r>
            <a:endParaRPr lang="zh-CN" altLang="en-US" sz="2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 bwMode="auto">
          <a:xfrm>
            <a:off x="1382740" y="3860800"/>
            <a:ext cx="687387" cy="685800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rgbClr val="08A1D9">
                <a:lumMod val="75000"/>
              </a:srgbClr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sp>
      <p:sp>
        <p:nvSpPr>
          <p:cNvPr id="13" name="矩形 12"/>
          <p:cNvSpPr/>
          <p:nvPr/>
        </p:nvSpPr>
        <p:spPr bwMode="auto">
          <a:xfrm>
            <a:off x="1472723" y="3914962"/>
            <a:ext cx="50776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spc="50" dirty="0">
                <a:ln w="13500">
                  <a:solidFill>
                    <a:srgbClr val="797B7E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8A1D9">
                    <a:lumMod val="7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三</a:t>
            </a: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257175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目录</a:t>
            </a:r>
          </a:p>
          <a:p>
            <a:pPr algn="l"/>
            <a:endParaRPr lang="zh-CN" altLang="en-US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 bwMode="auto">
          <a:xfrm>
            <a:off x="1338286" y="1455728"/>
            <a:ext cx="687387" cy="687388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rgbClr val="08A1D9">
                <a:lumMod val="75000"/>
              </a:srgbClr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sp>
      <p:sp>
        <p:nvSpPr>
          <p:cNvPr id="18" name="矩形 17"/>
          <p:cNvSpPr/>
          <p:nvPr/>
        </p:nvSpPr>
        <p:spPr bwMode="auto">
          <a:xfrm>
            <a:off x="1440052" y="1547559"/>
            <a:ext cx="469631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spc="50" dirty="0">
                <a:ln w="13500">
                  <a:solidFill>
                    <a:srgbClr val="797B7E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8A1D9">
                    <a:lumMod val="7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一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7369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快速入门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项目结构介绍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模拟器运行项目：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2226" name="Picture 2" descr="C:\Users\meiliang\Documents\QQ截图201705091931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71719"/>
            <a:ext cx="5822746" cy="4486281"/>
          </a:xfrm>
          <a:prstGeom prst="rect">
            <a:avLst/>
          </a:prstGeom>
          <a:noFill/>
        </p:spPr>
      </p:pic>
      <p:pic>
        <p:nvPicPr>
          <p:cNvPr id="52228" name="Picture 4" descr="C:\Users\meiliang\Documents\QQ截图2017050919335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6889" y="0"/>
            <a:ext cx="4447111" cy="3271839"/>
          </a:xfrm>
          <a:prstGeom prst="rect">
            <a:avLst/>
          </a:prstGeom>
          <a:noFill/>
        </p:spPr>
      </p:pic>
      <p:pic>
        <p:nvPicPr>
          <p:cNvPr id="52229" name="Picture 5" descr="C:\Users\meiliang\Documents\QQ截图2017050919350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66172" y="2928934"/>
            <a:ext cx="4677827" cy="3929066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7369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快速入门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项目结构介绍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模拟器运行项目：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3251" name="Picture 3" descr="C:\Users\meiliang\Documents\QQ截图201705091938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4488" y="1428750"/>
            <a:ext cx="5915025" cy="40005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 bwMode="auto">
          <a:xfrm>
            <a:off x="1382740" y="3886203"/>
            <a:ext cx="6284912" cy="550863"/>
          </a:xfrm>
          <a:custGeom>
            <a:avLst/>
            <a:gdLst>
              <a:gd name="connsiteX0" fmla="*/ 0 w 7004759"/>
              <a:gd name="connsiteY0" fmla="*/ 0 h 719475"/>
              <a:gd name="connsiteX1" fmla="*/ 7004759 w 7004759"/>
              <a:gd name="connsiteY1" fmla="*/ 0 h 719475"/>
              <a:gd name="connsiteX2" fmla="*/ 7004759 w 7004759"/>
              <a:gd name="connsiteY2" fmla="*/ 719475 h 719475"/>
              <a:gd name="connsiteX3" fmla="*/ 0 w 7004759"/>
              <a:gd name="connsiteY3" fmla="*/ 719475 h 719475"/>
              <a:gd name="connsiteX4" fmla="*/ 0 w 7004759"/>
              <a:gd name="connsiteY4" fmla="*/ 0 h 7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04759" h="719475">
                <a:moveTo>
                  <a:pt x="0" y="0"/>
                </a:moveTo>
                <a:lnTo>
                  <a:pt x="7004759" y="0"/>
                </a:lnTo>
                <a:lnTo>
                  <a:pt x="7004759" y="719475"/>
                </a:lnTo>
                <a:lnTo>
                  <a:pt x="0" y="719475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571083" tIns="60960" rIns="60960" bIns="60960" spcCol="1270" anchor="ctr"/>
          <a:lstStyle/>
          <a:p>
            <a:pPr defTabSz="10668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zh-CN" altLang="en-US" sz="24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功能与原理</a:t>
            </a:r>
            <a:endParaRPr lang="zh-CN" altLang="en-US" sz="2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 bwMode="auto">
          <a:xfrm>
            <a:off x="931890" y="3857628"/>
            <a:ext cx="673100" cy="671513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rgbClr val="F96A1B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sp>
      <p:sp>
        <p:nvSpPr>
          <p:cNvPr id="7" name="任意多边形 6"/>
          <p:cNvSpPr/>
          <p:nvPr/>
        </p:nvSpPr>
        <p:spPr bwMode="auto">
          <a:xfrm>
            <a:off x="1793902" y="1541454"/>
            <a:ext cx="5873750" cy="611187"/>
          </a:xfrm>
          <a:custGeom>
            <a:avLst/>
            <a:gdLst>
              <a:gd name="connsiteX0" fmla="*/ 0 w 6592268"/>
              <a:gd name="connsiteY0" fmla="*/ 0 h 719475"/>
              <a:gd name="connsiteX1" fmla="*/ 6592268 w 6592268"/>
              <a:gd name="connsiteY1" fmla="*/ 0 h 719475"/>
              <a:gd name="connsiteX2" fmla="*/ 6592268 w 6592268"/>
              <a:gd name="connsiteY2" fmla="*/ 719475 h 719475"/>
              <a:gd name="connsiteX3" fmla="*/ 0 w 6592268"/>
              <a:gd name="connsiteY3" fmla="*/ 719475 h 719475"/>
              <a:gd name="connsiteX4" fmla="*/ 0 w 6592268"/>
              <a:gd name="connsiteY4" fmla="*/ 0 h 7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2268" h="719475">
                <a:moveTo>
                  <a:pt x="0" y="0"/>
                </a:moveTo>
                <a:lnTo>
                  <a:pt x="6592268" y="0"/>
                </a:lnTo>
                <a:lnTo>
                  <a:pt x="6592268" y="719475"/>
                </a:lnTo>
                <a:lnTo>
                  <a:pt x="0" y="719475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571083" tIns="78740" rIns="78740" bIns="78740" spcCol="1270" anchor="ctr"/>
          <a:lstStyle/>
          <a:p>
            <a:pPr defTabSz="13779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zh-CN" altLang="en-US" sz="2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背景历史</a:t>
            </a:r>
          </a:p>
        </p:txBody>
      </p:sp>
      <p:sp>
        <p:nvSpPr>
          <p:cNvPr id="8" name="椭圆 7"/>
          <p:cNvSpPr>
            <a:spLocks noChangeAspect="1"/>
          </p:cNvSpPr>
          <p:nvPr/>
        </p:nvSpPr>
        <p:spPr bwMode="auto">
          <a:xfrm>
            <a:off x="1344640" y="1527166"/>
            <a:ext cx="687387" cy="687388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rgbClr val="08A1D9">
                <a:lumMod val="75000"/>
              </a:srgbClr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sp>
      <p:sp>
        <p:nvSpPr>
          <p:cNvPr id="9" name="矩形 8"/>
          <p:cNvSpPr/>
          <p:nvPr/>
        </p:nvSpPr>
        <p:spPr bwMode="auto">
          <a:xfrm>
            <a:off x="970486" y="3935773"/>
            <a:ext cx="63476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spc="50" dirty="0">
                <a:ln w="13500">
                  <a:solidFill>
                    <a:srgbClr val="797B7E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F96A1B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三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446406" y="1618997"/>
            <a:ext cx="469631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spc="50" dirty="0">
                <a:ln w="13500">
                  <a:solidFill>
                    <a:srgbClr val="797B7E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8A1D9">
                    <a:lumMod val="7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一</a:t>
            </a:r>
          </a:p>
        </p:txBody>
      </p:sp>
      <p:sp>
        <p:nvSpPr>
          <p:cNvPr id="11" name="任意多边形 10"/>
          <p:cNvSpPr/>
          <p:nvPr/>
        </p:nvSpPr>
        <p:spPr bwMode="auto">
          <a:xfrm>
            <a:off x="1762152" y="2692400"/>
            <a:ext cx="5888038" cy="623887"/>
          </a:xfrm>
          <a:custGeom>
            <a:avLst/>
            <a:gdLst>
              <a:gd name="connsiteX0" fmla="*/ 0 w 6592268"/>
              <a:gd name="connsiteY0" fmla="*/ 0 h 719475"/>
              <a:gd name="connsiteX1" fmla="*/ 6592268 w 6592268"/>
              <a:gd name="connsiteY1" fmla="*/ 0 h 719475"/>
              <a:gd name="connsiteX2" fmla="*/ 6592268 w 6592268"/>
              <a:gd name="connsiteY2" fmla="*/ 719475 h 719475"/>
              <a:gd name="connsiteX3" fmla="*/ 0 w 6592268"/>
              <a:gd name="connsiteY3" fmla="*/ 719475 h 719475"/>
              <a:gd name="connsiteX4" fmla="*/ 0 w 6592268"/>
              <a:gd name="connsiteY4" fmla="*/ 0 h 7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2268" h="719475">
                <a:moveTo>
                  <a:pt x="0" y="0"/>
                </a:moveTo>
                <a:lnTo>
                  <a:pt x="6592268" y="0"/>
                </a:lnTo>
                <a:lnTo>
                  <a:pt x="6592268" y="719475"/>
                </a:lnTo>
                <a:lnTo>
                  <a:pt x="0" y="719475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571083" tIns="78740" rIns="78740" bIns="78740" spcCol="1270" anchor="ctr"/>
          <a:lstStyle/>
          <a:p>
            <a:pPr defTabSz="13779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zh-CN" altLang="en-US" sz="2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快速入门</a:t>
            </a:r>
            <a:endParaRPr lang="zh-CN" altLang="en-US" sz="2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 bwMode="auto">
          <a:xfrm>
            <a:off x="1382740" y="2671762"/>
            <a:ext cx="687387" cy="685800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rgbClr val="08A1D9">
                <a:lumMod val="75000"/>
              </a:srgbClr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sp>
      <p:sp>
        <p:nvSpPr>
          <p:cNvPr id="13" name="矩形 12"/>
          <p:cNvSpPr/>
          <p:nvPr/>
        </p:nvSpPr>
        <p:spPr bwMode="auto">
          <a:xfrm>
            <a:off x="1472723" y="2725924"/>
            <a:ext cx="50776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spc="50" dirty="0">
                <a:ln w="13500">
                  <a:solidFill>
                    <a:srgbClr val="797B7E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8A1D9">
                    <a:lumMod val="7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二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19880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功能与原理</a:t>
            </a:r>
            <a:endParaRPr lang="en-US" altLang="zh-CN" sz="2800" b="1" dirty="0">
              <a:solidFill>
                <a:srgbClr val="0033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1802" y="1714488"/>
            <a:ext cx="257176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一、基本组件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71802" y="2643182"/>
            <a:ext cx="257176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、配置文件用法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71802" y="3571876"/>
            <a:ext cx="257176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、功能实现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1802" y="4500570"/>
            <a:ext cx="257176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四、实现原理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800" b="1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1802" y="1714488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一、四大组件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71802" y="2643182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及子类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71802" y="3571876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、功能实现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1802" y="4500570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四、实现原理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800" b="1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71736" y="1714488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一、四大组件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71802" y="2643182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及子类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71802" y="3571876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、功能实现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1802" y="4500570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四、实现原理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231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四大组件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en-US" altLang="zh-CN" dirty="0" smtClean="0"/>
              <a:t> Activity</a:t>
            </a:r>
            <a:r>
              <a:rPr lang="zh-CN" altLang="en-US" dirty="0" smtClean="0"/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857224" y="1785926"/>
            <a:ext cx="5143536" cy="991247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&lt;activity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".ExampleActivity"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android:icon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"@drawable/app_icon"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&lt;intent-filter&gt;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&lt;action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"android.intent.action.MAIN"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&lt;category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"android.intent.category.LAUNCHER"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&lt;/intent-filter&gt;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&lt;/activity&gt;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48" y="1285860"/>
            <a:ext cx="2996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在清单文件中声明 </a:t>
            </a:r>
            <a:r>
              <a:rPr lang="en-US" dirty="0"/>
              <a:t>Activity</a:t>
            </a:r>
          </a:p>
        </p:txBody>
      </p:sp>
      <p:sp>
        <p:nvSpPr>
          <p:cNvPr id="7" name="矩形 6"/>
          <p:cNvSpPr/>
          <p:nvPr/>
        </p:nvSpPr>
        <p:spPr>
          <a:xfrm>
            <a:off x="714348" y="3000372"/>
            <a:ext cx="1611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启动 </a:t>
            </a:r>
            <a:r>
              <a:rPr lang="en-US" dirty="0"/>
              <a:t>Activity</a:t>
            </a:r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857224" y="3429000"/>
            <a:ext cx="5000660" cy="437249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intent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this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SignInActivity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startActivity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488668"/>
            <a:ext cx="7500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https://developer.android.google.cn/guide/components/activities.html</a:t>
            </a:r>
            <a:endParaRPr lang="zh-CN" altLang="en-US" dirty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3214646" y="2265768"/>
            <a:ext cx="5929354" cy="4592232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ExampleActivity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extends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Activity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@Override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onCreate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Bundle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savedInstanceState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super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onCreate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savedInstanceState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The activity is being created.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@Override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protected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onStart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super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onStart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The activity is about to become visible.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@Override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protected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onResume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super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onResume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The activity has become visible (it is now "resumed").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@Override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protected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onPause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super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onPause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Another activity is taking focus (this activity is about to be "paused").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@Override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protected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onStop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super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onStop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The activity is no longer visible (it is now "stopped")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@Override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protected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onDestroy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super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onDestroy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The activity is about to be destroyed.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4348" y="3988362"/>
            <a:ext cx="2021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Activity</a:t>
            </a:r>
            <a:r>
              <a:rPr lang="zh-CN" altLang="en-US" dirty="0" smtClean="0"/>
              <a:t>生成周期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dirty="0" smtClean="0"/>
              <a:t>：比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轻量级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15001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创建：</a:t>
            </a:r>
            <a:endParaRPr lang="zh-CN" altLang="en-US" dirty="0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071538" y="1928802"/>
            <a:ext cx="5072066" cy="1268245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ExampleFragment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extends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Fragment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@Override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View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onCreateView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LayoutInflater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inflater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ViewGroup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container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Bundle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savedInstanceState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Inflate the layout for this fragment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inflater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inflate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layout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example_fragment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container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false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350043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添加到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1000100" y="4000504"/>
            <a:ext cx="5072066" cy="357124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9675" rIns="0" bIns="396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FragmentManager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fragmentManager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getFragmentManager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FragmentTransaction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fragmentTransaction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fragmentManager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3"/>
              </a:rPr>
              <a:t>beginTransaction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3"/>
              </a:rPr>
              <a:t>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000132" y="4362137"/>
            <a:ext cx="4572000" cy="495623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9675" rIns="0" bIns="396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ExampleFragment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fragment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ExampleFragment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fragmentTransaction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add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fragment_container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fragment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fragmentTransaction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commit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5302" name="Picture 6" descr="https://developer.android.google.cn/images/activity_fragment_lifecyc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5500" y="142852"/>
            <a:ext cx="3238500" cy="6429375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0" y="6488668"/>
            <a:ext cx="7358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https://developer.android.google.cn/guide/components/fragments.html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232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四大组件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--Service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393" name="Rectangle 1"/>
          <p:cNvSpPr>
            <a:spLocks noChangeArrowheads="1"/>
          </p:cNvSpPr>
          <p:nvPr/>
        </p:nvSpPr>
        <p:spPr bwMode="auto">
          <a:xfrm>
            <a:off x="1142976" y="1714488"/>
            <a:ext cx="3857620" cy="1129746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&lt;manifest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...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...</a:t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&lt;application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...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&lt;service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android:name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".ExampleService"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/&gt;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...</a:t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&lt;/application&gt;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&lt;/manifest&gt;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128586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注册服务：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8662" y="3000372"/>
            <a:ext cx="12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启动服务</a:t>
            </a:r>
          </a:p>
        </p:txBody>
      </p:sp>
      <p:sp>
        <p:nvSpPr>
          <p:cNvPr id="8" name="矩形 7"/>
          <p:cNvSpPr/>
          <p:nvPr/>
        </p:nvSpPr>
        <p:spPr>
          <a:xfrm>
            <a:off x="928662" y="4286256"/>
            <a:ext cx="12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停止服务</a:t>
            </a: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142976" y="3429001"/>
            <a:ext cx="3500462" cy="437249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intent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this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HelloService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startService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488668"/>
            <a:ext cx="7143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https://developer.android.google.cn/guide/components/services.html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4414" y="4786322"/>
            <a:ext cx="2364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stopSelf</a:t>
            </a:r>
            <a:r>
              <a:rPr lang="en-US" altLang="zh-CN" sz="1400" dirty="0" smtClean="0"/>
              <a:t>()</a:t>
            </a:r>
            <a:r>
              <a:rPr lang="zh-CN" altLang="en-US" sz="1400" dirty="0" smtClean="0"/>
              <a:t>或者</a:t>
            </a:r>
            <a:r>
              <a:rPr lang="en-US" altLang="zh-CN" sz="1400" dirty="0" err="1" smtClean="0"/>
              <a:t>stopService</a:t>
            </a:r>
            <a:r>
              <a:rPr lang="en-US" altLang="zh-CN" sz="1400" dirty="0" smtClean="0"/>
              <a:t>()</a:t>
            </a:r>
            <a:endParaRPr lang="zh-CN" altLang="en-US" sz="1400" dirty="0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5214942" y="1785926"/>
            <a:ext cx="3786214" cy="246221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itchFamily="2" charset="-122"/>
                <a:ea typeface="宋体" pitchFamily="2" charset="-122"/>
              </a:rPr>
              <a:t>android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itchFamily="2" charset="-122"/>
                <a:ea typeface="宋体" pitchFamily="2" charset="-122"/>
              </a:rPr>
              <a:t>:process=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</a:rPr>
              <a:t>“:backend“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</a:rPr>
              <a:t> //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</a:rPr>
              <a:t>创建一个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</a:rPr>
              <a:t>backend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</a:rPr>
              <a:t>进程服务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8662" y="5429264"/>
            <a:ext cx="7437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AIDL</a:t>
            </a:r>
            <a:r>
              <a:rPr lang="zh-CN" altLang="en-US" dirty="0" smtClean="0"/>
              <a:t>：</a:t>
            </a:r>
            <a:r>
              <a:rPr lang="zh-CN" altLang="en-US" sz="1600" dirty="0" smtClean="0"/>
              <a:t>跨进程调用：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https://developer.android.google.cn/guide/components/aidl.html#Defining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四大组件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ContentProvider</a:t>
            </a:r>
            <a:r>
              <a:rPr lang="en-US" altLang="zh-CN" dirty="0" smtClean="0"/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3" y="1500174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共享数据：</a:t>
            </a:r>
            <a:r>
              <a:rPr lang="zh-CN" altLang="en-US" sz="1600" dirty="0" smtClean="0"/>
              <a:t>提供数据的增删改查操作，也可以根据数据安全屏蔽相应的操作。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000100" y="4689745"/>
            <a:ext cx="474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访问数据：</a:t>
            </a:r>
            <a:r>
              <a:rPr lang="zh-CN" altLang="en-US" sz="1600" dirty="0" smtClean="0"/>
              <a:t>访问跨进程的数据，通过</a:t>
            </a:r>
            <a:r>
              <a:rPr lang="en-US" altLang="zh-CN" sz="1600" dirty="0" smtClean="0"/>
              <a:t>URI</a:t>
            </a:r>
            <a:r>
              <a:rPr lang="zh-CN" altLang="en-US" sz="1600" dirty="0" smtClean="0"/>
              <a:t>访问。</a:t>
            </a:r>
            <a:endParaRPr lang="zh-CN" altLang="en-US" sz="1600" dirty="0"/>
          </a:p>
        </p:txBody>
      </p:sp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1285852" y="5201953"/>
            <a:ext cx="2500330" cy="298749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//user_dictionary/words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643042" y="1928802"/>
            <a:ext cx="4143372" cy="2582045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66654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&lt;provider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authorities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list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directBootAware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["true"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|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"false"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enabled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["true"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|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"false"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exported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["true"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|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"false"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grantUriPermissions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["true"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|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"false"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icon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drawable resource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initOrder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integer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label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string resource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multiprocess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["true"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|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"false"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permission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process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readPermission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syncable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["true"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|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"false"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writePermission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. . .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&lt;/provider&gt;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488668"/>
            <a:ext cx="8715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https://developer.android.google.cn/guide/topics/providers/content-providers.html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1143027" y="1298566"/>
            <a:ext cx="72866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Calibri" pitchFamily="34" charset="0"/>
              </a:rPr>
              <a:t>　　</a:t>
            </a:r>
          </a:p>
        </p:txBody>
      </p:sp>
      <p:sp>
        <p:nvSpPr>
          <p:cNvPr id="5" name="任意多边形 4"/>
          <p:cNvSpPr/>
          <p:nvPr/>
        </p:nvSpPr>
        <p:spPr bwMode="auto">
          <a:xfrm>
            <a:off x="1382740" y="1500178"/>
            <a:ext cx="6284912" cy="550863"/>
          </a:xfrm>
          <a:custGeom>
            <a:avLst/>
            <a:gdLst>
              <a:gd name="connsiteX0" fmla="*/ 0 w 7004759"/>
              <a:gd name="connsiteY0" fmla="*/ 0 h 719475"/>
              <a:gd name="connsiteX1" fmla="*/ 7004759 w 7004759"/>
              <a:gd name="connsiteY1" fmla="*/ 0 h 719475"/>
              <a:gd name="connsiteX2" fmla="*/ 7004759 w 7004759"/>
              <a:gd name="connsiteY2" fmla="*/ 719475 h 719475"/>
              <a:gd name="connsiteX3" fmla="*/ 0 w 7004759"/>
              <a:gd name="connsiteY3" fmla="*/ 719475 h 719475"/>
              <a:gd name="connsiteX4" fmla="*/ 0 w 7004759"/>
              <a:gd name="connsiteY4" fmla="*/ 0 h 7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04759" h="719475">
                <a:moveTo>
                  <a:pt x="0" y="0"/>
                </a:moveTo>
                <a:lnTo>
                  <a:pt x="7004759" y="0"/>
                </a:lnTo>
                <a:lnTo>
                  <a:pt x="7004759" y="719475"/>
                </a:lnTo>
                <a:lnTo>
                  <a:pt x="0" y="719475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571083" tIns="60960" rIns="60960" bIns="60960" spcCol="1270" anchor="ctr"/>
          <a:lstStyle/>
          <a:p>
            <a:pPr defTabSz="10668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zh-CN" altLang="en-US" sz="24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背景历史</a:t>
            </a:r>
            <a:endParaRPr lang="zh-CN" altLang="en-US" sz="2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 bwMode="auto">
          <a:xfrm>
            <a:off x="931890" y="1471603"/>
            <a:ext cx="673100" cy="671513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rgbClr val="F96A1B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sp>
      <p:sp>
        <p:nvSpPr>
          <p:cNvPr id="7" name="任意多边形 6"/>
          <p:cNvSpPr/>
          <p:nvPr/>
        </p:nvSpPr>
        <p:spPr bwMode="auto">
          <a:xfrm>
            <a:off x="1793902" y="2684462"/>
            <a:ext cx="5873750" cy="611187"/>
          </a:xfrm>
          <a:custGeom>
            <a:avLst/>
            <a:gdLst>
              <a:gd name="connsiteX0" fmla="*/ 0 w 6592268"/>
              <a:gd name="connsiteY0" fmla="*/ 0 h 719475"/>
              <a:gd name="connsiteX1" fmla="*/ 6592268 w 6592268"/>
              <a:gd name="connsiteY1" fmla="*/ 0 h 719475"/>
              <a:gd name="connsiteX2" fmla="*/ 6592268 w 6592268"/>
              <a:gd name="connsiteY2" fmla="*/ 719475 h 719475"/>
              <a:gd name="connsiteX3" fmla="*/ 0 w 6592268"/>
              <a:gd name="connsiteY3" fmla="*/ 719475 h 719475"/>
              <a:gd name="connsiteX4" fmla="*/ 0 w 6592268"/>
              <a:gd name="connsiteY4" fmla="*/ 0 h 7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2268" h="719475">
                <a:moveTo>
                  <a:pt x="0" y="0"/>
                </a:moveTo>
                <a:lnTo>
                  <a:pt x="6592268" y="0"/>
                </a:lnTo>
                <a:lnTo>
                  <a:pt x="6592268" y="719475"/>
                </a:lnTo>
                <a:lnTo>
                  <a:pt x="0" y="719475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571083" tIns="78740" rIns="78740" bIns="78740" spcCol="1270" anchor="ctr"/>
          <a:lstStyle/>
          <a:p>
            <a:pPr defTabSz="13779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zh-CN" altLang="en-US" sz="2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快速入门</a:t>
            </a:r>
          </a:p>
        </p:txBody>
      </p:sp>
      <p:sp>
        <p:nvSpPr>
          <p:cNvPr id="8" name="椭圆 7"/>
          <p:cNvSpPr>
            <a:spLocks noChangeAspect="1"/>
          </p:cNvSpPr>
          <p:nvPr/>
        </p:nvSpPr>
        <p:spPr bwMode="auto">
          <a:xfrm>
            <a:off x="1344640" y="2670174"/>
            <a:ext cx="687387" cy="687388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rgbClr val="08A1D9">
                <a:lumMod val="75000"/>
              </a:srgbClr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sp>
      <p:sp>
        <p:nvSpPr>
          <p:cNvPr id="9" name="矩形 8"/>
          <p:cNvSpPr/>
          <p:nvPr/>
        </p:nvSpPr>
        <p:spPr bwMode="auto">
          <a:xfrm>
            <a:off x="970486" y="1549748"/>
            <a:ext cx="63476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spc="50" dirty="0">
                <a:ln w="13500">
                  <a:solidFill>
                    <a:srgbClr val="797B7E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F96A1B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一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446406" y="2762005"/>
            <a:ext cx="469631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spc="50" dirty="0">
                <a:ln w="13500">
                  <a:solidFill>
                    <a:srgbClr val="797B7E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8A1D9">
                    <a:lumMod val="7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二</a:t>
            </a:r>
          </a:p>
        </p:txBody>
      </p:sp>
      <p:sp>
        <p:nvSpPr>
          <p:cNvPr id="11" name="任意多边形 10"/>
          <p:cNvSpPr/>
          <p:nvPr/>
        </p:nvSpPr>
        <p:spPr bwMode="auto">
          <a:xfrm>
            <a:off x="1762152" y="3881438"/>
            <a:ext cx="5888038" cy="623887"/>
          </a:xfrm>
          <a:custGeom>
            <a:avLst/>
            <a:gdLst>
              <a:gd name="connsiteX0" fmla="*/ 0 w 6592268"/>
              <a:gd name="connsiteY0" fmla="*/ 0 h 719475"/>
              <a:gd name="connsiteX1" fmla="*/ 6592268 w 6592268"/>
              <a:gd name="connsiteY1" fmla="*/ 0 h 719475"/>
              <a:gd name="connsiteX2" fmla="*/ 6592268 w 6592268"/>
              <a:gd name="connsiteY2" fmla="*/ 719475 h 719475"/>
              <a:gd name="connsiteX3" fmla="*/ 0 w 6592268"/>
              <a:gd name="connsiteY3" fmla="*/ 719475 h 719475"/>
              <a:gd name="connsiteX4" fmla="*/ 0 w 6592268"/>
              <a:gd name="connsiteY4" fmla="*/ 0 h 7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2268" h="719475">
                <a:moveTo>
                  <a:pt x="0" y="0"/>
                </a:moveTo>
                <a:lnTo>
                  <a:pt x="6592268" y="0"/>
                </a:lnTo>
                <a:lnTo>
                  <a:pt x="6592268" y="719475"/>
                </a:lnTo>
                <a:lnTo>
                  <a:pt x="0" y="719475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571083" tIns="78740" rIns="78740" bIns="78740" spcCol="1270" anchor="ctr"/>
          <a:lstStyle/>
          <a:p>
            <a:pPr defTabSz="13779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zh-CN" altLang="en-US" sz="2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功能与原理</a:t>
            </a:r>
            <a:endParaRPr lang="zh-CN" altLang="en-US" sz="2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 bwMode="auto">
          <a:xfrm>
            <a:off x="1382740" y="3860800"/>
            <a:ext cx="687387" cy="685800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rgbClr val="08A1D9">
                <a:lumMod val="75000"/>
              </a:srgbClr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sp>
      <p:sp>
        <p:nvSpPr>
          <p:cNvPr id="13" name="矩形 12"/>
          <p:cNvSpPr/>
          <p:nvPr/>
        </p:nvSpPr>
        <p:spPr bwMode="auto">
          <a:xfrm>
            <a:off x="1472723" y="3914962"/>
            <a:ext cx="50776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spc="50" dirty="0">
                <a:ln w="13500">
                  <a:solidFill>
                    <a:srgbClr val="797B7E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8A1D9">
                    <a:lumMod val="7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三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四大组件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 dirty="0" smtClean="0"/>
              <a:t>Broadcast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128586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静态注册：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2976" y="3714752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动态注册：</a:t>
            </a:r>
            <a:endParaRPr lang="zh-CN" altLang="en-US" dirty="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285852" y="4071942"/>
            <a:ext cx="4429124" cy="1323439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1AC51"/>
                </a:solidFill>
                <a:effectLst/>
                <a:latin typeface="宋体" pitchFamily="2" charset="-122"/>
                <a:ea typeface="宋体" pitchFamily="2" charset="-122"/>
              </a:rPr>
              <a:t>BroadcastReceiver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B295"/>
                </a:solidFill>
                <a:effectLst/>
                <a:latin typeface="宋体" pitchFamily="2" charset="-122"/>
                <a:ea typeface="宋体" pitchFamily="2" charset="-122"/>
              </a:rPr>
              <a:t>br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>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</a:rPr>
              <a:t>new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>BroadcastReceiver()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itchFamily="2" charset="-122"/>
                <a:ea typeface="宋体" pitchFamily="2" charset="-122"/>
              </a:rPr>
              <a:t>@Override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</a:rPr>
              <a:t>public void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</a:rPr>
              <a:t>onReceive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1AC51"/>
                </a:solidFill>
                <a:effectLst/>
                <a:latin typeface="宋体" pitchFamily="2" charset="-122"/>
                <a:ea typeface="宋体" pitchFamily="2" charset="-122"/>
              </a:rPr>
              <a:t>Context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F0C"/>
                </a:solidFill>
                <a:effectLst/>
                <a:latin typeface="宋体" pitchFamily="2" charset="-122"/>
                <a:ea typeface="宋体" pitchFamily="2" charset="-122"/>
              </a:rPr>
              <a:t>context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>Intent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F0C"/>
                </a:solidFill>
                <a:effectLst/>
                <a:latin typeface="宋体" pitchFamily="2" charset="-122"/>
                <a:ea typeface="宋体" pitchFamily="2" charset="-122"/>
              </a:rPr>
              <a:t>intent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>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>    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>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>IntentFilter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B295"/>
                </a:solidFill>
                <a:effectLst/>
                <a:latin typeface="宋体" pitchFamily="2" charset="-122"/>
                <a:ea typeface="宋体" pitchFamily="2" charset="-122"/>
              </a:rPr>
              <a:t>filter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>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</a:rPr>
              <a:t>new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>IntentFilter(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</a:rPr>
              <a:t>"packagename.</a:t>
            </a:r>
            <a:r>
              <a:rPr lang="en-US" altLang="zh-CN" sz="1000" dirty="0" smtClean="0">
                <a:solidFill>
                  <a:srgbClr val="6A8759"/>
                </a:solidFill>
                <a:latin typeface="宋体" pitchFamily="2" charset="-122"/>
                <a:ea typeface="宋体" pitchFamily="2" charset="-122"/>
              </a:rPr>
              <a:t>receiver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</a:rPr>
              <a:t>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281F5"/>
                </a:solidFill>
                <a:effectLst/>
                <a:latin typeface="宋体" pitchFamily="2" charset="-122"/>
                <a:ea typeface="宋体" pitchFamily="2" charset="-122"/>
              </a:rPr>
              <a:t>registerReceiver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B295"/>
                </a:solidFill>
                <a:effectLst/>
                <a:latin typeface="宋体" pitchFamily="2" charset="-122"/>
                <a:ea typeface="宋体" pitchFamily="2" charset="-122"/>
              </a:rPr>
              <a:t>br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B295"/>
                </a:solidFill>
                <a:effectLst/>
                <a:latin typeface="宋体" pitchFamily="2" charset="-122"/>
                <a:ea typeface="宋体" pitchFamily="2" charset="-122"/>
              </a:rPr>
              <a:t>filter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</a:rPr>
              <a:t>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2976" y="542926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动态注销：</a:t>
            </a:r>
            <a:endParaRPr lang="zh-CN" altLang="en-US" dirty="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285852" y="5857892"/>
            <a:ext cx="1928794" cy="246221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2281F5"/>
                </a:solidFill>
                <a:effectLst/>
                <a:latin typeface="宋体" pitchFamily="2" charset="-122"/>
                <a:ea typeface="宋体" pitchFamily="2" charset="-122"/>
              </a:rPr>
              <a:t>unregisterReceiver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FFB295"/>
                </a:solidFill>
                <a:effectLst/>
                <a:latin typeface="宋体" pitchFamily="2" charset="-122"/>
                <a:ea typeface="宋体" pitchFamily="2" charset="-122"/>
              </a:rPr>
              <a:t>br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5008" y="1285860"/>
            <a:ext cx="32861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有序广播：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）优先级高的先接收；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2</a:t>
            </a:r>
            <a:r>
              <a:rPr lang="zh-CN" altLang="en-US" sz="1400" dirty="0" smtClean="0"/>
              <a:t>）动态广播优先静态广播；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3</a:t>
            </a:r>
            <a:r>
              <a:rPr lang="zh-CN" altLang="en-US" sz="1400" dirty="0" smtClean="0"/>
              <a:t>）广播可以被终止。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071538" y="1785926"/>
            <a:ext cx="4714908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/>
              <a:t>&lt;receiver</a:t>
            </a:r>
            <a:r>
              <a:rPr lang="en-US" sz="1300" dirty="0"/>
              <a:t> </a:t>
            </a:r>
            <a:r>
              <a:rPr lang="en-US" sz="1300" dirty="0" err="1"/>
              <a:t>android:name</a:t>
            </a:r>
            <a:r>
              <a:rPr lang="en-US" sz="1300" dirty="0"/>
              <a:t>="</a:t>
            </a:r>
            <a:r>
              <a:rPr lang="en-US" sz="1300" dirty="0" err="1"/>
              <a:t>net.youmi.android.AdReceiver</a:t>
            </a:r>
            <a:r>
              <a:rPr lang="en-US" sz="1300" dirty="0"/>
              <a:t>" </a:t>
            </a:r>
            <a:r>
              <a:rPr lang="en-US" sz="1300" b="1" dirty="0"/>
              <a:t>&gt;</a:t>
            </a:r>
            <a:r>
              <a:rPr lang="en-US" sz="1300" dirty="0"/>
              <a:t>  </a:t>
            </a:r>
          </a:p>
          <a:p>
            <a:r>
              <a:rPr lang="en-US" sz="1300" dirty="0"/>
              <a:t>            </a:t>
            </a:r>
            <a:r>
              <a:rPr lang="en-US" sz="1300" b="1" dirty="0"/>
              <a:t>&lt;intent-filter&gt;</a:t>
            </a:r>
            <a:r>
              <a:rPr lang="en-US" sz="1300" dirty="0"/>
              <a:t>  </a:t>
            </a:r>
          </a:p>
          <a:p>
            <a:r>
              <a:rPr lang="en-US" sz="1300" dirty="0"/>
              <a:t>                </a:t>
            </a:r>
            <a:r>
              <a:rPr lang="en-US" sz="1300" b="1" dirty="0"/>
              <a:t>&lt;action</a:t>
            </a:r>
            <a:r>
              <a:rPr lang="en-US" sz="1300" dirty="0"/>
              <a:t> </a:t>
            </a:r>
            <a:r>
              <a:rPr lang="en-US" sz="1300" dirty="0" err="1"/>
              <a:t>android:name</a:t>
            </a:r>
            <a:r>
              <a:rPr lang="en-US" sz="1300" dirty="0"/>
              <a:t>="</a:t>
            </a:r>
            <a:r>
              <a:rPr lang="en-US" sz="1300" dirty="0" err="1"/>
              <a:t>android.intent.action.PACKAGE_ADDED</a:t>
            </a:r>
            <a:r>
              <a:rPr lang="en-US" sz="1300" dirty="0"/>
              <a:t>" </a:t>
            </a:r>
            <a:r>
              <a:rPr lang="en-US" sz="1300" b="1" dirty="0"/>
              <a:t>/&gt;</a:t>
            </a:r>
            <a:r>
              <a:rPr lang="en-US" sz="1300" dirty="0"/>
              <a:t>  </a:t>
            </a:r>
          </a:p>
          <a:p>
            <a:r>
              <a:rPr lang="en-US" sz="1300" dirty="0"/>
              <a:t>                </a:t>
            </a:r>
            <a:r>
              <a:rPr lang="en-US" sz="1300" b="1" dirty="0"/>
              <a:t>&lt;data</a:t>
            </a:r>
            <a:r>
              <a:rPr lang="en-US" sz="1300" dirty="0"/>
              <a:t> </a:t>
            </a:r>
            <a:r>
              <a:rPr lang="en-US" sz="1300" dirty="0" err="1"/>
              <a:t>android:scheme</a:t>
            </a:r>
            <a:r>
              <a:rPr lang="en-US" sz="1300" dirty="0"/>
              <a:t>="package" </a:t>
            </a:r>
            <a:r>
              <a:rPr lang="en-US" sz="1300" b="1" dirty="0"/>
              <a:t>/&gt;</a:t>
            </a:r>
            <a:r>
              <a:rPr lang="en-US" sz="1300" dirty="0"/>
              <a:t>  </a:t>
            </a:r>
          </a:p>
          <a:p>
            <a:r>
              <a:rPr lang="en-US" sz="1300" dirty="0"/>
              <a:t>            </a:t>
            </a:r>
            <a:r>
              <a:rPr lang="en-US" sz="1300" b="1" dirty="0"/>
              <a:t>&lt;/intent-filter&gt;</a:t>
            </a:r>
            <a:r>
              <a:rPr lang="en-US" sz="1300" dirty="0"/>
              <a:t>  </a:t>
            </a:r>
          </a:p>
          <a:p>
            <a:r>
              <a:rPr lang="en-US" sz="1300" dirty="0"/>
              <a:t> </a:t>
            </a:r>
            <a:r>
              <a:rPr lang="en-US" sz="1300" b="1" dirty="0"/>
              <a:t>&lt;/receiver&gt;</a:t>
            </a:r>
            <a:endParaRPr lang="en-US" sz="1300" dirty="0"/>
          </a:p>
        </p:txBody>
      </p:sp>
      <p:sp>
        <p:nvSpPr>
          <p:cNvPr id="15" name="TextBox 14"/>
          <p:cNvSpPr txBox="1"/>
          <p:nvPr/>
        </p:nvSpPr>
        <p:spPr>
          <a:xfrm>
            <a:off x="5786446" y="2714620"/>
            <a:ext cx="33575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无序广播：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sz="1600" dirty="0" smtClean="0"/>
              <a:t>  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）无优先级；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2</a:t>
            </a:r>
            <a:r>
              <a:rPr lang="zh-CN" altLang="en-US" sz="1400" dirty="0" smtClean="0"/>
              <a:t>）动态广播优先静态广播；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3</a:t>
            </a:r>
            <a:r>
              <a:rPr lang="zh-CN" altLang="en-US" sz="1400" dirty="0" smtClean="0"/>
              <a:t>）广播不能被终止。</a:t>
            </a:r>
            <a:endParaRPr lang="zh-CN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786446" y="4143380"/>
            <a:ext cx="314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LocalBroadcast</a:t>
            </a:r>
            <a:r>
              <a:rPr lang="zh-CN" altLang="en-US" dirty="0" smtClean="0"/>
              <a:t>：</a:t>
            </a:r>
            <a:r>
              <a:rPr lang="zh-CN" altLang="en-US" sz="1400" dirty="0" smtClean="0"/>
              <a:t>本地广播，应用内广播。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3085931" y="6072206"/>
            <a:ext cx="6058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onReceiver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方法不能</a:t>
            </a:r>
            <a:r>
              <a:rPr lang="zh-CN" altLang="en-US" b="1" dirty="0"/>
              <a:t>在</a:t>
            </a:r>
            <a:r>
              <a:rPr lang="en-US" altLang="zh-CN" b="1" dirty="0"/>
              <a:t>10</a:t>
            </a:r>
            <a:r>
              <a:rPr lang="zh-CN" altLang="en-US" b="1" dirty="0"/>
              <a:t>秒内执行</a:t>
            </a:r>
            <a:r>
              <a:rPr lang="zh-CN" altLang="en-US" b="1" dirty="0" smtClean="0"/>
              <a:t>完成，将会导致</a:t>
            </a:r>
            <a:r>
              <a:rPr lang="en-US" altLang="zh-CN" b="1" dirty="0" smtClean="0"/>
              <a:t>ANR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153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：信使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10" y="1357298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显式 </a:t>
            </a:r>
            <a:r>
              <a:rPr lang="en-US" dirty="0" smtClean="0"/>
              <a:t>Intent</a:t>
            </a:r>
            <a:r>
              <a:rPr lang="zh-CN" altLang="en-US" dirty="0" smtClean="0"/>
              <a:t>：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42910" y="2357430"/>
            <a:ext cx="1765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隐式 </a:t>
            </a:r>
            <a:r>
              <a:rPr lang="en-US" dirty="0"/>
              <a:t>Intent </a:t>
            </a:r>
            <a:r>
              <a:rPr lang="zh-CN" altLang="en-US" dirty="0" smtClean="0"/>
              <a:t>：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488668"/>
            <a:ext cx="7572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https://developer.android.google.cn/guide/components/intents-filters.html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4572008"/>
            <a:ext cx="475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数据传递：</a:t>
            </a:r>
            <a:r>
              <a:rPr lang="en-US" altLang="zh-CN" sz="1400" dirty="0" smtClean="0"/>
              <a:t>Activity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Service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Broadcast</a:t>
            </a:r>
            <a:r>
              <a:rPr lang="zh-CN" altLang="en-US" sz="1400" dirty="0" smtClean="0"/>
              <a:t>都会用到。</a:t>
            </a:r>
            <a:endParaRPr lang="zh-CN" altLang="en-US" sz="1400" dirty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928662" y="1714488"/>
            <a:ext cx="4429156" cy="575748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downloadIntent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this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DownloadService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downloadIntent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setData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Uri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parse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fileUrl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startService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downloadIntent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928662" y="2786058"/>
            <a:ext cx="4429124" cy="1545244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Create the text message with a 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sendIntent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sendIntent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setAction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ACTION_SEND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sendIntent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putExtra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EXTRA_TEXT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textMessage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sendIntent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setType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"text/plain"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Verify that the intent will resolve to an activity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sendIntent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resolveActivity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getPackageManager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!=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null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startActivity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sendIntent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800" b="1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1802" y="1714488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一、四大组件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00298" y="2643182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及子类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71802" y="3571876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、功能实现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1802" y="4500570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四、实现原理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362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android.view.View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的子类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4274" name="Picture 2" descr="C:\Users\meiliang\Documents\QQ截图2017051019024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20354"/>
            <a:ext cx="4714876" cy="5637646"/>
          </a:xfrm>
          <a:prstGeom prst="rect">
            <a:avLst/>
          </a:prstGeom>
          <a:noFill/>
        </p:spPr>
      </p:pic>
      <p:pic>
        <p:nvPicPr>
          <p:cNvPr id="54278" name="Picture 6" descr="C:\Users\meiliang\Documents\QQ截图2017051019065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1214422"/>
            <a:ext cx="1857375" cy="4067175"/>
          </a:xfrm>
          <a:prstGeom prst="rect">
            <a:avLst/>
          </a:prstGeom>
          <a:noFill/>
        </p:spPr>
      </p:pic>
      <p:pic>
        <p:nvPicPr>
          <p:cNvPr id="54276" name="Picture 4" descr="C:\Users\meiliang\Documents\QQ截图2017051019012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8" y="1214422"/>
            <a:ext cx="1714500" cy="4105275"/>
          </a:xfrm>
          <a:prstGeom prst="rect">
            <a:avLst/>
          </a:prstGeom>
          <a:noFill/>
        </p:spPr>
      </p:pic>
      <p:pic>
        <p:nvPicPr>
          <p:cNvPr id="54277" name="Picture 5" descr="C:\Users\meiliang\Documents\QQ截图20170510190145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81875" y="1214422"/>
            <a:ext cx="1762125" cy="366712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：主要方法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71538" y="3786190"/>
          <a:ext cx="7000923" cy="32108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33641"/>
                <a:gridCol w="2333641"/>
                <a:gridCol w="2333641"/>
              </a:tblGrid>
              <a:tr h="42862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findViewById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来查找</a:t>
                      </a:r>
                      <a:r>
                        <a:rPr lang="en-US" altLang="zh-CN" dirty="0" smtClean="0"/>
                        <a:t>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返回符合</a:t>
                      </a:r>
                      <a:r>
                        <a:rPr lang="en-US" altLang="zh-CN" sz="1600" dirty="0" smtClean="0"/>
                        <a:t>ID</a:t>
                      </a:r>
                      <a:r>
                        <a:rPr lang="zh-CN" altLang="en-US" sz="1600" dirty="0" smtClean="0"/>
                        <a:t>的子</a:t>
                      </a:r>
                      <a:r>
                        <a:rPr lang="en-US" altLang="zh-CN" sz="1600" dirty="0" smtClean="0"/>
                        <a:t>View</a:t>
                      </a:r>
                      <a:r>
                        <a:rPr lang="zh-CN" altLang="en-US" sz="1600" dirty="0" smtClean="0"/>
                        <a:t>和当前</a:t>
                      </a:r>
                      <a:r>
                        <a:rPr lang="en-US" altLang="zh-CN" sz="1600" dirty="0" smtClean="0"/>
                        <a:t>View</a:t>
                      </a:r>
                      <a:r>
                        <a:rPr lang="zh-CN" altLang="en-US" sz="1600" dirty="0" smtClean="0"/>
                        <a:t>，否则返回</a:t>
                      </a:r>
                      <a:r>
                        <a:rPr lang="en-US" altLang="zh-CN" sz="1600" dirty="0" smtClean="0"/>
                        <a:t>null</a:t>
                      </a:r>
                      <a:endParaRPr lang="zh-CN" altLang="en-US" sz="16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onMeasure(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onLayout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boolean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00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291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图示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800" b="1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1802" y="1714488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一、四大组件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71802" y="2643182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及子类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71802" y="3571876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、功能实现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1802" y="4500570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四、实现原理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800" b="1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1802" y="1714488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一、四大组件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71802" y="2643182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及子类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71802" y="3571876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、功能实现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1802" y="4500570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四、实现原理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项目结构：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项目结构：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项目结构：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背景历史</a:t>
            </a:r>
            <a:endParaRPr lang="en-US" altLang="zh-CN" sz="2800" b="1" dirty="0">
              <a:solidFill>
                <a:srgbClr val="0033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1802" y="1714488"/>
            <a:ext cx="257176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一、诞生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71802" y="2643182"/>
            <a:ext cx="257176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、版本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71802" y="3571876"/>
            <a:ext cx="257176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、版本分布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项目结构：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项目结构：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项目结构：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项目结构：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71472" y="810640"/>
            <a:ext cx="80010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600" dirty="0" smtClean="0"/>
              <a:t>2003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月，有“</a:t>
            </a:r>
            <a:r>
              <a:rPr lang="en-US" altLang="zh-CN" sz="1600" dirty="0" smtClean="0"/>
              <a:t>Android</a:t>
            </a:r>
            <a:r>
              <a:rPr lang="zh-CN" altLang="en-US" sz="1600" dirty="0" smtClean="0"/>
              <a:t>之父”之称的安迪</a:t>
            </a:r>
            <a:r>
              <a:rPr lang="en-US" altLang="zh-CN" sz="1600" dirty="0" smtClean="0"/>
              <a:t>·</a:t>
            </a:r>
            <a:r>
              <a:rPr lang="zh-CN" altLang="en-US" sz="1600" dirty="0" smtClean="0"/>
              <a:t>鲁宾（</a:t>
            </a:r>
            <a:r>
              <a:rPr lang="en-US" altLang="zh-CN" sz="1600" dirty="0" smtClean="0"/>
              <a:t>Andy Rubin</a:t>
            </a:r>
            <a:r>
              <a:rPr lang="zh-CN" altLang="en-US" sz="1600" dirty="0" smtClean="0"/>
              <a:t>）在美国加利福尼亚州帕洛阿尔托创建了</a:t>
            </a:r>
            <a:r>
              <a:rPr lang="en-US" altLang="zh-CN" sz="1600" dirty="0" smtClean="0"/>
              <a:t>Android</a:t>
            </a:r>
            <a:r>
              <a:rPr lang="zh-CN" altLang="en-US" sz="1600" dirty="0" smtClean="0"/>
              <a:t>科技公司（</a:t>
            </a:r>
            <a:r>
              <a:rPr lang="en-US" altLang="zh-CN" sz="1600" dirty="0" smtClean="0"/>
              <a:t>Android Inc.</a:t>
            </a:r>
            <a:r>
              <a:rPr lang="zh-CN" altLang="en-US" sz="1600" dirty="0" smtClean="0"/>
              <a:t>）</a:t>
            </a:r>
          </a:p>
          <a:p>
            <a:endParaRPr lang="zh-CN" alt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600" dirty="0" smtClean="0"/>
              <a:t>2005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11</a:t>
            </a:r>
            <a:r>
              <a:rPr lang="zh-CN" altLang="en-US" sz="1600" dirty="0" smtClean="0"/>
              <a:t>日，</a:t>
            </a:r>
            <a:r>
              <a:rPr lang="en-US" altLang="zh-CN" sz="1600" dirty="0" smtClean="0"/>
              <a:t>Google</a:t>
            </a:r>
            <a:r>
              <a:rPr lang="zh-CN" altLang="en-US" sz="1600" dirty="0" smtClean="0"/>
              <a:t>收购了</a:t>
            </a:r>
            <a:r>
              <a:rPr lang="en-US" altLang="zh-CN" sz="1600" dirty="0" smtClean="0"/>
              <a:t>Android</a:t>
            </a:r>
            <a:r>
              <a:rPr lang="zh-CN" altLang="en-US" sz="1600" dirty="0" smtClean="0"/>
              <a:t>科技公司，</a:t>
            </a:r>
            <a:r>
              <a:rPr lang="en-US" altLang="zh-CN" sz="1600" dirty="0" smtClean="0"/>
              <a:t>Android</a:t>
            </a:r>
            <a:r>
              <a:rPr lang="zh-CN" altLang="en-US" sz="1600" dirty="0" smtClean="0"/>
              <a:t>科技公司成为</a:t>
            </a:r>
            <a:r>
              <a:rPr lang="en-US" altLang="zh-CN" sz="1600" dirty="0" smtClean="0"/>
              <a:t>Google</a:t>
            </a:r>
            <a:r>
              <a:rPr lang="zh-CN" altLang="en-US" sz="1600" dirty="0" smtClean="0"/>
              <a:t>旗下的一部分。</a:t>
            </a:r>
          </a:p>
          <a:p>
            <a:endParaRPr lang="zh-CN" alt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600" dirty="0" smtClean="0"/>
              <a:t>2007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11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日，在</a:t>
            </a:r>
            <a:r>
              <a:rPr lang="en-US" altLang="zh-CN" sz="1600" dirty="0" smtClean="0"/>
              <a:t>Google</a:t>
            </a:r>
            <a:r>
              <a:rPr lang="zh-CN" altLang="en-US" sz="1600" dirty="0" smtClean="0"/>
              <a:t>的领导下，成立开放手持设备联盟（</a:t>
            </a:r>
            <a:r>
              <a:rPr lang="en-US" altLang="zh-CN" sz="1600" dirty="0" smtClean="0"/>
              <a:t>Open Handset Alliance</a:t>
            </a:r>
            <a:r>
              <a:rPr lang="zh-CN" altLang="en-US" sz="1600" dirty="0" smtClean="0"/>
              <a:t>），最早的一批成员包括</a:t>
            </a:r>
            <a:r>
              <a:rPr lang="en-US" altLang="zh-CN" sz="1600" dirty="0" smtClean="0"/>
              <a:t>Broadcom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HTC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Intel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LG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Marvell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Samsung</a:t>
            </a:r>
            <a:r>
              <a:rPr lang="zh-CN" altLang="en-US" sz="1600" dirty="0" smtClean="0"/>
              <a:t>等公司。</a:t>
            </a:r>
          </a:p>
          <a:p>
            <a:endParaRPr lang="zh-CN" alt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600" dirty="0" smtClean="0"/>
              <a:t>2008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9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23</a:t>
            </a:r>
            <a:r>
              <a:rPr lang="zh-CN" altLang="en-US" sz="1600" dirty="0" smtClean="0"/>
              <a:t>日发布全球第一款采用</a:t>
            </a:r>
            <a:r>
              <a:rPr lang="en-US" altLang="zh-CN" sz="1600" dirty="0" smtClean="0"/>
              <a:t>Google Android</a:t>
            </a:r>
            <a:r>
              <a:rPr lang="zh-CN" altLang="en-US" sz="1600" dirty="0" smtClean="0"/>
              <a:t>操作系统的手机</a:t>
            </a:r>
            <a:r>
              <a:rPr lang="en-US" altLang="zh-CN" sz="1600" dirty="0" smtClean="0"/>
              <a:t>T-Mobile</a:t>
            </a:r>
            <a:r>
              <a:rPr lang="zh-CN" altLang="en-US" sz="1600" dirty="0" smtClean="0"/>
              <a:t>的定制化版本</a:t>
            </a:r>
            <a:r>
              <a:rPr lang="en-US" altLang="zh-CN" sz="1600" dirty="0" smtClean="0"/>
              <a:t>T-Mobile G1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HTC Dream</a:t>
            </a:r>
            <a:r>
              <a:rPr lang="zh-CN" altLang="en-US" sz="1600" dirty="0" smtClean="0"/>
              <a:t>，研发代号</a:t>
            </a:r>
            <a:r>
              <a:rPr lang="en-US" altLang="zh-CN" sz="1600" dirty="0" smtClean="0"/>
              <a:t>G1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pic>
        <p:nvPicPr>
          <p:cNvPr id="4118" name="Picture 22" descr="File:T-Mobile G1 launch event 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357694"/>
            <a:ext cx="2928958" cy="235573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4357686" y="4549700"/>
            <a:ext cx="4786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处理器：</a:t>
            </a:r>
            <a:r>
              <a:rPr lang="en-US" altLang="zh-CN" sz="1200" dirty="0" smtClean="0"/>
              <a:t>Qualcomm MSM7201A 528MHz</a:t>
            </a:r>
          </a:p>
          <a:p>
            <a:r>
              <a:rPr lang="zh-CN" altLang="en-US" sz="1200" dirty="0" smtClean="0"/>
              <a:t>操作系统：</a:t>
            </a:r>
            <a:r>
              <a:rPr lang="en-US" altLang="zh-CN" sz="1200" dirty="0" smtClean="0"/>
              <a:t>Google Android</a:t>
            </a:r>
          </a:p>
          <a:p>
            <a:r>
              <a:rPr lang="zh-CN" altLang="en-US" sz="1200" dirty="0" smtClean="0"/>
              <a:t>内存：</a:t>
            </a:r>
            <a:r>
              <a:rPr lang="en-US" altLang="zh-CN" sz="1200" dirty="0" smtClean="0"/>
              <a:t>ROM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256MB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RAM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192MB</a:t>
            </a:r>
          </a:p>
          <a:p>
            <a:r>
              <a:rPr lang="zh-CN" altLang="en-US" sz="1200" dirty="0" smtClean="0"/>
              <a:t>存储卡：</a:t>
            </a:r>
            <a:r>
              <a:rPr lang="en-US" altLang="zh-CN" sz="1200" dirty="0" err="1" smtClean="0"/>
              <a:t>microSD</a:t>
            </a:r>
            <a:r>
              <a:rPr lang="zh-CN" altLang="en-US" sz="1200" dirty="0" smtClean="0"/>
              <a:t>插槽（</a:t>
            </a:r>
            <a:r>
              <a:rPr lang="en-US" altLang="zh-CN" sz="1200" dirty="0" smtClean="0"/>
              <a:t>SDHC compatible</a:t>
            </a:r>
            <a:r>
              <a:rPr lang="zh-CN" altLang="en-US" sz="1200" dirty="0" smtClean="0"/>
              <a:t>），最大可支持到</a:t>
            </a:r>
            <a:r>
              <a:rPr lang="en-US" altLang="zh-CN" sz="1200" dirty="0" smtClean="0"/>
              <a:t>16GB</a:t>
            </a:r>
          </a:p>
          <a:p>
            <a:r>
              <a:rPr lang="zh-CN" altLang="en-US" sz="1200" dirty="0" smtClean="0"/>
              <a:t>尺寸：</a:t>
            </a:r>
            <a:r>
              <a:rPr lang="en-US" altLang="zh-CN" sz="1200" dirty="0" smtClean="0"/>
              <a:t>117.7mm X 55.7mm X 17.1mm</a:t>
            </a:r>
          </a:p>
          <a:p>
            <a:r>
              <a:rPr lang="zh-CN" altLang="en-US" sz="1200" dirty="0" smtClean="0"/>
              <a:t>重量：</a:t>
            </a:r>
            <a:r>
              <a:rPr lang="en-US" altLang="zh-CN" sz="1200" dirty="0" smtClean="0"/>
              <a:t>158g</a:t>
            </a:r>
            <a:r>
              <a:rPr lang="zh-CN" altLang="en-US" sz="1200" dirty="0" smtClean="0"/>
              <a:t>（含电池）</a:t>
            </a:r>
          </a:p>
          <a:p>
            <a:r>
              <a:rPr lang="zh-CN" altLang="en-US" sz="1200" dirty="0" smtClean="0"/>
              <a:t>屏幕：</a:t>
            </a:r>
            <a:r>
              <a:rPr lang="en-US" altLang="zh-CN" sz="1200" dirty="0" smtClean="0"/>
              <a:t>HVGA</a:t>
            </a:r>
            <a:r>
              <a:rPr lang="zh-CN" altLang="en-US" sz="1200" dirty="0" smtClean="0"/>
              <a:t>分辨率、</a:t>
            </a:r>
            <a:r>
              <a:rPr lang="en-US" altLang="zh-CN" sz="1200" dirty="0" smtClean="0"/>
              <a:t>3.2</a:t>
            </a:r>
            <a:r>
              <a:rPr lang="zh-CN" altLang="en-US" sz="1200" dirty="0" smtClean="0"/>
              <a:t>吋</a:t>
            </a:r>
            <a:r>
              <a:rPr lang="en-US" altLang="zh-CN" sz="1200" dirty="0" smtClean="0"/>
              <a:t>TFT-LCD</a:t>
            </a:r>
            <a:r>
              <a:rPr lang="zh-CN" altLang="en-US" sz="1200" dirty="0" smtClean="0"/>
              <a:t>平面式触控感应屏幕</a:t>
            </a:r>
          </a:p>
          <a:p>
            <a:r>
              <a:rPr lang="zh-CN" altLang="en-US" sz="1200" dirty="0" smtClean="0"/>
              <a:t>网络：</a:t>
            </a:r>
            <a:r>
              <a:rPr lang="en-US" altLang="zh-CN" sz="1200" dirty="0" smtClean="0"/>
              <a:t>GSM/EDGE/WCDMA/HSDPA/HSUPA</a:t>
            </a:r>
          </a:p>
          <a:p>
            <a:r>
              <a:rPr lang="zh-CN" altLang="en-US" sz="1200" dirty="0" smtClean="0"/>
              <a:t>蓝牙：</a:t>
            </a:r>
            <a:r>
              <a:rPr lang="en-US" altLang="zh-CN" sz="1200" dirty="0" smtClean="0"/>
              <a:t>2.0 with EDR</a:t>
            </a:r>
          </a:p>
          <a:p>
            <a:r>
              <a:rPr lang="en-US" altLang="zh-CN" sz="1200" dirty="0" smtClean="0"/>
              <a:t>GPS</a:t>
            </a:r>
            <a:r>
              <a:rPr lang="zh-CN" altLang="en-US" sz="1200" dirty="0" smtClean="0"/>
              <a:t>：配备</a:t>
            </a:r>
            <a:r>
              <a:rPr lang="en-US" altLang="zh-CN" sz="1200" dirty="0" smtClean="0"/>
              <a:t>GPS</a:t>
            </a:r>
            <a:r>
              <a:rPr lang="zh-CN" altLang="en-US" sz="1200" dirty="0" smtClean="0"/>
              <a:t>及</a:t>
            </a:r>
            <a:r>
              <a:rPr lang="en-US" altLang="zh-CN" sz="1200" dirty="0" smtClean="0"/>
              <a:t>A-GPS</a:t>
            </a:r>
          </a:p>
          <a:p>
            <a:r>
              <a:rPr lang="en-US" altLang="zh-CN" sz="1200" dirty="0" smtClean="0"/>
              <a:t>Wi-Fi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IEEE 802.11 b/g</a:t>
            </a:r>
          </a:p>
          <a:p>
            <a:r>
              <a:rPr lang="zh-CN" altLang="en-US" sz="1200" dirty="0" smtClean="0"/>
              <a:t>电池：</a:t>
            </a:r>
            <a:r>
              <a:rPr lang="en-US" altLang="zh-CN" sz="1200" dirty="0" smtClean="0"/>
              <a:t>1150mAh</a:t>
            </a:r>
            <a:r>
              <a:rPr lang="zh-CN" altLang="en-US" sz="1200" dirty="0" smtClean="0"/>
              <a:t>充电式锂或锂聚合物电池</a:t>
            </a:r>
            <a:endParaRPr lang="zh-CN" altLang="en-US" sz="1200" dirty="0"/>
          </a:p>
        </p:txBody>
      </p: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245451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背景历史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诞生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245451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背景历史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版本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571472" y="928670"/>
          <a:ext cx="7929618" cy="482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43206"/>
                <a:gridCol w="1928826"/>
                <a:gridCol w="33575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版本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</a:t>
                      </a:r>
                      <a:r>
                        <a:rPr lang="en-US" sz="1800" kern="1200" dirty="0" smtClean="0"/>
                        <a:t>(Cupcake)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/>
                        <a:t>2009</a:t>
                      </a:r>
                      <a:r>
                        <a:rPr lang="zh-CN" altLang="en-US" sz="1800" kern="1200" dirty="0" smtClean="0"/>
                        <a:t>年</a:t>
                      </a:r>
                      <a:r>
                        <a:rPr lang="en-US" altLang="zh-CN" sz="1800" kern="1200" dirty="0" smtClean="0"/>
                        <a:t>4</a:t>
                      </a:r>
                      <a:r>
                        <a:rPr lang="zh-CN" altLang="en-US" sz="1800" kern="1200" dirty="0" smtClean="0"/>
                        <a:t>月</a:t>
                      </a:r>
                      <a:r>
                        <a:rPr lang="en-US" altLang="zh-CN" sz="1800" kern="1200" dirty="0" smtClean="0"/>
                        <a:t>30</a:t>
                      </a:r>
                      <a:r>
                        <a:rPr lang="zh-CN" altLang="en-US" sz="1800" kern="1200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支持中文等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</a:t>
                      </a:r>
                      <a:r>
                        <a:rPr lang="en-US" sz="1800" kern="1200" dirty="0" smtClean="0"/>
                        <a:t>(Donut)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/>
                        <a:t>2009</a:t>
                      </a:r>
                      <a:r>
                        <a:rPr lang="zh-CN" altLang="en-US" sz="1800" kern="1200" dirty="0" smtClean="0"/>
                        <a:t>年</a:t>
                      </a:r>
                      <a:r>
                        <a:rPr lang="en-US" altLang="zh-CN" sz="1800" kern="1200" dirty="0" smtClean="0"/>
                        <a:t>9</a:t>
                      </a:r>
                      <a:r>
                        <a:rPr lang="zh-CN" altLang="en-US" sz="1800" kern="1200" dirty="0" smtClean="0"/>
                        <a:t>月</a:t>
                      </a:r>
                      <a:r>
                        <a:rPr lang="en-US" altLang="zh-CN" sz="1800" kern="1200" dirty="0" smtClean="0"/>
                        <a:t>15</a:t>
                      </a:r>
                      <a:r>
                        <a:rPr lang="zh-CN" altLang="en-US" sz="1800" kern="1200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2.0~2.1</a:t>
                      </a:r>
                      <a:r>
                        <a:rPr lang="en-US" sz="1800" kern="1200" dirty="0" smtClean="0"/>
                        <a:t>(</a:t>
                      </a:r>
                      <a:r>
                        <a:rPr lang="en-US" sz="1800" kern="1200" dirty="0" err="1" smtClean="0"/>
                        <a:t>Eclair</a:t>
                      </a:r>
                      <a:r>
                        <a:rPr lang="en-US" sz="1800" kern="120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/>
                        <a:t>2009</a:t>
                      </a:r>
                      <a:r>
                        <a:rPr lang="zh-CN" altLang="en-US" sz="1800" kern="1200" dirty="0" smtClean="0"/>
                        <a:t>年</a:t>
                      </a:r>
                      <a:r>
                        <a:rPr lang="en-US" altLang="zh-CN" sz="1800" kern="1200" dirty="0" smtClean="0"/>
                        <a:t>10</a:t>
                      </a:r>
                      <a:r>
                        <a:rPr lang="zh-CN" altLang="en-US" sz="1800" kern="1200" dirty="0" smtClean="0"/>
                        <a:t>月</a:t>
                      </a:r>
                      <a:r>
                        <a:rPr lang="en-US" altLang="zh-CN" sz="1800" kern="1200" dirty="0" smtClean="0"/>
                        <a:t>26</a:t>
                      </a:r>
                      <a:r>
                        <a:rPr lang="zh-CN" altLang="en-US" sz="1800" kern="1200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2.2</a:t>
                      </a:r>
                      <a:r>
                        <a:rPr lang="en-US" sz="1800" kern="1200" dirty="0" smtClean="0"/>
                        <a:t>(</a:t>
                      </a:r>
                      <a:r>
                        <a:rPr lang="en-US" sz="1800" kern="1200" dirty="0" err="1" smtClean="0"/>
                        <a:t>Froyo</a:t>
                      </a:r>
                      <a:r>
                        <a:rPr lang="en-US" sz="1800" kern="120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/>
                        <a:t>2010</a:t>
                      </a:r>
                      <a:r>
                        <a:rPr lang="zh-CN" altLang="en-US" sz="1800" kern="1200" dirty="0" smtClean="0"/>
                        <a:t>年</a:t>
                      </a:r>
                      <a:r>
                        <a:rPr lang="en-US" altLang="zh-CN" sz="1800" kern="1200" dirty="0" smtClean="0"/>
                        <a:t>5</a:t>
                      </a:r>
                      <a:r>
                        <a:rPr lang="zh-CN" altLang="en-US" sz="1800" kern="1200" dirty="0" smtClean="0"/>
                        <a:t>月</a:t>
                      </a:r>
                      <a:r>
                        <a:rPr lang="en-US" altLang="zh-CN" sz="1800" kern="1200" dirty="0" smtClean="0"/>
                        <a:t>20</a:t>
                      </a:r>
                      <a:r>
                        <a:rPr lang="zh-CN" altLang="en-US" sz="1800" kern="1200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支持将软件安装至存储卡等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</a:t>
                      </a:r>
                      <a:r>
                        <a:rPr lang="en-US" sz="1800" kern="1200" dirty="0" smtClean="0"/>
                        <a:t>(Gingerbread)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/>
                        <a:t>2010</a:t>
                      </a:r>
                      <a:r>
                        <a:rPr lang="zh-CN" altLang="en-US" sz="1800" kern="1200" dirty="0" smtClean="0"/>
                        <a:t>年</a:t>
                      </a:r>
                      <a:r>
                        <a:rPr lang="en-US" altLang="zh-CN" sz="1800" kern="1200" dirty="0" smtClean="0"/>
                        <a:t>12</a:t>
                      </a:r>
                      <a:r>
                        <a:rPr lang="zh-CN" altLang="en-US" sz="1800" kern="1200" dirty="0" smtClean="0"/>
                        <a:t>月</a:t>
                      </a:r>
                      <a:r>
                        <a:rPr lang="en-US" altLang="zh-CN" sz="1800" kern="1200" dirty="0" smtClean="0"/>
                        <a:t>7</a:t>
                      </a:r>
                      <a:r>
                        <a:rPr lang="zh-CN" altLang="en-US" sz="1800" kern="1200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/>
                        <a:t>支持更大的屏幕尺寸和分辨率等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3.x</a:t>
                      </a:r>
                      <a:r>
                        <a:rPr lang="en-US" sz="1800" kern="1200" dirty="0" smtClean="0"/>
                        <a:t>(Honeycomb)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/>
                        <a:t>2011</a:t>
                      </a:r>
                      <a:r>
                        <a:rPr lang="zh-CN" altLang="en-US" sz="1800" kern="1200" dirty="0" smtClean="0"/>
                        <a:t>年</a:t>
                      </a:r>
                      <a:r>
                        <a:rPr lang="en-US" altLang="zh-CN" sz="1800" kern="1200" dirty="0" smtClean="0"/>
                        <a:t>2</a:t>
                      </a:r>
                      <a:r>
                        <a:rPr lang="zh-CN" altLang="en-US" sz="1800" kern="1200" dirty="0" smtClean="0"/>
                        <a:t>月</a:t>
                      </a:r>
                      <a:r>
                        <a:rPr lang="en-US" altLang="zh-CN" sz="1800" kern="1200" dirty="0" smtClean="0"/>
                        <a:t>2</a:t>
                      </a:r>
                      <a:r>
                        <a:rPr lang="zh-CN" altLang="en-US" sz="1800" kern="1200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/>
                        <a:t>专为平板电脑设计等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4.0</a:t>
                      </a:r>
                      <a:r>
                        <a:rPr lang="en-US" sz="1800" kern="1200" dirty="0" smtClean="0"/>
                        <a:t>(Ice Cream Sandwich)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/>
                        <a:t>2011</a:t>
                      </a:r>
                      <a:r>
                        <a:rPr lang="zh-CN" altLang="en-US" sz="1800" kern="1200" dirty="0" smtClean="0"/>
                        <a:t>年</a:t>
                      </a:r>
                      <a:r>
                        <a:rPr lang="en-US" altLang="zh-CN" sz="1800" kern="1200" dirty="0" smtClean="0"/>
                        <a:t>10</a:t>
                      </a:r>
                      <a:r>
                        <a:rPr lang="zh-CN" altLang="en-US" sz="1800" kern="1200" dirty="0" smtClean="0"/>
                        <a:t>月</a:t>
                      </a:r>
                      <a:r>
                        <a:rPr lang="en-US" altLang="zh-CN" sz="1800" kern="1200" dirty="0" smtClean="0"/>
                        <a:t>19</a:t>
                      </a:r>
                      <a:r>
                        <a:rPr lang="zh-CN" altLang="en-US" sz="1800" kern="1200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/>
                        <a:t>Android Design</a:t>
                      </a:r>
                      <a:r>
                        <a:rPr lang="zh-CN" altLang="en-US" sz="1600" kern="1200" dirty="0" smtClean="0"/>
                        <a:t>及</a:t>
                      </a:r>
                      <a:r>
                        <a:rPr lang="en-US" sz="1600" kern="1200" dirty="0" err="1" smtClean="0"/>
                        <a:t>Holo</a:t>
                      </a:r>
                      <a:r>
                        <a:rPr lang="zh-CN" altLang="en-US" sz="1600" kern="1200" dirty="0" smtClean="0"/>
                        <a:t>主题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4.1~4.3</a:t>
                      </a:r>
                      <a:r>
                        <a:rPr lang="en-US" sz="1800" kern="1200" dirty="0" smtClean="0"/>
                        <a:t>(Jelly Bean)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/>
                        <a:t>2012</a:t>
                      </a:r>
                      <a:r>
                        <a:rPr lang="zh-CN" altLang="en-US" sz="1800" kern="1200" dirty="0" smtClean="0"/>
                        <a:t>年</a:t>
                      </a:r>
                      <a:r>
                        <a:rPr lang="en-US" altLang="zh-CN" sz="1800" kern="1200" dirty="0" smtClean="0"/>
                        <a:t>6</a:t>
                      </a:r>
                      <a:r>
                        <a:rPr lang="zh-CN" altLang="en-US" sz="1800" kern="1200" dirty="0" smtClean="0"/>
                        <a:t>月</a:t>
                      </a:r>
                      <a:r>
                        <a:rPr lang="en-US" altLang="zh-CN" sz="1800" kern="1200" dirty="0" smtClean="0"/>
                        <a:t>28</a:t>
                      </a:r>
                      <a:r>
                        <a:rPr lang="zh-CN" altLang="en-US" sz="1800" kern="1200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/>
                        <a:t>改进系统性能和稳定性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4.4</a:t>
                      </a:r>
                      <a:r>
                        <a:rPr lang="en-US" sz="1800" kern="1200" dirty="0" smtClean="0"/>
                        <a:t>(</a:t>
                      </a:r>
                      <a:r>
                        <a:rPr lang="en-US" sz="1800" kern="1200" dirty="0" err="1" smtClean="0"/>
                        <a:t>KitKat</a:t>
                      </a:r>
                      <a:r>
                        <a:rPr lang="en-US" sz="1800" kern="120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/>
                        <a:t>2013</a:t>
                      </a:r>
                      <a:r>
                        <a:rPr lang="zh-CN" altLang="en-US" sz="1800" kern="1200" dirty="0" smtClean="0"/>
                        <a:t>年</a:t>
                      </a:r>
                      <a:r>
                        <a:rPr lang="en-US" altLang="zh-CN" sz="1800" kern="1200" dirty="0" smtClean="0"/>
                        <a:t>10</a:t>
                      </a:r>
                      <a:r>
                        <a:rPr lang="zh-CN" altLang="en-US" sz="1800" kern="1200" dirty="0" smtClean="0"/>
                        <a:t>月</a:t>
                      </a:r>
                      <a:r>
                        <a:rPr lang="en-US" altLang="zh-CN" sz="1800" kern="1200" dirty="0" smtClean="0"/>
                        <a:t>31</a:t>
                      </a:r>
                      <a:r>
                        <a:rPr lang="zh-CN" altLang="en-US" sz="1800" kern="1200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/>
                        <a:t>全新的 </a:t>
                      </a:r>
                      <a:r>
                        <a:rPr lang="en-US" altLang="zh-CN" sz="1600" kern="1200" dirty="0" smtClean="0"/>
                        <a:t>Java </a:t>
                      </a:r>
                      <a:r>
                        <a:rPr lang="zh-CN" altLang="en-US" sz="1600" kern="1200" dirty="0" smtClean="0"/>
                        <a:t>虚拟机运行环境 </a:t>
                      </a:r>
                      <a:r>
                        <a:rPr lang="en-US" altLang="zh-CN" sz="1600" kern="1200" dirty="0" smtClean="0"/>
                        <a:t>ART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5.x</a:t>
                      </a:r>
                      <a:r>
                        <a:rPr lang="en-US" sz="1800" kern="1200" dirty="0" smtClean="0"/>
                        <a:t>(Lollipop)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/>
                        <a:t>2014</a:t>
                      </a:r>
                      <a:r>
                        <a:rPr lang="zh-CN" altLang="en-US" sz="1800" kern="1200" dirty="0" smtClean="0"/>
                        <a:t>年</a:t>
                      </a:r>
                      <a:r>
                        <a:rPr lang="en-US" altLang="zh-CN" sz="1800" kern="1200" dirty="0" smtClean="0"/>
                        <a:t>10</a:t>
                      </a:r>
                      <a:r>
                        <a:rPr lang="zh-CN" altLang="en-US" sz="1800" kern="1200" dirty="0" smtClean="0"/>
                        <a:t>月</a:t>
                      </a:r>
                      <a:r>
                        <a:rPr lang="en-US" altLang="zh-CN" sz="1800" kern="1200" dirty="0" smtClean="0"/>
                        <a:t>16</a:t>
                      </a:r>
                      <a:r>
                        <a:rPr lang="zh-CN" altLang="en-US" sz="1800" kern="1200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/>
                        <a:t>支持</a:t>
                      </a:r>
                      <a:r>
                        <a:rPr lang="en-US" altLang="zh-CN" sz="1600" kern="1200" dirty="0" smtClean="0"/>
                        <a:t>64</a:t>
                      </a:r>
                      <a:r>
                        <a:rPr lang="zh-CN" altLang="en-US" sz="1600" kern="1200" dirty="0" smtClean="0"/>
                        <a:t>位处理器，增强安全性，</a:t>
                      </a:r>
                      <a:r>
                        <a:rPr lang="en-US" altLang="zh-CN" sz="1600" kern="1200" dirty="0" smtClean="0"/>
                        <a:t>MD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6.x</a:t>
                      </a:r>
                      <a:r>
                        <a:rPr lang="en-US" sz="1800" kern="1200" dirty="0" smtClean="0"/>
                        <a:t>(Marshmallow)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/>
                        <a:t>2015</a:t>
                      </a:r>
                      <a:r>
                        <a:rPr lang="zh-CN" altLang="en-US" sz="1800" kern="1200" dirty="0" smtClean="0"/>
                        <a:t>年</a:t>
                      </a:r>
                      <a:r>
                        <a:rPr lang="en-US" altLang="zh-CN" sz="1800" kern="1200" dirty="0" smtClean="0"/>
                        <a:t>10</a:t>
                      </a:r>
                      <a:r>
                        <a:rPr lang="zh-CN" altLang="en-US" sz="1800" kern="1200" dirty="0" smtClean="0"/>
                        <a:t>月</a:t>
                      </a:r>
                      <a:r>
                        <a:rPr lang="en-US" altLang="zh-CN" sz="1800" kern="1200" dirty="0" smtClean="0"/>
                        <a:t>5</a:t>
                      </a:r>
                      <a:r>
                        <a:rPr lang="zh-CN" altLang="en-US" sz="1800" kern="1200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/>
                        <a:t>限制</a:t>
                      </a:r>
                      <a:r>
                        <a:rPr lang="en-US" altLang="zh-CN" sz="1600" kern="1200" dirty="0" smtClean="0"/>
                        <a:t>App</a:t>
                      </a:r>
                      <a:r>
                        <a:rPr lang="zh-CN" altLang="en-US" sz="1600" kern="1200" dirty="0" smtClean="0"/>
                        <a:t>访问权限，新增</a:t>
                      </a:r>
                      <a:r>
                        <a:rPr lang="en-US" sz="1600" kern="1200" dirty="0" smtClean="0"/>
                        <a:t>Doze</a:t>
                      </a:r>
                      <a:r>
                        <a:rPr lang="zh-CN" altLang="en-US" sz="1600" kern="1200" dirty="0" smtClean="0"/>
                        <a:t>功能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7.x</a:t>
                      </a:r>
                      <a:r>
                        <a:rPr lang="en-US" sz="1800" kern="1200" dirty="0" smtClean="0"/>
                        <a:t>(Android Nougat)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/>
                        <a:t>2016</a:t>
                      </a:r>
                      <a:r>
                        <a:rPr lang="zh-CN" altLang="en-US" sz="1800" kern="1200" dirty="0" smtClean="0"/>
                        <a:t>年</a:t>
                      </a:r>
                      <a:r>
                        <a:rPr lang="en-US" altLang="zh-CN" sz="1800" kern="1200" dirty="0" smtClean="0"/>
                        <a:t>8</a:t>
                      </a:r>
                      <a:r>
                        <a:rPr lang="zh-CN" altLang="en-US" sz="1800" kern="1200" dirty="0" smtClean="0"/>
                        <a:t>月</a:t>
                      </a:r>
                      <a:r>
                        <a:rPr lang="en-US" altLang="zh-CN" sz="1800" kern="1200" dirty="0" smtClean="0"/>
                        <a:t>22</a:t>
                      </a:r>
                      <a:r>
                        <a:rPr lang="zh-CN" altLang="en-US" sz="1800" kern="1200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/>
                        <a:t>支持多视窗模式</a:t>
                      </a:r>
                      <a:endParaRPr lang="zh-CN" altLang="en-US" sz="16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00034" y="6000768"/>
            <a:ext cx="3021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https://zh.wikipedia.org/wiki/Android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095719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背景历史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版本分布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987" name="Picture 3" descr="E:\temp\picture_149430470542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40" y="857232"/>
            <a:ext cx="8186726" cy="48654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71604" y="5907305"/>
            <a:ext cx="7449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2017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日统计结果，来源：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https://developer.android.com/about/dashboards/index.html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1143027" y="1214438"/>
            <a:ext cx="72866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Calibri" pitchFamily="34" charset="0"/>
              </a:rPr>
              <a:t>　　</a:t>
            </a:r>
          </a:p>
        </p:txBody>
      </p:sp>
      <p:sp>
        <p:nvSpPr>
          <p:cNvPr id="5" name="任意多边形 4"/>
          <p:cNvSpPr/>
          <p:nvPr/>
        </p:nvSpPr>
        <p:spPr bwMode="auto">
          <a:xfrm>
            <a:off x="1382740" y="2759070"/>
            <a:ext cx="6284912" cy="550863"/>
          </a:xfrm>
          <a:custGeom>
            <a:avLst/>
            <a:gdLst>
              <a:gd name="connsiteX0" fmla="*/ 0 w 7004759"/>
              <a:gd name="connsiteY0" fmla="*/ 0 h 719475"/>
              <a:gd name="connsiteX1" fmla="*/ 7004759 w 7004759"/>
              <a:gd name="connsiteY1" fmla="*/ 0 h 719475"/>
              <a:gd name="connsiteX2" fmla="*/ 7004759 w 7004759"/>
              <a:gd name="connsiteY2" fmla="*/ 719475 h 719475"/>
              <a:gd name="connsiteX3" fmla="*/ 0 w 7004759"/>
              <a:gd name="connsiteY3" fmla="*/ 719475 h 719475"/>
              <a:gd name="connsiteX4" fmla="*/ 0 w 7004759"/>
              <a:gd name="connsiteY4" fmla="*/ 0 h 7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04759" h="719475">
                <a:moveTo>
                  <a:pt x="0" y="0"/>
                </a:moveTo>
                <a:lnTo>
                  <a:pt x="7004759" y="0"/>
                </a:lnTo>
                <a:lnTo>
                  <a:pt x="7004759" y="719475"/>
                </a:lnTo>
                <a:lnTo>
                  <a:pt x="0" y="719475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571083" tIns="60960" rIns="60960" bIns="60960" spcCol="1270" anchor="ctr"/>
          <a:lstStyle/>
          <a:p>
            <a:pPr defTabSz="10668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zh-CN" altLang="en-US" sz="24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快速入门</a:t>
            </a:r>
            <a:endParaRPr lang="zh-CN" altLang="en-US" sz="2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 bwMode="auto">
          <a:xfrm>
            <a:off x="931890" y="2730495"/>
            <a:ext cx="673100" cy="671513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rgbClr val="F96A1B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sp>
      <p:sp>
        <p:nvSpPr>
          <p:cNvPr id="7" name="任意多边形 6"/>
          <p:cNvSpPr/>
          <p:nvPr/>
        </p:nvSpPr>
        <p:spPr bwMode="auto">
          <a:xfrm>
            <a:off x="1793902" y="1514462"/>
            <a:ext cx="5873750" cy="611187"/>
          </a:xfrm>
          <a:custGeom>
            <a:avLst/>
            <a:gdLst>
              <a:gd name="connsiteX0" fmla="*/ 0 w 6592268"/>
              <a:gd name="connsiteY0" fmla="*/ 0 h 719475"/>
              <a:gd name="connsiteX1" fmla="*/ 6592268 w 6592268"/>
              <a:gd name="connsiteY1" fmla="*/ 0 h 719475"/>
              <a:gd name="connsiteX2" fmla="*/ 6592268 w 6592268"/>
              <a:gd name="connsiteY2" fmla="*/ 719475 h 719475"/>
              <a:gd name="connsiteX3" fmla="*/ 0 w 6592268"/>
              <a:gd name="connsiteY3" fmla="*/ 719475 h 719475"/>
              <a:gd name="connsiteX4" fmla="*/ 0 w 6592268"/>
              <a:gd name="connsiteY4" fmla="*/ 0 h 7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2268" h="719475">
                <a:moveTo>
                  <a:pt x="0" y="0"/>
                </a:moveTo>
                <a:lnTo>
                  <a:pt x="6592268" y="0"/>
                </a:lnTo>
                <a:lnTo>
                  <a:pt x="6592268" y="719475"/>
                </a:lnTo>
                <a:lnTo>
                  <a:pt x="0" y="719475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571083" tIns="78740" rIns="78740" bIns="78740" spcCol="1270" anchor="ctr"/>
          <a:lstStyle/>
          <a:p>
            <a:pPr defTabSz="13779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zh-CN" altLang="en-US" sz="2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r>
              <a:rPr lang="zh-CN" altLang="en-US" sz="24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历史</a:t>
            </a:r>
            <a:endParaRPr lang="zh-CN" altLang="en-US" sz="2400" kern="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 bwMode="auto">
          <a:xfrm>
            <a:off x="1344640" y="1500174"/>
            <a:ext cx="687387" cy="687388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rgbClr val="08A1D9">
                <a:lumMod val="75000"/>
              </a:srgbClr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sp>
      <p:sp>
        <p:nvSpPr>
          <p:cNvPr id="9" name="矩形 8"/>
          <p:cNvSpPr/>
          <p:nvPr/>
        </p:nvSpPr>
        <p:spPr bwMode="auto">
          <a:xfrm>
            <a:off x="970486" y="2808640"/>
            <a:ext cx="63476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spc="50" dirty="0">
                <a:ln w="13500">
                  <a:solidFill>
                    <a:srgbClr val="797B7E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F96A1B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二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446406" y="1592005"/>
            <a:ext cx="469631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spc="50" dirty="0">
                <a:ln w="13500">
                  <a:solidFill>
                    <a:srgbClr val="797B7E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8A1D9">
                    <a:lumMod val="7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一</a:t>
            </a:r>
          </a:p>
        </p:txBody>
      </p:sp>
      <p:sp>
        <p:nvSpPr>
          <p:cNvPr id="11" name="任意多边形 10"/>
          <p:cNvSpPr/>
          <p:nvPr/>
        </p:nvSpPr>
        <p:spPr bwMode="auto">
          <a:xfrm>
            <a:off x="1762152" y="3881438"/>
            <a:ext cx="5888038" cy="623887"/>
          </a:xfrm>
          <a:custGeom>
            <a:avLst/>
            <a:gdLst>
              <a:gd name="connsiteX0" fmla="*/ 0 w 6592268"/>
              <a:gd name="connsiteY0" fmla="*/ 0 h 719475"/>
              <a:gd name="connsiteX1" fmla="*/ 6592268 w 6592268"/>
              <a:gd name="connsiteY1" fmla="*/ 0 h 719475"/>
              <a:gd name="connsiteX2" fmla="*/ 6592268 w 6592268"/>
              <a:gd name="connsiteY2" fmla="*/ 719475 h 719475"/>
              <a:gd name="connsiteX3" fmla="*/ 0 w 6592268"/>
              <a:gd name="connsiteY3" fmla="*/ 719475 h 719475"/>
              <a:gd name="connsiteX4" fmla="*/ 0 w 6592268"/>
              <a:gd name="connsiteY4" fmla="*/ 0 h 7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2268" h="719475">
                <a:moveTo>
                  <a:pt x="0" y="0"/>
                </a:moveTo>
                <a:lnTo>
                  <a:pt x="6592268" y="0"/>
                </a:lnTo>
                <a:lnTo>
                  <a:pt x="6592268" y="719475"/>
                </a:lnTo>
                <a:lnTo>
                  <a:pt x="0" y="719475"/>
                </a:lnTo>
                <a:lnTo>
                  <a:pt x="0" y="0"/>
                </a:lnTo>
                <a:close/>
              </a:path>
            </a:pathLst>
          </a:custGeom>
          <a:solidFill>
            <a:srgbClr val="08A1D9">
              <a:lumMod val="75000"/>
            </a:srgbClr>
          </a:solidFill>
          <a:ln w="381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571083" tIns="78740" rIns="78740" bIns="78740" spcCol="1270" anchor="ctr"/>
          <a:lstStyle/>
          <a:p>
            <a:pPr defTabSz="13779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zh-CN" altLang="en-US" sz="2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功能与原理</a:t>
            </a:r>
            <a:endParaRPr lang="zh-CN" altLang="en-US" sz="2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 bwMode="auto">
          <a:xfrm>
            <a:off x="1382740" y="3860800"/>
            <a:ext cx="687387" cy="685800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rgbClr val="08A1D9">
                <a:lumMod val="75000"/>
              </a:srgbClr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sp>
      <p:sp>
        <p:nvSpPr>
          <p:cNvPr id="13" name="矩形 12"/>
          <p:cNvSpPr/>
          <p:nvPr/>
        </p:nvSpPr>
        <p:spPr bwMode="auto">
          <a:xfrm>
            <a:off x="1472723" y="3914962"/>
            <a:ext cx="50776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spc="50" dirty="0">
                <a:ln w="13500">
                  <a:solidFill>
                    <a:srgbClr val="797B7E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8A1D9">
                    <a:lumMod val="7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三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快速入门</a:t>
            </a:r>
            <a:endParaRPr lang="en-US" altLang="zh-CN" sz="2800" b="1" dirty="0">
              <a:solidFill>
                <a:srgbClr val="0033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1802" y="1714488"/>
            <a:ext cx="257176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一、环境准备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71802" y="2643182"/>
            <a:ext cx="257176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、创建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emo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71802" y="3571876"/>
            <a:ext cx="257176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、项目结构介绍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71802" y="4500570"/>
            <a:ext cx="257176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Demo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运行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3255</TotalTime>
  <Words>1559</Words>
  <Application>Microsoft Office PowerPoint</Application>
  <PresentationFormat>全屏显示(4:3)</PresentationFormat>
  <Paragraphs>305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梅亮</dc:creator>
  <cp:lastModifiedBy>Windows 用户</cp:lastModifiedBy>
  <cp:revision>248</cp:revision>
  <dcterms:created xsi:type="dcterms:W3CDTF">2012-06-14T07:51:24Z</dcterms:created>
  <dcterms:modified xsi:type="dcterms:W3CDTF">2017-06-14T09:59:58Z</dcterms:modified>
</cp:coreProperties>
</file>