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bg-16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80" y="-13970"/>
            <a:ext cx="12221210" cy="687451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488315" y="2704465"/>
            <a:ext cx="8505825" cy="1251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FFC000"/>
                </a:solidFill>
                <a:latin typeface="Arial" charset="0"/>
                <a:ea typeface="Sans Serif" charset="0"/>
              </a:rPr>
              <a:t>Avast</a:t>
            </a:r>
            <a:r>
              <a:rPr lang="en-US" b="1" dirty="0">
                <a:solidFill>
                  <a:srgbClr val="FFC000"/>
                </a:solidFill>
                <a:latin typeface="Arial" charset="0"/>
                <a:ea typeface="Sans Serif" charset="0"/>
              </a:rPr>
              <a:t> </a:t>
            </a:r>
            <a:r>
              <a:rPr lang="x-none" altLang="en-US" b="1" dirty="0">
                <a:solidFill>
                  <a:srgbClr val="FFC000"/>
                </a:solidFill>
                <a:latin typeface="Arial" charset="0"/>
                <a:ea typeface="Sans Serif" charset="0"/>
              </a:rPr>
              <a:t>Urlinfo</a:t>
            </a:r>
            <a:r>
              <a:rPr lang="en-US" b="1" dirty="0">
                <a:solidFill>
                  <a:srgbClr val="FFC000"/>
                </a:solidFill>
                <a:latin typeface="Arial" charset="0"/>
                <a:ea typeface="Sans Serif" charset="0"/>
              </a:rPr>
              <a:t> Service</a:t>
            </a:r>
            <a:endParaRPr>
              <a:latin typeface="Arial" charset="0"/>
              <a:ea typeface="Sans Serif" charset="0"/>
            </a:endParaRPr>
          </a:p>
        </p:txBody>
      </p:sp>
      <p:sp>
        <p:nvSpPr>
          <p:cNvPr id="9" name="Title 5"/>
          <p:cNvSpPr>
            <a:spLocks noGrp="1"/>
          </p:cNvSpPr>
          <p:nvPr/>
        </p:nvSpPr>
        <p:spPr>
          <a:xfrm>
            <a:off x="507365" y="4024630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sz="2400" b="1" dirty="0" err="1">
                <a:solidFill>
                  <a:srgbClr val="FFC000"/>
                </a:solidFill>
                <a:latin typeface="Arial" charset="0"/>
                <a:ea typeface="Sans Serif" charset="0"/>
              </a:rPr>
              <a:t>September 2018</a:t>
            </a:r>
            <a:endParaRPr lang="x-none" sz="2400">
              <a:latin typeface="Arial" charset="0"/>
              <a:ea typeface="Sans Serif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Agenda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zh-CN"/>
              <a:t>Avast Urlinfo Service introduction</a:t>
            </a:r>
            <a:endParaRPr lang="x-none" altLang="zh-CN"/>
          </a:p>
          <a:p>
            <a:pPr lvl="1"/>
            <a:r>
              <a:rPr lang="x-none" altLang="zh-CN" sz="2400"/>
              <a:t>features</a:t>
            </a:r>
            <a:endParaRPr lang="x-none" altLang="zh-CN" sz="2400"/>
          </a:p>
          <a:p>
            <a:pPr lvl="1"/>
            <a:r>
              <a:rPr lang="x-none" altLang="zh-CN" sz="2400"/>
              <a:t>advantages</a:t>
            </a:r>
            <a:endParaRPr lang="x-none" altLang="zh-CN" sz="2400"/>
          </a:p>
          <a:p>
            <a:pPr lvl="0"/>
            <a:r>
              <a:rPr lang="x-none" altLang="zh-CN">
                <a:sym typeface="+mn-ea"/>
              </a:rPr>
              <a:t>Benefits come with the service.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>
                <a:sym typeface="+mn-ea"/>
              </a:rPr>
              <a:t>What do you need to do from client side? 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>
                <a:sym typeface="+mn-ea"/>
              </a:rPr>
              <a:t>S</a:t>
            </a:r>
            <a:r>
              <a:rPr lang="x-none" altLang="zh-CN">
                <a:sym typeface="+mn-ea"/>
              </a:rPr>
              <a:t>imilar solutions </a:t>
            </a:r>
            <a:r>
              <a:rPr lang="x-none" altLang="zh-CN">
                <a:sym typeface="+mn-ea"/>
              </a:rPr>
              <a:t>in the market.</a:t>
            </a:r>
            <a:endParaRPr lang="x-none" altLang="zh-CN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Bechmark compitition between them.</a:t>
            </a:r>
            <a:endParaRPr lang="x-none" altLang="zh-CN"/>
          </a:p>
          <a:p>
            <a:r>
              <a:rPr lang="x-none" altLang="zh-CN"/>
              <a:t>Why Avast is the best to you?</a:t>
            </a:r>
            <a:endParaRPr lang="x-none" altLang="zh-CN"/>
          </a:p>
          <a:p>
            <a:r>
              <a:rPr lang="x-none" altLang="zh-CN"/>
              <a:t>Questions.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Kingsoft Office WPP</Application>
  <PresentationFormat>宽屏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</dc:creator>
  <cp:lastModifiedBy>jacob</cp:lastModifiedBy>
  <cp:revision>11</cp:revision>
  <dcterms:created xsi:type="dcterms:W3CDTF">2018-09-28T03:57:54Z</dcterms:created>
  <dcterms:modified xsi:type="dcterms:W3CDTF">2018-09-28T03:57:54Z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