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7772400" cy="1470025"/>
          </a:xfrm>
        </p:spPr>
        <p:txBody>
          <a:bodyPr/>
          <a:p>
            <a:endParaRPr lang="cs-CZ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90" y="162560"/>
            <a:ext cx="10515600" cy="1123315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3970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488315" y="2704465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Service</a:t>
            </a:r>
            <a:endParaRPr>
              <a:latin typeface="Arial" panose="020B0604020202020204" pitchFamily="34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507365" y="4024630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x-none" sz="2400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October</a:t>
            </a:r>
            <a:r>
              <a:rPr lang="x-none" sz="2400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2018</a:t>
            </a:r>
            <a:endParaRPr lang="x-none" sz="2400">
              <a:latin typeface="Arial" panose="020B0604020202020204" pitchFamily="34" charset="0"/>
              <a:ea typeface="Sans Serif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525" y="1741170"/>
            <a:ext cx="10515600" cy="4351338"/>
          </a:xfrm>
        </p:spPr>
        <p:txBody>
          <a:bodyPr>
            <a:normAutofit/>
          </a:bodyPr>
          <a:p>
            <a:r>
              <a:rPr lang="x-none" altLang="zh-CN">
                <a:solidFill>
                  <a:srgbClr val="FF9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Avast Urlinfo Service introduction</a:t>
            </a:r>
            <a:endParaRPr lang="x-none" altLang="zh-CN">
              <a:solidFill>
                <a:srgbClr val="FF923F"/>
              </a:solidFill>
            </a:endParaRPr>
          </a:p>
          <a:p>
            <a:pPr lvl="1"/>
            <a:r>
              <a:rPr lang="x-none" altLang="zh-CN" sz="2400">
                <a:solidFill>
                  <a:srgbClr val="FF9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x-none" altLang="zh-CN" sz="2400">
              <a:solidFill>
                <a:srgbClr val="FF9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x-none" altLang="zh-CN" sz="2400">
                <a:solidFill>
                  <a:srgbClr val="FF9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x-none" altLang="zh-CN" sz="2400">
              <a:solidFill>
                <a:srgbClr val="FF923F"/>
              </a:solidFill>
            </a:endParaRPr>
          </a:p>
          <a:p>
            <a:pPr lvl="0"/>
            <a:r>
              <a:rPr lang="x-none" altLang="zh-CN">
                <a:sym typeface="+mn-ea"/>
              </a:rPr>
              <a:t>Benefits come with the service.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>
                <a:sym typeface="+mn-ea"/>
              </a:rPr>
              <a:t>What do you need to do from client side? 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>
                <a:sym typeface="+mn-ea"/>
              </a:rPr>
              <a:t>Similar solutions in the market.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Bechmark compitition between them.</a:t>
            </a:r>
            <a:endParaRPr lang="x-none" altLang="zh-CN"/>
          </a:p>
          <a:p>
            <a:r>
              <a:rPr lang="x-none" altLang="zh-CN"/>
              <a:t>Why Avast is the best to you?</a:t>
            </a:r>
            <a:endParaRPr lang="x-none" altLang="zh-CN"/>
          </a:p>
          <a:p>
            <a:r>
              <a:rPr lang="x-none" altLang="zh-CN"/>
              <a:t>Questions.</a:t>
            </a:r>
            <a:endParaRPr lang="x-none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903605" y="311785"/>
            <a:ext cx="10624820" cy="723265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3860800" y="367665"/>
            <a:ext cx="477456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x-none" altLang="en-US" sz="36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84785" y="74295"/>
            <a:ext cx="10236835" cy="1010285"/>
            <a:chOff x="291" y="117"/>
            <a:chExt cx="16121" cy="1591"/>
          </a:xfrm>
        </p:grpSpPr>
        <p:sp>
          <p:nvSpPr>
            <p:cNvPr id="35" name="文本框 34"/>
            <p:cNvSpPr txBox="1"/>
            <p:nvPr/>
          </p:nvSpPr>
          <p:spPr>
            <a:xfrm>
              <a:off x="693" y="117"/>
              <a:ext cx="1571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A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VAST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URLINFO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SERVICE </a:t>
              </a:r>
              <a:endParaRPr lang="en-US" altLang="x-none" sz="3600" b="1" spc="300" dirty="0" smtClean="0">
                <a:solidFill>
                  <a:srgbClr val="FF923F"/>
                </a:solidFill>
                <a:latin typeface="Arial" panose="020B0604020202020204" pitchFamily="34" charset="0"/>
                <a:ea typeface="文泉驿正黑" panose="02000603000000000000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1" y="273"/>
              <a:ext cx="317" cy="1310"/>
            </a:xfrm>
            <a:prstGeom prst="rect">
              <a:avLst/>
            </a:prstGeom>
            <a:solidFill>
              <a:srgbClr val="FF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3" y="1080"/>
              <a:ext cx="97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x-none" sz="2000" b="1" spc="300" dirty="0" smtClean="0">
                  <a:solidFill>
                    <a:srgbClr val="4857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INTRODUCTION</a:t>
              </a:r>
              <a:endParaRPr lang="en-US" altLang="x-none" sz="2000" b="1" spc="300" dirty="0" smtClean="0">
                <a:solidFill>
                  <a:srgbClr val="4857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4" baseType="lpstr">
      <vt:lpstr>Arial</vt:lpstr>
      <vt:lpstr>宋体</vt:lpstr>
      <vt:lpstr>Wingdings</vt:lpstr>
      <vt:lpstr>Sans Serif</vt:lpstr>
      <vt:lpstr>微软雅黑</vt:lpstr>
      <vt:lpstr>文泉驿正黑</vt:lpstr>
      <vt:lpstr>Calibri Light</vt:lpstr>
      <vt:lpstr>文泉驿微米黑</vt:lpstr>
      <vt:lpstr>Calibri</vt:lpstr>
      <vt:lpstr>宋体</vt:lpstr>
      <vt:lpstr>Arial Unicode MS</vt:lpstr>
      <vt:lpstr>PMingLiU</vt:lpstr>
      <vt:lpstr>Arial Black</vt:lpstr>
      <vt:lpstr>Disciple</vt:lpstr>
      <vt:lpstr>文泉驿等宽微米黑</vt:lpstr>
      <vt:lpstr>方正卡通简体</vt:lpstr>
      <vt:lpstr>Abyssinica SIL</vt:lpstr>
      <vt:lpstr>華康娃娃體</vt:lpstr>
      <vt:lpstr>PMingLiU</vt:lpstr>
      <vt:lpstr>Times New Roman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28</cp:revision>
  <dcterms:created xsi:type="dcterms:W3CDTF">2018-09-28T04:48:25Z</dcterms:created>
  <dcterms:modified xsi:type="dcterms:W3CDTF">2018-09-28T04:48:25Z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