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61" r:id="rId7"/>
    <p:sldId id="264" r:id="rId8"/>
    <p:sldId id="262" r:id="rId9"/>
    <p:sldId id="263" r:id="rId10"/>
    <p:sldId id="280" r:id="rId11"/>
    <p:sldId id="258" r:id="rId12"/>
    <p:sldId id="259" r:id="rId13"/>
    <p:sldId id="265" r:id="rId14"/>
    <p:sldId id="266" r:id="rId15"/>
    <p:sldId id="273" r:id="rId16"/>
    <p:sldId id="272" r:id="rId17"/>
    <p:sldId id="268" r:id="rId18"/>
    <p:sldId id="269" r:id="rId19"/>
    <p:sldId id="270" r:id="rId20"/>
    <p:sldId id="271" r:id="rId21"/>
    <p:sldId id="274" r:id="rId22"/>
    <p:sldId id="275" r:id="rId23"/>
    <p:sldId id="276" r:id="rId24"/>
    <p:sldId id="278" r:id="rId25"/>
    <p:sldId id="277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00"/>
    <a:srgbClr val="FF923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 can happen if your device or a website was hacked.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51520" y="1700808"/>
            <a:ext cx="7772400" cy="1470025"/>
          </a:xfrm>
        </p:spPr>
        <p:txBody>
          <a:bodyPr/>
          <a:p>
            <a:endParaRPr lang="cs-CZ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390" y="162560"/>
            <a:ext cx="10515600" cy="1123315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bg-16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80" y="-13970"/>
            <a:ext cx="12221210" cy="687451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628015" y="2122170"/>
            <a:ext cx="8505825" cy="1251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Avast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</a:t>
            </a:r>
            <a:r>
              <a:rPr lang="x-none" alt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Urlinfo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Service</a:t>
            </a:r>
            <a:endParaRPr>
              <a:latin typeface="Arial" panose="020B0604020202020204" pitchFamily="34" charset="0"/>
              <a:ea typeface="Sans Serif" charset="0"/>
            </a:endParaRPr>
          </a:p>
        </p:txBody>
      </p:sp>
      <p:sp>
        <p:nvSpPr>
          <p:cNvPr id="9" name="Title 5"/>
          <p:cNvSpPr>
            <a:spLocks noGrp="1"/>
          </p:cNvSpPr>
          <p:nvPr/>
        </p:nvSpPr>
        <p:spPr>
          <a:xfrm>
            <a:off x="628015" y="3749040"/>
            <a:ext cx="3590925" cy="6134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x-none" sz="2400" b="1" dirty="0" err="1">
                <a:solidFill>
                  <a:schemeClr val="bg1"/>
                </a:solidFill>
                <a:latin typeface="Arial" panose="020B0604020202020204" pitchFamily="34" charset="0"/>
                <a:ea typeface="Sans Serif" charset="0"/>
              </a:rPr>
              <a:t>October</a:t>
            </a:r>
            <a:r>
              <a:rPr lang="x-none" sz="2400" b="1" dirty="0" err="1">
                <a:solidFill>
                  <a:schemeClr val="bg1"/>
                </a:solidFill>
                <a:latin typeface="Arial" panose="020B0604020202020204" pitchFamily="34" charset="0"/>
                <a:ea typeface="Sans Serif" charset="0"/>
              </a:rPr>
              <a:t> 2018</a:t>
            </a:r>
            <a:endParaRPr lang="x-none" sz="2400" b="1" dirty="0" err="1">
              <a:solidFill>
                <a:schemeClr val="bg1"/>
              </a:solidFill>
              <a:latin typeface="Arial" panose="020B0604020202020204" pitchFamily="34" charset="0"/>
              <a:ea typeface="Sans Serif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  <p:sp>
        <p:nvSpPr>
          <p:cNvPr id="4" name="Title 5"/>
          <p:cNvSpPr>
            <a:spLocks noGrp="1"/>
          </p:cNvSpPr>
          <p:nvPr/>
        </p:nvSpPr>
        <p:spPr>
          <a:xfrm>
            <a:off x="628015" y="3373755"/>
            <a:ext cx="3590925" cy="6134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Sans Serif" charset="0"/>
              </a:rPr>
              <a:t>Jacob Leung </a:t>
            </a:r>
            <a:endParaRPr lang="en-US" sz="2800" b="1" dirty="0" err="1">
              <a:solidFill>
                <a:schemeClr val="bg1"/>
              </a:solidFill>
              <a:latin typeface="Arial" panose="020B0604020202020204" pitchFamily="34" charset="0"/>
              <a:ea typeface="Sans Seri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 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Feature: scan Urls for all threats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Our advantages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 cases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Benefit come from this 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imilar solutions in the market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Difference comparison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rgbClr val="FF923F"/>
                </a:solidFill>
              </a:rPr>
              <a:t>Internet security background</a:t>
            </a:r>
            <a:endParaRPr lang="zh-CN" altLang="en-US"/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/>
              <a:t>Benefits come with the service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Implemen</a:t>
            </a:r>
            <a:r>
              <a:rPr lang="en-US" altLang="zh-CN">
                <a:sym typeface="+mn-ea"/>
              </a:rPr>
              <a:t>ce</a:t>
            </a:r>
            <a:r>
              <a:rPr lang="zh-CN" altLang="en-US">
                <a:sym typeface="+mn-ea"/>
              </a:rPr>
              <a:t> </a:t>
            </a:r>
            <a:r>
              <a:rPr lang="en-US">
                <a:sym typeface="+mn-ea"/>
              </a:rPr>
              <a:t>- In short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 steps:</a:t>
            </a:r>
            <a:endParaRPr lang="en-US" altLang="zh-CN"/>
          </a:p>
          <a:p>
            <a:r>
              <a:rPr lang="en-US" altLang="zh-CN"/>
              <a:t>get key</a:t>
            </a:r>
            <a:endParaRPr lang="en-US" altLang="zh-CN"/>
          </a:p>
          <a:p>
            <a:r>
              <a:rPr lang="en-US" altLang="zh-CN"/>
              <a:t>send request with key</a:t>
            </a:r>
            <a:endParaRPr lang="en-US" altLang="zh-CN"/>
          </a:p>
          <a:p>
            <a:r>
              <a:rPr lang="en-US" altLang="zh-CN"/>
              <a:t>get results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Implement </a:t>
            </a:r>
            <a:r>
              <a:rPr lang="en-US">
                <a:sym typeface="+mn-ea"/>
              </a:rPr>
              <a:t>- Details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 why </a:t>
            </a:r>
            <a:r>
              <a:rPr lang="zh-CN" altLang="en-US">
                <a:sym typeface="+mn-ea"/>
              </a:rPr>
              <a:t>Avast is the best to you?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Questions?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Internet security 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Attacking vectors - client side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Attacking vectors - server side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zh-CN" altLang="en-US"/>
              <a:t>mpacts </a:t>
            </a:r>
            <a:r>
              <a:rPr lang="en-US" altLang="zh-CN"/>
              <a:t>after being compromised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You need a solution against web threats</a:t>
            </a:r>
            <a:endParaRPr lang="en-US" altLang="zh-CN"/>
          </a:p>
        </p:txBody>
      </p:sp>
      <p:pic>
        <p:nvPicPr>
          <p:cNvPr id="4" name="图片 3" descr="spartan-warri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1950720"/>
            <a:ext cx="4044315" cy="4044315"/>
          </a:xfrm>
          <a:prstGeom prst="rect">
            <a:avLst/>
          </a:prstGeom>
          <a:effectLst/>
        </p:spPr>
      </p:pic>
      <p:pic>
        <p:nvPicPr>
          <p:cNvPr id="5" name="图片 4" descr="fierce-drag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90" y="1841500"/>
            <a:ext cx="3561715" cy="41535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210175" y="3373120"/>
            <a:ext cx="1772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Arial Black" panose="020B0A04020102020204" charset="0"/>
                <a:cs typeface="Arial Black" panose="020B0A04020102020204" charset="0"/>
              </a:rPr>
              <a:t>VS</a:t>
            </a:r>
            <a:endParaRPr lang="en-US" altLang="zh-CN" sz="72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903605" y="311785"/>
            <a:ext cx="10624820" cy="723265"/>
            <a:chOff x="4071938" y="642938"/>
            <a:chExt cx="2386012" cy="61436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071938" y="642938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071938" y="1257300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3860800" y="367665"/>
            <a:ext cx="4774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x-none" altLang="en-US" sz="36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3605" y="1691005"/>
            <a:ext cx="10515600" cy="4351338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background</a:t>
            </a:r>
            <a:endParaRPr lang="zh-CN" altLang="en-US"/>
          </a:p>
          <a:p>
            <a:r>
              <a:rPr lang="zh-CN" altLang="en-US">
                <a:solidFill>
                  <a:srgbClr val="FF923F"/>
                </a:solidFill>
              </a:rPr>
              <a:t>Avast Urlinfo Service introduction</a:t>
            </a:r>
            <a:endParaRPr lang="zh-CN" altLang="en-US"/>
          </a:p>
          <a:p>
            <a:r>
              <a:rPr lang="zh-CN" altLang="en-US"/>
              <a:t>Benefits come with the service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84785" y="74295"/>
            <a:ext cx="10236835" cy="1010285"/>
            <a:chOff x="291" y="117"/>
            <a:chExt cx="16121" cy="1591"/>
          </a:xfrm>
        </p:grpSpPr>
        <p:sp>
          <p:nvSpPr>
            <p:cNvPr id="35" name="文本框 34"/>
            <p:cNvSpPr txBox="1"/>
            <p:nvPr/>
          </p:nvSpPr>
          <p:spPr>
            <a:xfrm>
              <a:off x="693" y="117"/>
              <a:ext cx="1571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A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VAST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URLINFO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SERVICE </a:t>
              </a:r>
              <a:endParaRPr lang="en-US" altLang="x-none" sz="3600" b="1" spc="300" dirty="0" smtClean="0">
                <a:solidFill>
                  <a:srgbClr val="FF923F"/>
                </a:solidFill>
                <a:latin typeface="Arial" panose="020B0604020202020204" pitchFamily="34" charset="0"/>
                <a:ea typeface="文泉驿正黑" panose="02000603000000000000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91" y="273"/>
              <a:ext cx="317" cy="1310"/>
            </a:xfrm>
            <a:prstGeom prst="rect">
              <a:avLst/>
            </a:prstGeom>
            <a:solidFill>
              <a:srgbClr val="FF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33" y="1080"/>
              <a:ext cx="978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x-none" sz="2000" b="1" spc="300" dirty="0" smtClean="0">
                  <a:solidFill>
                    <a:srgbClr val="48576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INTRODUCTION</a:t>
              </a:r>
              <a:endParaRPr lang="en-US" altLang="x-none" sz="2000" b="1" spc="300" dirty="0" smtClean="0">
                <a:solidFill>
                  <a:srgbClr val="4857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WPS 演示</Application>
  <PresentationFormat>宽屏</PresentationFormat>
  <Paragraphs>77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宋体</vt:lpstr>
      <vt:lpstr>Wingdings</vt:lpstr>
      <vt:lpstr>Sans Serif</vt:lpstr>
      <vt:lpstr>微软雅黑</vt:lpstr>
      <vt:lpstr>文泉驿正黑</vt:lpstr>
      <vt:lpstr>Calibri Light</vt:lpstr>
      <vt:lpstr>文泉驿微米黑</vt:lpstr>
      <vt:lpstr>Calibri</vt:lpstr>
      <vt:lpstr>宋体</vt:lpstr>
      <vt:lpstr>Arial Unicode MS</vt:lpstr>
      <vt:lpstr>PMingLiU</vt:lpstr>
      <vt:lpstr>Disciple</vt:lpstr>
      <vt:lpstr>Times New Roman</vt:lpstr>
      <vt:lpstr>Arial Black</vt:lpstr>
      <vt:lpstr>PMingLiU</vt:lpstr>
      <vt:lpstr>1_Office 主题</vt:lpstr>
      <vt:lpstr>PowerPoint 演示文稿</vt:lpstr>
      <vt:lpstr>PowerPoint 演示文稿</vt:lpstr>
      <vt:lpstr>PowerPoint 演示文稿</vt:lpstr>
      <vt:lpstr>PowerPoint 演示文稿</vt:lpstr>
      <vt:lpstr>Attacking vectors - client side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Agenda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jacob</dc:creator>
  <cp:lastModifiedBy>jacob</cp:lastModifiedBy>
  <cp:revision>68</cp:revision>
  <dcterms:created xsi:type="dcterms:W3CDTF">2018-10-02T17:08:36Z</dcterms:created>
  <dcterms:modified xsi:type="dcterms:W3CDTF">2018-10-02T17:08:36Z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