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88315" y="2704465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 Service</a:t>
            </a:r>
            <a:endParaRPr>
              <a:latin typeface="Arial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507365" y="402463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400" b="1" dirty="0" err="1">
                <a:solidFill>
                  <a:srgbClr val="FFC000"/>
                </a:solidFill>
                <a:latin typeface="Arial" charset="0"/>
                <a:ea typeface="Sans Serif" charset="0"/>
              </a:rPr>
              <a:t>September 2018</a:t>
            </a:r>
            <a:endParaRPr lang="x-none" sz="2400">
              <a:latin typeface="Arial" charset="0"/>
              <a:ea typeface="Sans Serif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Kingsoft Office WPP</Application>
  <PresentationFormat>宽屏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Avast App Store Scanning Service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5</cp:revision>
  <dcterms:created xsi:type="dcterms:W3CDTF">2018-09-26T08:12:29Z</dcterms:created>
  <dcterms:modified xsi:type="dcterms:W3CDTF">2018-09-26T08:12:29Z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