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59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8T03:40:28.412"/>
    </inkml:context>
    <inkml:brush xml:id="br0">
      <inkml:brushProperty name="width" value="0.025" units="cm"/>
      <inkml:brushProperty name="height" value="0.15" units="cm"/>
      <inkml:brushProperty name="color" value="#008C3A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3:41:44.2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24575,'0'6'0,"6"7"0,1 15 0,19 13 0,15 12 0,7 15 0,8 7 0,11 15 0,19 4 0,0-3 0,-3-10 0,-9-8 0,-6-9 0,-8-17 0,-14-16-8191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3:41:45.7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861 713 24575,'-1'-7'0,"0"-1"0,0 1 0,-1 0 0,0 0 0,0-1 0,-1 1 0,0 1 0,0-1 0,-6-9 0,-39-53 0,16 32 0,-2 2 0,-1 1 0,-1 2 0,-51-34 0,-174-99 0,60 42 0,125 71-1365,52 33-5461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3:41:46.5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315 1 24575,'0'15'0,"-1"0"0,-1-1 0,-1 1 0,0 0 0,-1-1 0,-10 25 0,-45 80 0,12-27 0,-108 271 0,134-293-1365,16-41-5461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3:41:47.2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24575,'3'0'0,"0"1"0,-1-1 0,1 1 0,0-1 0,0 1 0,-1 0 0,1 0 0,0 0 0,-1 1 0,1-1 0,-1 0 0,0 1 0,1 0 0,-1-1 0,0 1 0,0 0 0,2 3 0,30 44 0,-25-34 0,90 141 0,64 105 0,-94-156 0,81 97 0,-119-163 0,15 18-273,2-2 0,2-3 0,3-2 0,77 57 0,-98-85-6553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3:41:50.1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36 24575,'20'-1'0,"1"-1"0,38-9 0,17-3 0,30 6 0,158 8 0,-253 1 0,0 1 0,-1 0 0,1 1 0,0 0 0,-1 0 0,0 2 0,1-1 0,-2 1 0,1 0 0,0 1 0,-1 0 0,0 1 0,-1 0 0,0 0 0,0 1 0,0 0 0,-1 0 0,0 0 0,0 1 0,-1 1 0,0-1 0,4 12 0,10 21 0,-2 1 0,-2 1 0,19 85 0,-30-106 0,2 3 0,-1 1 0,-2 0 0,2 31 0,-5-49 0,-2-1 0,1 0 0,-1 1 0,0-1 0,0 0 0,-1 1 0,0-1 0,-1 0 0,0 0 0,0-1 0,-1 1 0,0-1 0,0 1 0,-7 8 0,-37 36 0,40-45 0,-1 1 0,2 0 0,-1 0 0,1 1 0,1 0 0,0 0 0,0 0 0,0 1 0,2 0 0,-1 0 0,1 0 0,0 0 0,-4 21 0,-16 194 0,22-200-455,1 0 0,2 32 0,4-13-6371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3:41:51.4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82 24575,'6'0'0,"2"-6"0,-1-8 0,-1-8 0,-7 1 0,-5 3-8191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3:41:55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24575,'37'1'0,"-1"2"0,1 2 0,-1 1 0,0 2 0,-1 2 0,0 1 0,37 17 0,-13-8 0,69 16 0,8 1 0,-129-34 0,-1 0 0,0 0 0,0 0 0,0 1 0,0 0 0,0 0 0,-1 0 0,0 1 0,0 0 0,0 0 0,0 0 0,-1 0 0,6 10 0,4 9 0,-2 0 0,13 31 0,0 1 0,-9-23 0,-5-9 0,1-1 0,25 37 0,-32-54 0,0 0 0,0 0 0,1-1 0,-1 1 0,1-1 0,0 0 0,1-1 0,-1 1 0,1-1 0,0-1 0,0 1 0,0-1 0,11 3 0,32 4-273,1-2 0,-1-2 0,1-3 0,58-3 0,-78 0-6553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3:41:38.0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24575,'88'4'0,"150"27"0,-105-11 0,-115-18 0,-1 1 0,0 0 0,29 11 0,-40-12 0,0 1 0,-1 0 0,1 0 0,-1 0 0,0 1 0,0 0 0,0 0 0,0 0 0,-1 0 0,1 1 0,-1 0 0,-1 0 0,7 10 0,2 9 0,-1 0 0,-2 1 0,0 0 0,-2 0 0,-1 1 0,0 0 0,-2 1 0,-1-1 0,-2 1 0,0-1 0,-2 1 0,-6 40 0,6-59 0,-1-1 0,0 0 0,0 0 0,0 0 0,-1-1 0,0 1 0,-1-1 0,1 1 0,-1-1 0,-1 0 0,1-1 0,-1 1 0,0-1 0,0 0 0,-1 0 0,1 0 0,-11 6 0,-7 2 0,0-1 0,0-2 0,-44 14 0,38-14 0,-47 22 0,67-26 15,0 0 0,0 1 0,1 0 0,0 0 0,0 1 0,1 0 0,-11 15 0,14-19-102,1 0-1,0 1 1,0-1 0,0 1-1,1 0 1,0 0 0,0 0-1,0 0 1,0 0-1,1 0 1,0 1 0,0-1-1,1 0 1,-1 1 0,1-1-1,1 10 1,7 6-6739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3:41:39.4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0 24575,'-12'0'0,"-10"0"0,-1 0-8191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3:41:57.0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745 1381 24575,'-4'0'0,"1"-1"0,0 0 0,-1 0 0,1 0 0,0 0 0,0 0 0,0-1 0,0 1 0,0-1 0,0 0 0,-3-2 0,-9-6 0,2 3 0,-301-173 0,15-25 0,294 200 0,-1 0 0,1 0 0,0 0 0,1-1 0,-1 0 0,1 0 0,0 0 0,1 0 0,-1 0 0,1-1 0,1 0 0,-1 1 0,1-1 0,0 0 0,1 0 0,-2-10 0,2-7 0,0-1 0,2 0 0,5-35 0,0-5 0,0 13 0,3 1 0,1 0 0,34-92 0,-42 137 0,2-8-66,12-32-194,-1-1 0,-3 0 0,-2-1 1,4-55-1,-12 62-6566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3:41:06.6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1353 0 24575,'-315'25'0,"209"-12"0,8 2 0,59-8 0,-66 4 0,-324-10 92,198-3-1549,201 2-5369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3:41:59.8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1297 275 24575,'-45'3'0,"0"2"0,0 2 0,1 2 0,0 2 0,-67 26 0,-80 19 0,127-47 0,-1-3 0,1-3 0,-126-10 0,181 7 0,-23-4 0,1-1 0,0-2 0,0-1 0,0-2 0,1-1 0,1-1 0,0-1 0,-34-21 0,58 30 4,0 1 0,0-1 0,0 0 0,1 0 0,-1 0 0,1-1 0,0 0 0,0 0 0,1 0 0,-1 0 0,1 0 0,0-1 0,1 1 0,-1-1 0,1 0 0,0 0 0,1 0 0,-3-11 0,2-7-144,0-1 1,2 1-1,3-37 1,-1 21-744,0 10-5943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7T21:30:16.5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24575,'12'1'0,"1"0"0,-1 1 0,-1 0 0,21 7 0,-7-2 0,16 6 0,-1 1 0,-1 3 0,43 23 0,111 74 0,-89-51 0,694 370 0,-215-124 0,-244-113 0,408 312 0,282 213 0,-540-375 0,-92-56 0,-59-54 0,-178-126-1365,-120-84-5461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7T21:30:18.1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4422 1 24575,'-1'0'0,"-1"0"0,1 1 0,0-1 0,-1 1 0,1-1 0,0 1 0,-1-1 0,1 1 0,0 0 0,0-1 0,0 1 0,-1 0 0,1 0 0,0 0 0,0 0 0,0 0 0,1 0 0,-1 0 0,-1 2 0,-7 7 0,-277 302 0,-49 51 0,-226 229 0,433-455 0,-6-6 0,-6-6 0,-280 192 0,226-189 0,-172 117 0,126-87 0,-57 43 0,-97 90 0,304-234 0,-4-4 0,-155 65 0,89-45 0,-58 45 0,161-84-1365,31-19-5461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3:41:08.6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693 0 24575,'-7'1'0,"0"0"0,0 0 0,1 1 0,-1 0 0,0 0 0,1 0 0,0 1 0,-1 0 0,1 0 0,-6 5 0,-60 44 0,56-39 0,-160 113 0,-19 15 0,174-125 0,-1-1 0,0-1 0,-1-1 0,-27 12 0,49-25 0,0 0 0,0 0 0,1 0 0,-1 1 0,0-1 0,0 0 0,0 1 0,1-1 0,-1 0 0,0 1 0,1-1 0,-1 1 0,0-1 0,1 1 0,-1-1 0,0 1 0,1 0 0,-1-1 0,1 1 0,-1 0 0,1-1 0,-1 1 0,1 0 0,0-1 0,-1 1 0,1 0 0,0 1 0,0-1 0,1 0 0,0 0 0,-1 0 0,1-1 0,0 1 0,0 0 0,-1 0 0,1-1 0,0 1 0,0 0 0,0-1 0,0 1 0,0-1 0,0 1 0,0-1 0,0 0 0,2 1 0,59 12 0,-57-12 0,293 75-23,-185-44-1319,-64-18-5484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3:41:12.7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460 2264 24575,'5'-2'0,"0"1"0,0-2 0,0 1 0,0-1 0,-1 1 0,1-1 0,-1 0 0,0-1 0,0 1 0,0-1 0,0 0 0,4-6 0,4-2 0,28-30 0,51-70 0,-34 41 0,-48 59 0,-1-1 0,0 0 0,0 0 0,-1 0 0,-1-1 0,5-15 0,21-92 0,-4 15 0,-19 81 0,-2-1 0,0 0 0,3-32 0,-9 46 0,-1-1 0,0 1 0,0-1 0,-2 0 0,1 1 0,-2 0 0,1-1 0,-2 1 0,-4-12 0,-42-85 0,-4 2 0,-95-139 0,92 161 0,-72-119 0,69 108 0,33 54 0,-24-48 0,-2-6 0,32 63 0,-28-68 0,40 76 0,5 13 0,0 1 0,0 0 0,-1 0 0,0 1 0,-1-1 0,0 1 0,-13-17 0,18 27 0,0-1 0,0 1 0,0-1 0,0 1 0,0-1 0,0 1 0,0 0 0,0-1 0,0 1 0,0 0 0,-1 0 0,1 0 0,0 0 0,0 0 0,0 0 0,0 0 0,-1 0 0,1 0 0,0 1 0,0-1 0,0 0 0,0 1 0,0-1 0,0 1 0,0-1 0,0 1 0,0-1 0,0 1 0,0 0 0,0 0 0,0-1 0,1 1 0,-1 0 0,0 0 0,0 0 0,1 0 0,-1 0 0,1 0 0,-1 1 0,-24 42 0,18-23 0,2 1 0,0 0 0,1 0 0,1 0 0,1 40 0,10 114 0,-7-167 0,-1-1 0,0 0 0,1-1 0,0 1 0,0-1 0,1 1 0,0-1 0,0 0 0,0 1 0,7 10 0,-8-19 0,0 0 0,0 0 0,0 0 0,-1 0 0,1 0 0,0 0 0,0 0 0,-1-1 0,1 1 0,-1 0 0,1 0 0,-1-1 0,0 1 0,1 0 0,-1-1 0,0 1 0,0-1 0,0-1 0,4-48 0,-5-77 0,-1 84 0,2 1 0,10-79 0,-9 115 0,0 1 0,1 0 0,-1 0 0,1 0 0,1 0 0,-1 0 0,1 1 0,0-1 0,0 1 0,1-1 0,0 1 0,0 0 0,0 0 0,0 1 0,1-1 0,6-4 0,-4 5 0,0 0 0,0 1 0,0 0 0,0 0 0,0 0 0,0 1 0,1 0 0,-1 1 0,1 0 0,0 0 0,-1 0 0,1 1 0,10 1 0,35 5 45,0 1-1,54 16 1,63 10-1544,-139-30-5327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3:41:23.2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1814 71 24575,'-1'5'0,"1"-1"0,-2 0 0,1 1 0,0-1 0,-1 0 0,0 0 0,0 0 0,0 0 0,0 0 0,-1 0 0,0-1 0,0 1 0,0-1 0,0 0 0,0 1 0,0-2 0,-1 1 0,0 0 0,1-1 0,-1 1 0,-5 1 0,-9 6 0,0-1 0,-1-1 0,-25 8 0,-195 49 0,206-56 0,-269 42 0,24-6 0,209-34 0,-2-2 0,1-4 0,-136-7 0,65-1 0,87 5 0,38 0 0,-1-1 0,1 0 0,-1-2 0,1 0 0,-1 0 0,-31-9 0,45 9 0,0 0 0,0-1 0,1 0 0,-1 1 0,1-1 0,-1 0 0,1 0 0,0 0 0,0 0 0,-1-1 0,1 1 0,1-1 0,-1 1 0,0-1 0,1 0 0,-1 1 0,1-1 0,0 0 0,0 0 0,0 0 0,0 0 0,1 0 0,-1 0 0,1 0 0,0 0 0,-1 0 0,2 0 0,-1-1 0,0 1 0,0 0 0,1 0 0,0 0 0,0 0 0,1-3 0,4-14 0,1 1 0,0 1 0,2-1 0,10-16 0,-14 24 0,5-4 0,0-1 0,1 1 0,0 1 0,1 0 0,1 0 0,0 1 0,1 1 0,0 0 0,27-16 0,-21 19 0,-11 14 0,-9-3 0,0 0 0,0 0 0,0-1 0,0 1 0,0 0 0,-1 0 0,1 0 0,-1-1 0,1 1 0,-1 0 0,0 0 0,0-1 0,1 1 0,-1-1 0,0 1 0,0-1 0,-2 3 0,-158 233 0,152-222 0,1 0 0,0 1 0,2 1 0,0-1 0,0 1 0,2 0 0,0 0 0,-3 34 0,7-47 0,1 0 0,-1 0 0,1 0 0,0 0 0,0 0 0,1 0 0,-1-1 0,1 1 0,0 0 0,0-1 0,0 1 0,0-1 0,1 0 0,-1 0 0,1 0 0,0 0 0,0 0 0,0-1 0,0 1 0,0-1 0,1 0 0,6 4 0,8 3 0,1-1 0,-1-1 0,27 7 0,-25-8 0,10 3 0,24 7 0,0 2 0,76 38 0,-94-37-1365,-4-3-5461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3:41:34.9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1 113 24575,'0'-2'0,"1"1"0,0-1 0,0 0 0,0 0 0,1 0 0,-1 1 0,0-1 0,1 1 0,-1-1 0,1 1 0,0-1 0,-1 1 0,1 0 0,0 0 0,0 0 0,0 0 0,-1 0 0,1 0 0,0 0 0,0 1 0,0-1 0,3 0 0,5-3 0,36-13 0,1 2 0,1 2 0,-1 2 0,2 3 0,-1 1 0,1 2 0,0 3 0,1 2 0,62 7 0,-107-6 0,0 0 0,0 0 0,-1 1 0,1-1 0,-1 1 0,1 0 0,-1 1 0,0-1 0,1 1 0,-1-1 0,-1 1 0,1 0 0,0 1 0,-1-1 0,0 1 0,1 0 0,-1-1 0,-1 1 0,1 0 0,-1 1 0,1-1 0,-1 0 0,0 1 0,-1 0 0,1-1 0,-1 1 0,1 9 0,1-3 0,-2 0 0,1 0 0,-2 0 0,1 0 0,-2 1 0,1-1 0,-1 0 0,-1 0 0,0 0 0,-1 0 0,-5 13 0,1-8 0,-2 0 0,0 0 0,-1-1 0,-1-1 0,0 1 0,-1-2 0,0 0 0,-1 0 0,-1-1 0,0-1 0,-23 15 0,-7 1 0,-2-3 0,-84 34 0,57-39 0,56-16 0,1 1 0,0 1 0,0 0 0,-20 10 0,32-13 0,0 0 0,0 1 0,0-1 0,0 1 0,1 0 0,-1 0 0,1 1 0,0-1 0,0 0 0,0 1 0,0 0 0,1 0 0,0 0 0,0 0 0,0 0 0,0 0 0,0 1 0,1-1 0,0 1 0,-1 5 0,-1 7 0,1 1 0,2-1 0,-1 1 0,2-1 0,0 1 0,1-1 0,1 1 0,1-1 0,0 0 0,1 0 0,1-1 0,1 1 0,0-1 0,1-1 0,19 29 0,7 5-1365,-2-5-5461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3:41:36.2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 40 24575,'0'5'0,"6"3"0,2-6 0,-1-16 0,-1-11 0,-1 11 0,-8 13 0,-10 19 0,-2 24 0,-4 17 0,-5 4 0,1-15 0,5-21 0,11-21 0,13-12 0,6-10 0,0-3-8191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3:41:42.8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0 411 24575,'0'-1'0,"1"0"0,-1 0 0,0 0 0,1 0 0,-1 0 0,0 0 0,1 0 0,-1 0 0,1 0 0,0 0 0,-1 1 0,1-1 0,0 0 0,-1 0 0,1 0 0,0 1 0,0-1 0,0 0 0,0 1 0,0-1 0,0 1 0,1-2 0,28-9 0,-25 10 0,202-59 0,352-54 0,-159 40 0,-64 10 0,-286 54-455,-1-2 0,61-25 0,-87 29-6371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3:41:43.5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24575,'68'0'0,"9"-2"0,1 4 0,-2 3 0,105 20 0,613 217 0,-725-216 3,-30-10-687,49 13 0,-57-22-6142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11B0-E60E-43F9-AC63-D7E148636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226EE-D0A6-4A74-97CB-3749E2218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12388-230D-4289-8CDD-1770FFC50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9220-D73F-4373-995C-9A4A4CC528E4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4D542-4FDE-48E9-A4A7-4D7C8CC04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ECE5F-C9D2-40A8-B7A7-6A95386B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8E00-73D0-48CC-9557-BC2427CC2C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66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CD7BB-4C7F-4C41-A927-3F34B21FC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55973-2AAE-4293-B518-C9B6BD99D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8DA4C-58BB-4698-A4E0-9242A8867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9220-D73F-4373-995C-9A4A4CC528E4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96B41-1C9B-48C2-A32B-60B74952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577B0-A9FA-45AB-A07D-2401B4C08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8E00-73D0-48CC-9557-BC2427CC2C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5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4150A4-2259-4430-AB2D-7EFEBC93C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31B1BD-4789-409C-B4D0-AD8A03E8E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AA46B-DCE9-44B9-99AC-6D5BF1E5A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9220-D73F-4373-995C-9A4A4CC528E4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C5861-DC43-4B01-9E5E-9E5A39805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F2AED-E11F-4B94-AFCF-EABE4C52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8E00-73D0-48CC-9557-BC2427CC2C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83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9C15-1A07-42E9-B1D1-A3D48B152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90CF8-B268-4A82-A1C6-15171F0B2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7A3DF-B8AF-4081-A974-231A7F10F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9220-D73F-4373-995C-9A4A4CC528E4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5C4F1-7F9D-40D4-9C53-CFE390DFF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46334-7A9E-4736-8BF9-CEA98357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8E00-73D0-48CC-9557-BC2427CC2C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50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FEF2E-960A-45F0-8DCC-6312E362D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F7FF7-ECEF-4243-9E75-0157A25E0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6BA85-A4C8-477C-8911-1F200C0E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9220-D73F-4373-995C-9A4A4CC528E4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4CEA7-1FC0-47FC-8A81-B239CFB12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495B-D218-40B5-97D1-A3F9534BD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8E00-73D0-48CC-9557-BC2427CC2C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3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45341-21C3-4717-B447-5D791ED0D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6AD8A-C2CF-4FB2-93FF-2F4EEA9F1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80AE5-A140-465B-806E-CF5990002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D54BC-19C9-484E-B6A8-6A5DBA441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9220-D73F-4373-995C-9A4A4CC528E4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9252A-AADB-4C32-BEE6-3BF3B655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3BA6D-3C88-4D77-9836-443F06B33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8E00-73D0-48CC-9557-BC2427CC2C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098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D708D-238E-4447-89FD-1131D79EE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2329F-7EDE-4DE6-BCFB-E37FEBB05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69DAA-9088-4F15-8A22-C92AB3038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478C1A-FDF0-45BE-B10A-4B496542FE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6708A1-324A-4CFD-89C7-86D76FD69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61E580-FC71-4CF3-AA2D-814B67841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9220-D73F-4373-995C-9A4A4CC528E4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F2F14F-491C-436E-AE84-1BBBD8709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10CA3F-9F1A-475D-B619-0E215CD8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8E00-73D0-48CC-9557-BC2427CC2C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69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CFC80-1CAB-401D-A096-DC7DA96BF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09E0B-1376-44E9-A9C2-6185C717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9220-D73F-4373-995C-9A4A4CC528E4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72C6A-112C-4039-A7CB-1FDF577D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4AC1B7-2ABB-4B91-BB06-AE03B955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8E00-73D0-48CC-9557-BC2427CC2C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77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5484DF-6792-4EB6-8B12-88E0D9657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9220-D73F-4373-995C-9A4A4CC528E4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C5B190-B843-4AA9-8CB1-872DC0D4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50936-DE81-4D9C-B5DB-39E39A12D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8E00-73D0-48CC-9557-BC2427CC2C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51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72BC8-9A3C-4F12-8D13-A1A8B1FDE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22370-9942-41EE-B675-448CC5F77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60908-B064-4D09-9B7B-DBBB57A72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D71B0-68C0-4873-9874-5ECD37D4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9220-D73F-4373-995C-9A4A4CC528E4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12344-D4A1-4EA2-BB92-4B828458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B5A55-2748-4DAD-B0CE-4C2F2D1E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8E00-73D0-48CC-9557-BC2427CC2C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59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179A0-778B-47B1-9CF3-7941A7702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BB0D8E-2340-4931-8FCB-C4F7D97468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98EC7-2589-4AFD-8D4E-730943110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4BE3E-0F43-4453-8B75-8A038B8D9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9220-D73F-4373-995C-9A4A4CC528E4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A0D39-4300-4BBB-8A96-8AAF08BF4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7E84B-CF02-4EB9-A355-9DA944C79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8E00-73D0-48CC-9557-BC2427CC2C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3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2908B1-FF65-4EA3-9D6B-998F113FA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FE444-67D4-4FFE-8017-031B5999B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4EE04-919C-4077-B041-94F2BD353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99220-D73F-4373-995C-9A4A4CC528E4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FB27B-688E-4B97-8553-C45BADEB5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4B2B5-59F4-42A2-BAC6-66C3F0A8A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C8E00-73D0-48CC-9557-BC2427CC2C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7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23.png"/><Relationship Id="rId21" Type="http://schemas.openxmlformats.org/officeDocument/2006/relationships/image" Target="../media/image14.png"/><Relationship Id="rId34" Type="http://schemas.openxmlformats.org/officeDocument/2006/relationships/customXml" Target="../ink/ink16.xml"/><Relationship Id="rId42" Type="http://schemas.openxmlformats.org/officeDocument/2006/relationships/customXml" Target="../ink/ink20.xml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8.png"/><Relationship Id="rId41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9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22.png"/><Relationship Id="rId40" Type="http://schemas.openxmlformats.org/officeDocument/2006/relationships/customXml" Target="../ink/ink19.xml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10" Type="http://schemas.openxmlformats.org/officeDocument/2006/relationships/customXml" Target="../ink/ink4.xml"/><Relationship Id="rId19" Type="http://schemas.openxmlformats.org/officeDocument/2006/relationships/image" Target="../media/image13.png"/><Relationship Id="rId31" Type="http://schemas.openxmlformats.org/officeDocument/2006/relationships/image" Target="../media/image19.png"/><Relationship Id="rId4" Type="http://schemas.openxmlformats.org/officeDocument/2006/relationships/customXml" Target="../ink/ink1.xml"/><Relationship Id="rId9" Type="http://schemas.openxmlformats.org/officeDocument/2006/relationships/image" Target="../media/image8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7.png"/><Relationship Id="rId30" Type="http://schemas.openxmlformats.org/officeDocument/2006/relationships/customXml" Target="../ink/ink14.xml"/><Relationship Id="rId35" Type="http://schemas.openxmlformats.org/officeDocument/2006/relationships/image" Target="../media/image21.png"/><Relationship Id="rId43" Type="http://schemas.openxmlformats.org/officeDocument/2006/relationships/image" Target="../media/image25.png"/><Relationship Id="rId8" Type="http://schemas.openxmlformats.org/officeDocument/2006/relationships/customXml" Target="../ink/ink3.xml"/><Relationship Id="rId3" Type="http://schemas.openxmlformats.org/officeDocument/2006/relationships/image" Target="../media/image5.PNG"/><Relationship Id="rId12" Type="http://schemas.openxmlformats.org/officeDocument/2006/relationships/customXml" Target="../ink/ink5.xml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33" Type="http://schemas.openxmlformats.org/officeDocument/2006/relationships/image" Target="../media/image20.png"/><Relationship Id="rId38" Type="http://schemas.openxmlformats.org/officeDocument/2006/relationships/customXml" Target="../ink/ink1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5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5" Type="http://schemas.openxmlformats.org/officeDocument/2006/relationships/image" Target="../media/image26.png"/><Relationship Id="rId10" Type="http://schemas.openxmlformats.org/officeDocument/2006/relationships/image" Target="../media/image30.svg"/><Relationship Id="rId4" Type="http://schemas.openxmlformats.org/officeDocument/2006/relationships/customXml" Target="../ink/ink21.xml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133D2-D4DD-4A2B-A0CE-E60C74D01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Jacquie’s Used Cars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3ACD8-B8C8-4C15-AAB4-0767CD9053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Datascope Example</a:t>
            </a:r>
          </a:p>
        </p:txBody>
      </p:sp>
    </p:spTree>
    <p:extLst>
      <p:ext uri="{BB962C8B-B14F-4D97-AF65-F5344CB8AC3E}">
        <p14:creationId xmlns:p14="http://schemas.microsoft.com/office/powerpoint/2010/main" val="4205186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9BD7-4921-4BC3-A7A2-9C2D7219D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Jacquie’s Used Cars </a:t>
            </a:r>
            <a:r>
              <a:rPr lang="en-US" dirty="0"/>
              <a:t>– Vehicle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1D19B-0AEE-47A9-B81B-86BABD39B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addition to keeping track of the cost of the car, I also need to remember all the information about each car:</a:t>
            </a:r>
          </a:p>
          <a:p>
            <a:r>
              <a:rPr lang="en-US" dirty="0"/>
              <a:t>what kind of car it is </a:t>
            </a:r>
          </a:p>
          <a:p>
            <a:r>
              <a:rPr lang="en-US" dirty="0"/>
              <a:t>how many miles the car has</a:t>
            </a:r>
          </a:p>
          <a:p>
            <a:r>
              <a:rPr lang="en-US" dirty="0"/>
              <a:t>how old the car is</a:t>
            </a:r>
          </a:p>
          <a:p>
            <a:r>
              <a:rPr lang="en-US" dirty="0"/>
              <a:t>whether it has ever been in an accident</a:t>
            </a:r>
          </a:p>
          <a:p>
            <a:r>
              <a:rPr lang="en-US" dirty="0"/>
              <a:t>Other things like that </a:t>
            </a:r>
          </a:p>
        </p:txBody>
      </p:sp>
    </p:spTree>
    <p:extLst>
      <p:ext uri="{BB962C8B-B14F-4D97-AF65-F5344CB8AC3E}">
        <p14:creationId xmlns:p14="http://schemas.microsoft.com/office/powerpoint/2010/main" val="3912359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9BD7-4921-4BC3-A7A2-9C2D7219D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Jacquie’s Used Cars </a:t>
            </a:r>
            <a:r>
              <a:rPr lang="en-US" dirty="0"/>
              <a:t>– Information Overload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1D19B-0AEE-47A9-B81B-86BABD39B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86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I first started the business, I only had a couple of cars to sell, so I could keep track of everything in my head. </a:t>
            </a:r>
          </a:p>
        </p:txBody>
      </p:sp>
      <p:pic>
        <p:nvPicPr>
          <p:cNvPr id="5" name="Picture 4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0B4AED0B-C578-4FF4-BF7F-84621310D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15" y="3265225"/>
            <a:ext cx="2236334" cy="1325563"/>
          </a:xfrm>
          <a:prstGeom prst="rect">
            <a:avLst/>
          </a:prstGeom>
        </p:spPr>
      </p:pic>
      <p:pic>
        <p:nvPicPr>
          <p:cNvPr id="6" name="Picture 5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885CF809-5B08-451B-A289-79DD4A748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558" y="2766218"/>
            <a:ext cx="2236334" cy="1325563"/>
          </a:xfrm>
          <a:prstGeom prst="rect">
            <a:avLst/>
          </a:prstGeom>
        </p:spPr>
      </p:pic>
      <p:pic>
        <p:nvPicPr>
          <p:cNvPr id="7" name="Picture 6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BD99572E-8B1C-4856-BFB0-EFC413A58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928" y="4668583"/>
            <a:ext cx="2236334" cy="1325563"/>
          </a:xfrm>
          <a:prstGeom prst="rect">
            <a:avLst/>
          </a:prstGeom>
        </p:spPr>
      </p:pic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6F7465FF-0110-4844-8360-518A6FBAA2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418" y="2844291"/>
            <a:ext cx="3143689" cy="36485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48571C-CB81-4D62-83DB-88E3610E2C9D}"/>
              </a:ext>
            </a:extLst>
          </p:cNvPr>
          <p:cNvSpPr txBox="1"/>
          <p:nvPr/>
        </p:nvSpPr>
        <p:spPr>
          <a:xfrm>
            <a:off x="470651" y="4894817"/>
            <a:ext cx="2067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1964 Studebaker</a:t>
            </a:r>
          </a:p>
          <a:p>
            <a:pPr algn="ctr"/>
            <a:r>
              <a:rPr lang="en-US" sz="2000" dirty="0"/>
              <a:t>150,000 miles</a:t>
            </a:r>
          </a:p>
          <a:p>
            <a:pPr algn="ctr"/>
            <a:r>
              <a:rPr lang="en-US" sz="2000" dirty="0"/>
              <a:t>No accidents</a:t>
            </a:r>
            <a:r>
              <a:rPr lang="en-US" dirty="0"/>
              <a:t>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9008CC-7D47-4374-8D81-0C273D7F62CC}"/>
              </a:ext>
            </a:extLst>
          </p:cNvPr>
          <p:cNvSpPr txBox="1"/>
          <p:nvPr/>
        </p:nvSpPr>
        <p:spPr>
          <a:xfrm>
            <a:off x="6352045" y="2844291"/>
            <a:ext cx="203201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1976 Datsun 210</a:t>
            </a:r>
          </a:p>
          <a:p>
            <a:pPr algn="ctr"/>
            <a:r>
              <a:rPr lang="en-US" sz="2000" dirty="0"/>
              <a:t>250,000 miles</a:t>
            </a:r>
          </a:p>
          <a:p>
            <a:pPr algn="ctr"/>
            <a:r>
              <a:rPr lang="en-US" sz="2000" dirty="0"/>
              <a:t>2 accidents!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7ABBBF-09AD-4364-B64D-2E04388BD1DA}"/>
              </a:ext>
            </a:extLst>
          </p:cNvPr>
          <p:cNvSpPr txBox="1"/>
          <p:nvPr/>
        </p:nvSpPr>
        <p:spPr>
          <a:xfrm>
            <a:off x="5941542" y="4894817"/>
            <a:ext cx="22363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1987 Toyota Corolla</a:t>
            </a:r>
          </a:p>
          <a:p>
            <a:pPr algn="ctr"/>
            <a:r>
              <a:rPr lang="en-US" sz="2000" dirty="0"/>
              <a:t>187,000 miles</a:t>
            </a:r>
          </a:p>
          <a:p>
            <a:pPr algn="ctr"/>
            <a:r>
              <a:rPr lang="en-US" sz="2000" dirty="0"/>
              <a:t>1 accidents!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559011C-2CA6-4B58-8744-11B2A616A42B}"/>
                  </a:ext>
                </a:extLst>
              </p14:cNvPr>
              <p14:cNvContentPartPr/>
              <p14:nvPr/>
            </p14:nvContentPartPr>
            <p14:xfrm>
              <a:off x="6400332" y="3256659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559011C-2CA6-4B58-8744-11B2A616A4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96012" y="3229659"/>
                <a:ext cx="9000" cy="5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1896CA0A-C17F-473A-82B9-7E259844655C}"/>
              </a:ext>
            </a:extLst>
          </p:cNvPr>
          <p:cNvGrpSpPr/>
          <p:nvPr/>
        </p:nvGrpSpPr>
        <p:grpSpPr>
          <a:xfrm>
            <a:off x="5988492" y="3306339"/>
            <a:ext cx="600120" cy="218160"/>
            <a:chOff x="5988492" y="3306339"/>
            <a:chExt cx="600120" cy="21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6C07830-CB21-49FF-B24B-26F857C6315B}"/>
                    </a:ext>
                  </a:extLst>
                </p14:cNvPr>
                <p14:cNvContentPartPr/>
                <p14:nvPr/>
              </p14:nvContentPartPr>
              <p14:xfrm>
                <a:off x="6101172" y="3419019"/>
                <a:ext cx="487440" cy="25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6C07830-CB21-49FF-B24B-26F857C6315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92172" y="3410019"/>
                  <a:ext cx="5050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9153869-6262-43C1-9021-A1536B82B0E2}"/>
                    </a:ext>
                  </a:extLst>
                </p14:cNvPr>
                <p14:cNvContentPartPr/>
                <p14:nvPr/>
              </p14:nvContentPartPr>
              <p14:xfrm>
                <a:off x="5988492" y="3306339"/>
                <a:ext cx="249480" cy="218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9153869-6262-43C1-9021-A1536B82B0E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79852" y="3297339"/>
                  <a:ext cx="267120" cy="23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230AD7F-677F-47C6-A3CF-1F4EF604C17B}"/>
                  </a:ext>
                </a:extLst>
              </p14:cNvPr>
              <p14:cNvContentPartPr/>
              <p14:nvPr/>
            </p14:nvContentPartPr>
            <p14:xfrm>
              <a:off x="2326572" y="4457979"/>
              <a:ext cx="314640" cy="8154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230AD7F-677F-47C6-A3CF-1F4EF604C17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17932" y="4448979"/>
                <a:ext cx="332280" cy="83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2B44676-1702-49B4-862A-2804DAE2A431}"/>
                  </a:ext>
                </a:extLst>
              </p14:cNvPr>
              <p14:cNvContentPartPr/>
              <p14:nvPr/>
            </p14:nvContentPartPr>
            <p14:xfrm>
              <a:off x="5597172" y="5435379"/>
              <a:ext cx="653400" cy="2570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2B44676-1702-49B4-862A-2804DAE2A43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88172" y="5426379"/>
                <a:ext cx="671040" cy="27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8D545930-A162-4C46-8C45-E70229CC9DD5}"/>
              </a:ext>
            </a:extLst>
          </p:cNvPr>
          <p:cNvGrpSpPr/>
          <p:nvPr/>
        </p:nvGrpSpPr>
        <p:grpSpPr>
          <a:xfrm>
            <a:off x="8755452" y="2739699"/>
            <a:ext cx="250200" cy="572760"/>
            <a:chOff x="8755452" y="2739699"/>
            <a:chExt cx="250200" cy="57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07E19F3-56AA-4E3B-AC71-74AA6CD59596}"/>
                    </a:ext>
                  </a:extLst>
                </p14:cNvPr>
                <p14:cNvContentPartPr/>
                <p14:nvPr/>
              </p14:nvContentPartPr>
              <p14:xfrm>
                <a:off x="8755452" y="2739699"/>
                <a:ext cx="250200" cy="383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07E19F3-56AA-4E3B-AC71-74AA6CD5959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46812" y="2731059"/>
                  <a:ext cx="2678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392ECAE-4D74-4FBC-9A15-49AF00AE7FF3}"/>
                    </a:ext>
                  </a:extLst>
                </p14:cNvPr>
                <p14:cNvContentPartPr/>
                <p14:nvPr/>
              </p14:nvContentPartPr>
              <p14:xfrm>
                <a:off x="8773092" y="3217419"/>
                <a:ext cx="44280" cy="950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392ECAE-4D74-4FBC-9A15-49AF00AE7FF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764092" y="3208779"/>
                  <a:ext cx="61920" cy="11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732F3DE-A37A-47E2-BF3E-E0A7D0AF84ED}"/>
                  </a:ext>
                </a:extLst>
              </p14:cNvPr>
              <p14:cNvContentPartPr/>
              <p14:nvPr/>
            </p14:nvContentPartPr>
            <p14:xfrm>
              <a:off x="10057932" y="3571659"/>
              <a:ext cx="642960" cy="1483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732F3DE-A37A-47E2-BF3E-E0A7D0AF84E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048932" y="3562659"/>
                <a:ext cx="66060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D63B88E-32AE-42DE-A002-620E12B44BBA}"/>
                  </a:ext>
                </a:extLst>
              </p14:cNvPr>
              <p14:cNvContentPartPr/>
              <p14:nvPr/>
            </p14:nvContentPartPr>
            <p14:xfrm>
              <a:off x="10358532" y="4044699"/>
              <a:ext cx="540720" cy="1270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D63B88E-32AE-42DE-A002-620E12B44BB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349532" y="4035699"/>
                <a:ext cx="5583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7F3E0C2-10D7-4253-B190-9D486285CFDE}"/>
                  </a:ext>
                </a:extLst>
              </p14:cNvPr>
              <p14:cNvContentPartPr/>
              <p14:nvPr/>
            </p14:nvContentPartPr>
            <p14:xfrm>
              <a:off x="10446372" y="4659219"/>
              <a:ext cx="271800" cy="3081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7F3E0C2-10D7-4253-B190-9D486285CFD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437732" y="4650579"/>
                <a:ext cx="289440" cy="32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C846A20E-8F95-4C93-9A0F-F466CF807657}"/>
              </a:ext>
            </a:extLst>
          </p:cNvPr>
          <p:cNvGrpSpPr/>
          <p:nvPr/>
        </p:nvGrpSpPr>
        <p:grpSpPr>
          <a:xfrm>
            <a:off x="8796132" y="4039659"/>
            <a:ext cx="881640" cy="1024920"/>
            <a:chOff x="8796132" y="4039659"/>
            <a:chExt cx="881640" cy="102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A1932F6-8113-49C6-914E-4C846B711707}"/>
                    </a:ext>
                  </a:extLst>
                </p14:cNvPr>
                <p14:cNvContentPartPr/>
                <p14:nvPr/>
              </p14:nvContentPartPr>
              <p14:xfrm>
                <a:off x="8796132" y="4039659"/>
                <a:ext cx="309960" cy="257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A1932F6-8113-49C6-914E-4C846B71170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87132" y="4031019"/>
                  <a:ext cx="3276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4F46220-441E-483F-B312-AC4726E16DA8}"/>
                    </a:ext>
                  </a:extLst>
                </p14:cNvPr>
                <p14:cNvContentPartPr/>
                <p14:nvPr/>
              </p14:nvContentPartPr>
              <p14:xfrm>
                <a:off x="9017532" y="4396059"/>
                <a:ext cx="113400" cy="288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4F46220-441E-483F-B312-AC4726E16DA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8892" y="4387419"/>
                  <a:ext cx="1310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BC224A2-C9C3-4B75-86E1-D94AAD4395AF}"/>
                    </a:ext>
                  </a:extLst>
                </p14:cNvPr>
                <p14:cNvContentPartPr/>
                <p14:nvPr/>
              </p14:nvContentPartPr>
              <p14:xfrm>
                <a:off x="9331452" y="4634379"/>
                <a:ext cx="346320" cy="4302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BC224A2-C9C3-4B75-86E1-D94AAD4395A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322812" y="4625379"/>
                  <a:ext cx="363960" cy="44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CD67EAF-41DF-4E85-A9D2-BD0E00C86F2A}"/>
                  </a:ext>
                </a:extLst>
              </p14:cNvPr>
              <p14:cNvContentPartPr/>
              <p14:nvPr/>
            </p14:nvContentPartPr>
            <p14:xfrm>
              <a:off x="10671732" y="2780379"/>
              <a:ext cx="313920" cy="4579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CD67EAF-41DF-4E85-A9D2-BD0E00C86F2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663092" y="2771379"/>
                <a:ext cx="33156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CA32C8B-1CA4-436B-BB9D-F896D1136325}"/>
                  </a:ext>
                </a:extLst>
              </p14:cNvPr>
              <p14:cNvContentPartPr/>
              <p14:nvPr/>
            </p14:nvContentPartPr>
            <p14:xfrm>
              <a:off x="10947492" y="3502899"/>
              <a:ext cx="10080" cy="295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CA32C8B-1CA4-436B-BB9D-F896D113632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938492" y="3494259"/>
                <a:ext cx="2772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54FCC98-E361-40F6-B617-9843AAB42109}"/>
                  </a:ext>
                </a:extLst>
              </p14:cNvPr>
              <p14:cNvContentPartPr/>
              <p14:nvPr/>
            </p14:nvContentPartPr>
            <p14:xfrm>
              <a:off x="9983052" y="4985019"/>
              <a:ext cx="475200" cy="2264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54FCC98-E361-40F6-B617-9843AAB4210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974052" y="4976379"/>
                <a:ext cx="492840" cy="24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F54B15C9-EE2B-45CA-B212-48DD076EB2FD}"/>
              </a:ext>
            </a:extLst>
          </p:cNvPr>
          <p:cNvGrpSpPr/>
          <p:nvPr/>
        </p:nvGrpSpPr>
        <p:grpSpPr>
          <a:xfrm>
            <a:off x="9514332" y="2605059"/>
            <a:ext cx="545400" cy="726840"/>
            <a:chOff x="9514332" y="2605059"/>
            <a:chExt cx="545400" cy="72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BA079AC-4B01-4538-B73C-8494D5305CC6}"/>
                    </a:ext>
                  </a:extLst>
                </p14:cNvPr>
                <p14:cNvContentPartPr/>
                <p14:nvPr/>
              </p14:nvContentPartPr>
              <p14:xfrm>
                <a:off x="9807372" y="2605059"/>
                <a:ext cx="252360" cy="331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BA079AC-4B01-4538-B73C-8494D5305CC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798732" y="2596419"/>
                  <a:ext cx="27000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FB32F19-CD55-4E28-841E-3EA8B47CBC58}"/>
                    </a:ext>
                  </a:extLst>
                </p14:cNvPr>
                <p14:cNvContentPartPr/>
                <p14:nvPr/>
              </p14:nvContentPartPr>
              <p14:xfrm>
                <a:off x="9899892" y="3068739"/>
                <a:ext cx="20520" cy="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FB32F19-CD55-4E28-841E-3EA8B47CBC5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890892" y="3059739"/>
                  <a:ext cx="38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2291120-CAA5-4FAE-9A10-BD1FD1774E12}"/>
                    </a:ext>
                  </a:extLst>
                </p14:cNvPr>
                <p14:cNvContentPartPr/>
                <p14:nvPr/>
              </p14:nvContentPartPr>
              <p14:xfrm>
                <a:off x="9514332" y="2834379"/>
                <a:ext cx="268560" cy="4975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2291120-CAA5-4FAE-9A10-BD1FD1774E1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505332" y="2825379"/>
                  <a:ext cx="286200" cy="51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B637E67-A531-4F52-846F-BE41FE0D346D}"/>
                  </a:ext>
                </a:extLst>
              </p14:cNvPr>
              <p14:cNvContentPartPr/>
              <p14:nvPr/>
            </p14:nvContentPartPr>
            <p14:xfrm>
              <a:off x="8489052" y="3708819"/>
              <a:ext cx="466920" cy="1515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B637E67-A531-4F52-846F-BE41FE0D346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480412" y="3700179"/>
                <a:ext cx="484560" cy="16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3819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125CC926-EFC1-4426-A67D-A97F7C749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267" y="3734196"/>
            <a:ext cx="2236334" cy="132556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1D19B-0AEE-47A9-B81B-86BABD39B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06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As I deal with more and more cars, it becomes too much to keep in my head, so I have to start keeping track in a different way, so I start using a spiral notebook or an Excel spreadsheet. </a:t>
            </a:r>
          </a:p>
        </p:txBody>
      </p:sp>
      <p:pic>
        <p:nvPicPr>
          <p:cNvPr id="8" name="Picture 7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B58156F0-2BD2-4BAB-8312-6C73139E0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18" y="4264819"/>
            <a:ext cx="2236334" cy="1325563"/>
          </a:xfrm>
          <a:prstGeom prst="rect">
            <a:avLst/>
          </a:prstGeom>
        </p:spPr>
      </p:pic>
      <p:pic>
        <p:nvPicPr>
          <p:cNvPr id="6" name="Picture 5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885CF809-5B08-451B-A289-79DD4A748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416" y="2947987"/>
            <a:ext cx="2236334" cy="1325563"/>
          </a:xfrm>
          <a:prstGeom prst="rect">
            <a:avLst/>
          </a:prstGeom>
        </p:spPr>
      </p:pic>
      <p:pic>
        <p:nvPicPr>
          <p:cNvPr id="7" name="Picture 6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BD99572E-8B1C-4856-BFB0-EFC413A58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49" y="5003800"/>
            <a:ext cx="2236334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509BD7-4921-4BC3-A7A2-9C2D7219D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Jacquie’s Used Cars </a:t>
            </a:r>
            <a:r>
              <a:rPr lang="en-US" dirty="0"/>
              <a:t>– Information Overload</a:t>
            </a:r>
          </a:p>
        </p:txBody>
      </p:sp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6F7465FF-0110-4844-8360-518A6FBAA2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136" y="2620168"/>
            <a:ext cx="1919735" cy="2228056"/>
          </a:xfrm>
          <a:prstGeom prst="rect">
            <a:avLst/>
          </a:prstGeom>
        </p:spPr>
      </p:pic>
      <p:pic>
        <p:nvPicPr>
          <p:cNvPr id="11" name="Picture 10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F99F1772-D796-48B5-B0BE-D66B1E1C2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15" y="5314425"/>
            <a:ext cx="2236334" cy="1325563"/>
          </a:xfrm>
          <a:prstGeom prst="rect">
            <a:avLst/>
          </a:prstGeom>
        </p:spPr>
      </p:pic>
      <p:pic>
        <p:nvPicPr>
          <p:cNvPr id="5" name="Picture 4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0B4AED0B-C578-4FF4-BF7F-84621310D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16" y="3123878"/>
            <a:ext cx="2059316" cy="1220637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8D6DCC9-8482-421A-B0D4-94DCB1627069}"/>
              </a:ext>
            </a:extLst>
          </p:cNvPr>
          <p:cNvGrpSpPr/>
          <p:nvPr/>
        </p:nvGrpSpPr>
        <p:grpSpPr>
          <a:xfrm>
            <a:off x="7427772" y="2817819"/>
            <a:ext cx="1989000" cy="1258200"/>
            <a:chOff x="7427772" y="2817819"/>
            <a:chExt cx="1989000" cy="125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DA3C213-2C01-4C0E-98D5-D91687C2C421}"/>
                    </a:ext>
                  </a:extLst>
                </p14:cNvPr>
                <p14:cNvContentPartPr/>
                <p14:nvPr/>
              </p14:nvContentPartPr>
              <p14:xfrm>
                <a:off x="7427772" y="2817819"/>
                <a:ext cx="1989000" cy="1245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DA3C213-2C01-4C0E-98D5-D91687C2C42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409772" y="2800179"/>
                  <a:ext cx="2024640" cy="12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1A91E1E-7130-443B-8A41-8184BB46F0C0}"/>
                    </a:ext>
                  </a:extLst>
                </p14:cNvPr>
                <p14:cNvContentPartPr/>
                <p14:nvPr/>
              </p14:nvContentPartPr>
              <p14:xfrm>
                <a:off x="7727292" y="2817819"/>
                <a:ext cx="1592280" cy="1258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1A91E1E-7130-443B-8A41-8184BB46F0C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709292" y="2800179"/>
                  <a:ext cx="1627920" cy="12938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6" name="Picture 15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F69B3FD7-81B8-49B3-838B-B990664CC2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772" y="4809049"/>
            <a:ext cx="1937028" cy="1648536"/>
          </a:xfrm>
          <a:prstGeom prst="rect">
            <a:avLst/>
          </a:prstGeom>
        </p:spPr>
      </p:pic>
      <p:pic>
        <p:nvPicPr>
          <p:cNvPr id="17" name="Graphic 16" descr="Graph and note paper with pencils">
            <a:extLst>
              <a:ext uri="{FF2B5EF4-FFF2-40B4-BE49-F238E27FC236}">
                <a16:creationId xmlns:a16="http://schemas.microsoft.com/office/drawing/2014/main" id="{144AB767-57E2-4DEC-BDF6-C3332A34D1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60097" y="4675754"/>
            <a:ext cx="1981654" cy="198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380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1D19B-0AEE-47A9-B81B-86BABD39B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299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But business is going really well, and I have a lot of sales and customers call me all the time, wondering if I have a certain car and how much it costs, etc. I am so busy that I need to hire some employees. I need some people to do repairs and the detailing and some sales.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509BD7-4921-4BC3-A7A2-9C2D7219D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Jacquie’s Used Cars </a:t>
            </a:r>
            <a:r>
              <a:rPr lang="en-US" dirty="0"/>
              <a:t>– Information Overload</a:t>
            </a:r>
          </a:p>
        </p:txBody>
      </p:sp>
      <p:pic>
        <p:nvPicPr>
          <p:cNvPr id="15" name="Picture 14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243B93EA-59E3-4462-80BF-4ADAF4DD7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787" y="5418294"/>
            <a:ext cx="857398" cy="508213"/>
          </a:xfrm>
          <a:prstGeom prst="rect">
            <a:avLst/>
          </a:prstGeom>
        </p:spPr>
      </p:pic>
      <p:pic>
        <p:nvPicPr>
          <p:cNvPr id="18" name="Picture 17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6057F25D-A44B-4331-8FE4-7E96998F1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700" y="3636403"/>
            <a:ext cx="857398" cy="508213"/>
          </a:xfrm>
          <a:prstGeom prst="rect">
            <a:avLst/>
          </a:prstGeom>
        </p:spPr>
      </p:pic>
      <p:pic>
        <p:nvPicPr>
          <p:cNvPr id="19" name="Picture 18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81D998CA-54D4-47AD-AC0E-0504FFBA4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027" y="4014001"/>
            <a:ext cx="857398" cy="508213"/>
          </a:xfrm>
          <a:prstGeom prst="rect">
            <a:avLst/>
          </a:prstGeom>
        </p:spPr>
      </p:pic>
      <p:pic>
        <p:nvPicPr>
          <p:cNvPr id="20" name="Picture 19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92A7D916-A51B-48E0-945F-FF697A104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512" y="4144616"/>
            <a:ext cx="857398" cy="508213"/>
          </a:xfrm>
          <a:prstGeom prst="rect">
            <a:avLst/>
          </a:prstGeom>
        </p:spPr>
      </p:pic>
      <p:pic>
        <p:nvPicPr>
          <p:cNvPr id="21" name="Picture 20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72C8DFF7-84FB-4FED-A482-89735D7FE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972" y="5035193"/>
            <a:ext cx="857398" cy="508213"/>
          </a:xfrm>
          <a:prstGeom prst="rect">
            <a:avLst/>
          </a:prstGeom>
        </p:spPr>
      </p:pic>
      <p:pic>
        <p:nvPicPr>
          <p:cNvPr id="22" name="Picture 21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FA36E280-3D4B-479A-87F1-E78A9B5F5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014" y="3759894"/>
            <a:ext cx="857398" cy="508213"/>
          </a:xfrm>
          <a:prstGeom prst="rect">
            <a:avLst/>
          </a:prstGeom>
        </p:spPr>
      </p:pic>
      <p:pic>
        <p:nvPicPr>
          <p:cNvPr id="23" name="Picture 22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542A9F60-9B29-43D4-AC1C-D0F43A7D4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92" y="4125304"/>
            <a:ext cx="857398" cy="508213"/>
          </a:xfrm>
          <a:prstGeom prst="rect">
            <a:avLst/>
          </a:prstGeom>
        </p:spPr>
      </p:pic>
      <p:pic>
        <p:nvPicPr>
          <p:cNvPr id="24" name="Picture 23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769570A9-CD4A-4EE3-9D4D-C1BAC67D6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760" y="5668750"/>
            <a:ext cx="857398" cy="508213"/>
          </a:xfrm>
          <a:prstGeom prst="rect">
            <a:avLst/>
          </a:prstGeom>
        </p:spPr>
      </p:pic>
      <p:pic>
        <p:nvPicPr>
          <p:cNvPr id="25" name="Picture 24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148A2433-7172-413D-A42A-4E73D2857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909" y="4484383"/>
            <a:ext cx="857398" cy="508213"/>
          </a:xfrm>
          <a:prstGeom prst="rect">
            <a:avLst/>
          </a:prstGeom>
        </p:spPr>
      </p:pic>
      <p:pic>
        <p:nvPicPr>
          <p:cNvPr id="26" name="Picture 25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E1EBC03C-8A39-4DC3-A5C1-787093D51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217" y="5803687"/>
            <a:ext cx="857398" cy="508213"/>
          </a:xfrm>
          <a:prstGeom prst="rect">
            <a:avLst/>
          </a:prstGeom>
        </p:spPr>
      </p:pic>
      <p:pic>
        <p:nvPicPr>
          <p:cNvPr id="27" name="Picture 26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050F2018-0E5C-4093-8E6D-96F49D5EF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60" y="4781086"/>
            <a:ext cx="857398" cy="508213"/>
          </a:xfrm>
          <a:prstGeom prst="rect">
            <a:avLst/>
          </a:prstGeom>
        </p:spPr>
      </p:pic>
      <p:pic>
        <p:nvPicPr>
          <p:cNvPr id="28" name="Picture 27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288A4CF1-61BE-4206-B77D-0AA859DCA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438" y="5262429"/>
            <a:ext cx="857398" cy="508213"/>
          </a:xfrm>
          <a:prstGeom prst="rect">
            <a:avLst/>
          </a:prstGeom>
        </p:spPr>
      </p:pic>
      <p:pic>
        <p:nvPicPr>
          <p:cNvPr id="29" name="Picture 28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4F6F4364-FAE5-4B10-A87D-F0D36F992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775" y="4754216"/>
            <a:ext cx="857398" cy="508213"/>
          </a:xfrm>
          <a:prstGeom prst="rect">
            <a:avLst/>
          </a:prstGeom>
        </p:spPr>
      </p:pic>
      <p:pic>
        <p:nvPicPr>
          <p:cNvPr id="30" name="Picture 29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6BFE268A-1FDE-48CE-94AC-5F4870E96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40" y="3668282"/>
            <a:ext cx="857398" cy="508213"/>
          </a:xfrm>
          <a:prstGeom prst="rect">
            <a:avLst/>
          </a:prstGeom>
        </p:spPr>
      </p:pic>
      <p:pic>
        <p:nvPicPr>
          <p:cNvPr id="31" name="Picture 30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8EF9A1DA-2437-4B74-895C-E26DB8879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962" y="3780880"/>
            <a:ext cx="741647" cy="791230"/>
          </a:xfrm>
          <a:prstGeom prst="rect">
            <a:avLst/>
          </a:prstGeom>
        </p:spPr>
      </p:pic>
      <p:pic>
        <p:nvPicPr>
          <p:cNvPr id="32" name="Picture 31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02121CF6-0CAD-4B87-B00C-5279A90C3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525" y="4725705"/>
            <a:ext cx="857398" cy="508213"/>
          </a:xfrm>
          <a:prstGeom prst="rect">
            <a:avLst/>
          </a:prstGeom>
        </p:spPr>
      </p:pic>
      <p:pic>
        <p:nvPicPr>
          <p:cNvPr id="33" name="Picture 32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0B7F488E-6BC3-4A07-8126-47DF7CDCC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27" y="5668749"/>
            <a:ext cx="857398" cy="508213"/>
          </a:xfrm>
          <a:prstGeom prst="rect">
            <a:avLst/>
          </a:prstGeom>
        </p:spPr>
      </p:pic>
      <p:pic>
        <p:nvPicPr>
          <p:cNvPr id="34" name="Picture 33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E9E76EE9-CBCD-42E9-B8DB-7C0F0F601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067" y="5736218"/>
            <a:ext cx="857398" cy="508213"/>
          </a:xfrm>
          <a:prstGeom prst="rect">
            <a:avLst/>
          </a:prstGeom>
        </p:spPr>
      </p:pic>
      <p:pic>
        <p:nvPicPr>
          <p:cNvPr id="35" name="Picture 34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579809B2-9FCC-4B6E-94DA-986D8F488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86" y="4979811"/>
            <a:ext cx="857398" cy="508213"/>
          </a:xfrm>
          <a:prstGeom prst="rect">
            <a:avLst/>
          </a:prstGeom>
        </p:spPr>
      </p:pic>
      <p:pic>
        <p:nvPicPr>
          <p:cNvPr id="36" name="Picture 35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A330F9CC-F860-40E3-B173-D5653C976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08" y="3634646"/>
            <a:ext cx="857398" cy="508213"/>
          </a:xfrm>
          <a:prstGeom prst="rect">
            <a:avLst/>
          </a:prstGeom>
        </p:spPr>
      </p:pic>
      <p:pic>
        <p:nvPicPr>
          <p:cNvPr id="37" name="Picture 36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E294E056-DB4B-43D5-ADCD-9A4A1DACC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76" y="4246323"/>
            <a:ext cx="857398" cy="508213"/>
          </a:xfrm>
          <a:prstGeom prst="rect">
            <a:avLst/>
          </a:prstGeom>
        </p:spPr>
      </p:pic>
      <p:pic>
        <p:nvPicPr>
          <p:cNvPr id="38" name="Picture 37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C6F5E054-BCD3-4810-9954-B9B8DF33A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940" y="5414642"/>
            <a:ext cx="857398" cy="508213"/>
          </a:xfrm>
          <a:prstGeom prst="rect">
            <a:avLst/>
          </a:prstGeom>
        </p:spPr>
      </p:pic>
      <p:pic>
        <p:nvPicPr>
          <p:cNvPr id="39" name="Picture 38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29B14CD3-BB97-4822-90EB-650FBD4D5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416" y="4810988"/>
            <a:ext cx="857398" cy="508213"/>
          </a:xfrm>
          <a:prstGeom prst="rect">
            <a:avLst/>
          </a:prstGeom>
        </p:spPr>
      </p:pic>
      <p:pic>
        <p:nvPicPr>
          <p:cNvPr id="40" name="Picture 39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128230FC-8B90-4379-ACEC-26884A410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773" y="5885430"/>
            <a:ext cx="857398" cy="508213"/>
          </a:xfrm>
          <a:prstGeom prst="rect">
            <a:avLst/>
          </a:prstGeom>
        </p:spPr>
      </p:pic>
      <p:pic>
        <p:nvPicPr>
          <p:cNvPr id="41" name="Picture 40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8F493273-D55C-4AE6-A6E3-1C8C120AE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864" y="5805305"/>
            <a:ext cx="857398" cy="508213"/>
          </a:xfrm>
          <a:prstGeom prst="rect">
            <a:avLst/>
          </a:prstGeom>
        </p:spPr>
      </p:pic>
      <p:pic>
        <p:nvPicPr>
          <p:cNvPr id="42" name="Picture 41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FB867942-B424-4917-937B-C72EBAEE5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323" y="5990324"/>
            <a:ext cx="857398" cy="508213"/>
          </a:xfrm>
          <a:prstGeom prst="rect">
            <a:avLst/>
          </a:prstGeom>
        </p:spPr>
      </p:pic>
      <p:pic>
        <p:nvPicPr>
          <p:cNvPr id="43" name="Picture 42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152EBE6D-4A91-40FE-B5B5-065095BD7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736" y="3700076"/>
            <a:ext cx="857398" cy="50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35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D1D41-0C94-4744-B51D-65A656AB0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Jacquie’s Used Cars </a:t>
            </a:r>
            <a:r>
              <a:rPr lang="en-US" dirty="0"/>
              <a:t>– Information Overload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F7EFF-0CB9-4928-8D9C-AF9266842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want to be a good employer, so I want to offer: </a:t>
            </a:r>
          </a:p>
          <a:p>
            <a:pPr lvl="1"/>
            <a:r>
              <a:rPr lang="en-US" dirty="0"/>
              <a:t>Benefits after a 6-month probation period</a:t>
            </a:r>
          </a:p>
          <a:p>
            <a:pPr lvl="1"/>
            <a:r>
              <a:rPr lang="en-US" dirty="0"/>
              <a:t>Bonuses for every employment anniversary</a:t>
            </a:r>
          </a:p>
          <a:p>
            <a:pPr lvl="1"/>
            <a:r>
              <a:rPr lang="en-US" dirty="0"/>
              <a:t>Evaluations every 6 months</a:t>
            </a:r>
          </a:p>
          <a:p>
            <a:pPr lvl="1"/>
            <a:endParaRPr lang="en-US" dirty="0"/>
          </a:p>
          <a:p>
            <a:r>
              <a:rPr lang="en-US" dirty="0"/>
              <a:t>Looking towards the future, I might want to offer:</a:t>
            </a:r>
          </a:p>
          <a:p>
            <a:pPr lvl="1"/>
            <a:r>
              <a:rPr lang="en-US" dirty="0"/>
              <a:t>Profit-sharing</a:t>
            </a:r>
          </a:p>
          <a:p>
            <a:pPr lvl="1"/>
            <a:r>
              <a:rPr lang="en-US" dirty="0"/>
              <a:t>Discounts on cars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086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D1D41-0C94-4744-B51D-65A656AB0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Jacquie’s Used Cars </a:t>
            </a:r>
            <a:r>
              <a:rPr lang="en-US" dirty="0"/>
              <a:t>– I need a database!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F7EFF-0CB9-4928-8D9C-AF9266842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sure now, there is way too much information to keep track of in my head or in a spiral notebook or with an Excel spreadsheet. It is clear that I need a database!</a:t>
            </a:r>
          </a:p>
        </p:txBody>
      </p:sp>
      <p:pic>
        <p:nvPicPr>
          <p:cNvPr id="5" name="Graphic 4" descr="Graph and note paper with pencils">
            <a:extLst>
              <a:ext uri="{FF2B5EF4-FFF2-40B4-BE49-F238E27FC236}">
                <a16:creationId xmlns:a16="http://schemas.microsoft.com/office/drawing/2014/main" id="{ACC0F3E1-8A97-46AC-AC87-17EE307B3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9856" y="3151188"/>
            <a:ext cx="2906485" cy="2906485"/>
          </a:xfrm>
          <a:prstGeom prst="rect">
            <a:avLst/>
          </a:prstGeom>
        </p:spPr>
      </p:pic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44D483C1-22C4-4F1F-939F-1D51CDA4A7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13" y="3151188"/>
            <a:ext cx="2317516" cy="2689723"/>
          </a:xfrm>
          <a:prstGeom prst="rect">
            <a:avLst/>
          </a:prstGeom>
        </p:spPr>
      </p:pic>
      <p:pic>
        <p:nvPicPr>
          <p:cNvPr id="9" name="Picture 8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78C4E5D0-B9EC-4B72-9E10-740389F083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207" y="3924469"/>
            <a:ext cx="1343212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06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D1D41-0C94-4744-B51D-65A656AB0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Jacquie’s Used Cars – I need a database!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F7EFF-0CB9-4928-8D9C-AF9266842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225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Based on the information above, what is the scope of the </a:t>
            </a:r>
            <a:r>
              <a:rPr lang="en-US" i="1" dirty="0"/>
              <a:t>Jacquie's Used Cars</a:t>
            </a:r>
            <a:r>
              <a:rPr lang="en-US" dirty="0"/>
              <a:t> database?</a:t>
            </a:r>
          </a:p>
          <a:p>
            <a:pPr lvl="1"/>
            <a:r>
              <a:rPr lang="en-US" dirty="0"/>
              <a:t>What does Jacquie need to be able to do?</a:t>
            </a:r>
          </a:p>
          <a:p>
            <a:pPr lvl="1"/>
            <a:r>
              <a:rPr lang="en-US" dirty="0"/>
              <a:t>What will the database need to include to work for her?</a:t>
            </a:r>
          </a:p>
          <a:p>
            <a:pPr lvl="1"/>
            <a:r>
              <a:rPr lang="en-US" dirty="0"/>
              <a:t>Are there constraints?</a:t>
            </a:r>
          </a:p>
          <a:p>
            <a:pPr marL="0" indent="0">
              <a:buNone/>
            </a:pPr>
            <a:r>
              <a:rPr lang="en-US" dirty="0"/>
              <a:t>Also, can you create a 1-sentence history of Jacquie’s Used Cars?</a:t>
            </a:r>
          </a:p>
          <a:p>
            <a:pPr lvl="1"/>
            <a:r>
              <a:rPr lang="en-US" dirty="0"/>
              <a:t>Don’t copy and paste – just put the history into your own words</a:t>
            </a:r>
          </a:p>
        </p:txBody>
      </p:sp>
    </p:spTree>
    <p:extLst>
      <p:ext uri="{BB962C8B-B14F-4D97-AF65-F5344CB8AC3E}">
        <p14:creationId xmlns:p14="http://schemas.microsoft.com/office/powerpoint/2010/main" val="2373045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96D9F-C436-4F63-A64E-ED71C47A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Jacquie’s Used Cars </a:t>
            </a:r>
            <a:r>
              <a:rPr lang="en-US" dirty="0"/>
              <a:t>– Some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017DB-81E3-467E-A19D-F8C051FD6A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Let's say that I have several old cars that I no longer need, and I decide to sell them.</a:t>
            </a:r>
          </a:p>
        </p:txBody>
      </p:sp>
      <p:pic>
        <p:nvPicPr>
          <p:cNvPr id="6" name="Content Placeholder 5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E84AF09A-7AA8-4722-AA91-ABEEC8D081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52494" y="2103437"/>
            <a:ext cx="2236335" cy="1325563"/>
          </a:xfrm>
        </p:spPr>
      </p:pic>
      <p:pic>
        <p:nvPicPr>
          <p:cNvPr id="7" name="Content Placeholder 5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CA57095D-C87F-4184-B5E3-5E7EB3B63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09680" y="2990623"/>
            <a:ext cx="2236335" cy="1325563"/>
          </a:xfrm>
          <a:prstGeom prst="rect">
            <a:avLst/>
          </a:prstGeom>
        </p:spPr>
      </p:pic>
      <p:pic>
        <p:nvPicPr>
          <p:cNvPr id="8" name="Content Placeholder 5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1CD2C5A5-9A6A-4096-8BA2-E8D1DE55A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18742" y="4146549"/>
            <a:ext cx="2236335" cy="1325563"/>
          </a:xfrm>
          <a:prstGeom prst="rect">
            <a:avLst/>
          </a:prstGeom>
        </p:spPr>
      </p:pic>
      <p:pic>
        <p:nvPicPr>
          <p:cNvPr id="9" name="Content Placeholder 5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7597EC46-8F24-4ECF-BBBB-CAB6373E1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60108" y="3975327"/>
            <a:ext cx="2236335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72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96D9F-C436-4F63-A64E-ED71C47A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Jacquie’s Used Cars </a:t>
            </a:r>
            <a:r>
              <a:rPr lang="en-US" dirty="0"/>
              <a:t>– Some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017DB-81E3-467E-A19D-F8C051FD6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16499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I'm happy because I sell them quickly and make a little money. I start thinking that I could buy and sell more cars. </a:t>
            </a:r>
          </a:p>
        </p:txBody>
      </p:sp>
      <p:pic>
        <p:nvPicPr>
          <p:cNvPr id="6" name="Content Placeholder 5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E84AF09A-7AA8-4722-AA91-ABEEC8D081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36909" y="1825625"/>
            <a:ext cx="2236335" cy="1325563"/>
          </a:xfrm>
        </p:spPr>
      </p:pic>
      <p:pic>
        <p:nvPicPr>
          <p:cNvPr id="7" name="Content Placeholder 5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CA57095D-C87F-4184-B5E3-5E7EB3B63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09680" y="2990623"/>
            <a:ext cx="2236335" cy="1325563"/>
          </a:xfrm>
          <a:prstGeom prst="rect">
            <a:avLst/>
          </a:prstGeom>
        </p:spPr>
      </p:pic>
      <p:pic>
        <p:nvPicPr>
          <p:cNvPr id="8" name="Content Placeholder 5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1CD2C5A5-9A6A-4096-8BA2-E8D1DE55A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18742" y="4146549"/>
            <a:ext cx="2236335" cy="1325563"/>
          </a:xfrm>
          <a:prstGeom prst="rect">
            <a:avLst/>
          </a:prstGeom>
        </p:spPr>
      </p:pic>
      <p:pic>
        <p:nvPicPr>
          <p:cNvPr id="9" name="Content Placeholder 5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7597EC46-8F24-4ECF-BBBB-CAB6373E1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60108" y="3975327"/>
            <a:ext cx="2236335" cy="1325563"/>
          </a:xfrm>
          <a:prstGeom prst="rect">
            <a:avLst/>
          </a:prstGeom>
        </p:spPr>
      </p:pic>
      <p:pic>
        <p:nvPicPr>
          <p:cNvPr id="10" name="Content Placeholder 5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3670DB7F-7136-4760-851E-9F11F0D34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05733" y="2990622"/>
            <a:ext cx="2236335" cy="1325563"/>
          </a:xfrm>
          <a:prstGeom prst="rect">
            <a:avLst/>
          </a:prstGeom>
        </p:spPr>
      </p:pic>
      <p:pic>
        <p:nvPicPr>
          <p:cNvPr id="11" name="Content Placeholder 5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B295D663-12E4-4520-87BE-A9C675C0C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50925" y="4612568"/>
            <a:ext cx="2236335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47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96D9F-C436-4F63-A64E-ED71C47A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Jacquie’s Used Cars </a:t>
            </a:r>
            <a:r>
              <a:rPr lang="en-US" dirty="0"/>
              <a:t>– Some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017DB-81E3-467E-A19D-F8C051FD6A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So, I decide to start a used car sales business. I call it </a:t>
            </a:r>
            <a:r>
              <a:rPr lang="en-US" i="1" dirty="0"/>
              <a:t>Jacquie's Used Cars</a:t>
            </a:r>
            <a:r>
              <a:rPr lang="en-US" dirty="0"/>
              <a:t> and I run it from my home. </a:t>
            </a:r>
          </a:p>
        </p:txBody>
      </p:sp>
      <p:pic>
        <p:nvPicPr>
          <p:cNvPr id="6" name="Content Placeholder 5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E84AF09A-7AA8-4722-AA91-ABEEC8D081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52494" y="2103437"/>
            <a:ext cx="2236335" cy="1325563"/>
          </a:xfrm>
        </p:spPr>
      </p:pic>
      <p:pic>
        <p:nvPicPr>
          <p:cNvPr id="7" name="Content Placeholder 5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CA57095D-C87F-4184-B5E3-5E7EB3B63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09680" y="2990623"/>
            <a:ext cx="2236335" cy="1325563"/>
          </a:xfrm>
          <a:prstGeom prst="rect">
            <a:avLst/>
          </a:prstGeom>
        </p:spPr>
      </p:pic>
      <p:pic>
        <p:nvPicPr>
          <p:cNvPr id="8" name="Content Placeholder 5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1CD2C5A5-9A6A-4096-8BA2-E8D1DE55A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18742" y="4146549"/>
            <a:ext cx="2236335" cy="1325563"/>
          </a:xfrm>
          <a:prstGeom prst="rect">
            <a:avLst/>
          </a:prstGeom>
        </p:spPr>
      </p:pic>
      <p:pic>
        <p:nvPicPr>
          <p:cNvPr id="9" name="Content Placeholder 5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7597EC46-8F24-4ECF-BBBB-CAB6373E1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60108" y="3975327"/>
            <a:ext cx="2236335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58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96D9F-C436-4F63-A64E-ED71C47A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Jacquie’s Used Cars </a:t>
            </a:r>
            <a:r>
              <a:rPr lang="en-US" dirty="0"/>
              <a:t>– Some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017DB-81E3-467E-A19D-F8C051FD6A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After I sold those first cars, I began looking for other used cars that I could buy and resell. Maybe I had to do some repair work on the body or on the engine. Maybe I just needed to do a thorough cleaning and detail so that they looked really good to a buyer.</a:t>
            </a:r>
          </a:p>
        </p:txBody>
      </p:sp>
      <p:pic>
        <p:nvPicPr>
          <p:cNvPr id="20" name="Content Placeholder 16" descr="Diagram, engineering drawing&#10;&#10;Description automatically generated">
            <a:extLst>
              <a:ext uri="{FF2B5EF4-FFF2-40B4-BE49-F238E27FC236}">
                <a16:creationId xmlns:a16="http://schemas.microsoft.com/office/drawing/2014/main" id="{41F11522-05DE-4B8D-9787-FDCB6C3BB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1712">
            <a:off x="6694714" y="1681462"/>
            <a:ext cx="3461657" cy="1588466"/>
          </a:xfrm>
          <a:prstGeom prst="rect">
            <a:avLst/>
          </a:prstGeom>
        </p:spPr>
      </p:pic>
      <p:pic>
        <p:nvPicPr>
          <p:cNvPr id="24" name="Content Placeholder 23" descr="A drawing of a car&#10;&#10;Description automatically generated">
            <a:extLst>
              <a:ext uri="{FF2B5EF4-FFF2-40B4-BE49-F238E27FC236}">
                <a16:creationId xmlns:a16="http://schemas.microsoft.com/office/drawing/2014/main" id="{2AF8E6B8-C7ED-4316-8C6A-C1B134762C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543" y="3387946"/>
            <a:ext cx="2628900" cy="1716310"/>
          </a:xfrm>
        </p:spPr>
      </p:pic>
      <p:pic>
        <p:nvPicPr>
          <p:cNvPr id="25" name="Content Placeholder 23" descr="A drawing of a car&#10;&#10;Description automatically generated">
            <a:extLst>
              <a:ext uri="{FF2B5EF4-FFF2-40B4-BE49-F238E27FC236}">
                <a16:creationId xmlns:a16="http://schemas.microsoft.com/office/drawing/2014/main" id="{FAAF5199-1703-48EE-9392-DF805D020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5575" flipH="1">
            <a:off x="5363937" y="4795689"/>
            <a:ext cx="2628900" cy="1716310"/>
          </a:xfrm>
          <a:prstGeom prst="rect">
            <a:avLst/>
          </a:prstGeom>
        </p:spPr>
      </p:pic>
      <p:pic>
        <p:nvPicPr>
          <p:cNvPr id="26" name="Content Placeholder 5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1706850F-325B-40FC-9D87-E056715429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4760" y="5165278"/>
            <a:ext cx="2236335" cy="1325563"/>
          </a:xfrm>
          <a:prstGeom prst="rect">
            <a:avLst/>
          </a:prstGeom>
        </p:spPr>
      </p:pic>
      <p:pic>
        <p:nvPicPr>
          <p:cNvPr id="27" name="Content Placeholder 5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746DEBC9-EF2A-41B7-B7DE-ABA1DC8D42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18108" y="5313370"/>
            <a:ext cx="2236335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533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5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EA417A2E-A584-469C-BB56-77EF96303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20001" y="1300688"/>
            <a:ext cx="2236335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596D9F-C436-4F63-A64E-ED71C47A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Jacquie’s Used Cars </a:t>
            </a:r>
            <a:r>
              <a:rPr lang="en-US" dirty="0"/>
              <a:t>– Some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017DB-81E3-467E-A19D-F8C051FD6A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I'm happy because I get a really good price for them. I like looking for cars and buying them at a low price and then fixing them up.</a:t>
            </a:r>
          </a:p>
        </p:txBody>
      </p:sp>
      <p:pic>
        <p:nvPicPr>
          <p:cNvPr id="6" name="Content Placeholder 5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E84AF09A-7AA8-4722-AA91-ABEEC8D081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7809" y="4911384"/>
            <a:ext cx="2236335" cy="1325563"/>
          </a:xfrm>
        </p:spPr>
      </p:pic>
      <p:pic>
        <p:nvPicPr>
          <p:cNvPr id="7" name="Content Placeholder 5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CA57095D-C87F-4184-B5E3-5E7EB3B63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09680" y="2990623"/>
            <a:ext cx="2236335" cy="1325563"/>
          </a:xfrm>
          <a:prstGeom prst="rect">
            <a:avLst/>
          </a:prstGeom>
        </p:spPr>
      </p:pic>
      <p:pic>
        <p:nvPicPr>
          <p:cNvPr id="8" name="Content Placeholder 5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1CD2C5A5-9A6A-4096-8BA2-E8D1DE55A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29747" y="3525837"/>
            <a:ext cx="2236335" cy="1325563"/>
          </a:xfrm>
          <a:prstGeom prst="rect">
            <a:avLst/>
          </a:prstGeom>
        </p:spPr>
      </p:pic>
      <p:pic>
        <p:nvPicPr>
          <p:cNvPr id="9" name="Content Placeholder 5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7597EC46-8F24-4ECF-BBBB-CAB6373E1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34693" y="3606571"/>
            <a:ext cx="2236335" cy="1325563"/>
          </a:xfrm>
          <a:prstGeom prst="rect">
            <a:avLst/>
          </a:prstGeom>
        </p:spPr>
      </p:pic>
      <p:pic>
        <p:nvPicPr>
          <p:cNvPr id="10" name="Content Placeholder 5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0863A273-F615-4E57-BD59-328AFD378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09680" y="1440655"/>
            <a:ext cx="2236335" cy="1325563"/>
          </a:xfrm>
          <a:prstGeom prst="rect">
            <a:avLst/>
          </a:prstGeom>
        </p:spPr>
      </p:pic>
      <p:pic>
        <p:nvPicPr>
          <p:cNvPr id="11" name="Content Placeholder 5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C307793A-79FD-4B6D-A64C-2E20B4555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88829" y="4728935"/>
            <a:ext cx="2236335" cy="1325563"/>
          </a:xfrm>
          <a:prstGeom prst="rect">
            <a:avLst/>
          </a:prstGeom>
        </p:spPr>
      </p:pic>
      <p:pic>
        <p:nvPicPr>
          <p:cNvPr id="13" name="Content Placeholder 5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95FCF2DC-653E-497C-BA35-51B0EC683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58050" y="5140722"/>
            <a:ext cx="2236335" cy="1325563"/>
          </a:xfrm>
          <a:prstGeom prst="rect">
            <a:avLst/>
          </a:prstGeom>
        </p:spPr>
      </p:pic>
      <p:pic>
        <p:nvPicPr>
          <p:cNvPr id="14" name="Content Placeholder 5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EDC630E7-FD1B-44EC-A34D-D9C774C5C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70661" y="3196997"/>
            <a:ext cx="2236335" cy="1325563"/>
          </a:xfrm>
          <a:prstGeom prst="rect">
            <a:avLst/>
          </a:prstGeom>
        </p:spPr>
      </p:pic>
      <p:pic>
        <p:nvPicPr>
          <p:cNvPr id="5" name="Picture 4" descr="A black symbol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335481C3-F53F-457D-AA36-A24389F0B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257" y="5265967"/>
            <a:ext cx="724001" cy="1200318"/>
          </a:xfrm>
          <a:prstGeom prst="rect">
            <a:avLst/>
          </a:prstGeom>
        </p:spPr>
      </p:pic>
      <p:pic>
        <p:nvPicPr>
          <p:cNvPr id="16" name="Picture 15" descr="A black symbol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F1479441-41E0-41ED-9568-C519ED1A8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32" y="3525837"/>
            <a:ext cx="724001" cy="1200318"/>
          </a:xfrm>
          <a:prstGeom prst="rect">
            <a:avLst/>
          </a:prstGeom>
        </p:spPr>
      </p:pic>
      <p:pic>
        <p:nvPicPr>
          <p:cNvPr id="17" name="Picture 16" descr="A black symbol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3D9C5112-BC34-4902-8169-B206394F14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638" y="302731"/>
            <a:ext cx="724001" cy="1200318"/>
          </a:xfrm>
          <a:prstGeom prst="rect">
            <a:avLst/>
          </a:prstGeom>
        </p:spPr>
      </p:pic>
      <p:pic>
        <p:nvPicPr>
          <p:cNvPr id="18" name="Picture 17" descr="A black symbol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0FD28B36-1CF7-4A14-9910-2A5CC9EF4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705" y="5418367"/>
            <a:ext cx="724001" cy="1200318"/>
          </a:xfrm>
          <a:prstGeom prst="rect">
            <a:avLst/>
          </a:prstGeom>
        </p:spPr>
      </p:pic>
      <p:pic>
        <p:nvPicPr>
          <p:cNvPr id="19" name="Picture 18" descr="A black symbol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B1068023-D398-47A2-B66F-DB1AE01F77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47140"/>
            <a:ext cx="724001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09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9BD7-4921-4BC3-A7A2-9C2D7219D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Jacquie’s Used Cars </a:t>
            </a:r>
            <a:r>
              <a:rPr lang="en-US" dirty="0"/>
              <a:t>– Making $$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1D19B-0AEE-47A9-B81B-86BABD39B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Since my goal is to make money doing this, how can I know how much profit I am getting from each car? Since I work alone and from my home, it's pretty easy: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800" dirty="0"/>
              <a:t>selling price - car cost = profit</a:t>
            </a:r>
          </a:p>
        </p:txBody>
      </p:sp>
    </p:spTree>
    <p:extLst>
      <p:ext uri="{BB962C8B-B14F-4D97-AF65-F5344CB8AC3E}">
        <p14:creationId xmlns:p14="http://schemas.microsoft.com/office/powerpoint/2010/main" val="2218143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9BD7-4921-4BC3-A7A2-9C2D7219D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Jacquie’s Used Cars </a:t>
            </a:r>
            <a:r>
              <a:rPr lang="en-US" dirty="0"/>
              <a:t>– Making $$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1D19B-0AEE-47A9-B81B-86BABD39B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Selling price – car cost = profit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cost of the car? That could be a lot of things, but let's just choose 3: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the price I paid + repair cost + cleaning/detail cost = car cost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477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9BD7-4921-4BC3-A7A2-9C2D7219D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Jacquie’s Used Cars </a:t>
            </a:r>
            <a:r>
              <a:rPr lang="en-US" dirty="0"/>
              <a:t>– Making $$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1D19B-0AEE-47A9-B81B-86BABD39B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Selling price – car cost = profit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Here's an example: Let's say I buy a used 2006 Honda CRV-EX with 80,000 miles on it for $3,500 from someone in my neighborhood. I fix the brakes at a cost of $700 and I do a thorough detail (wash) of the interior and exterior of the car at a cost of $200. So, I have invested $4,400 in this car. I sell it for $7,000. </a:t>
            </a:r>
          </a:p>
          <a:p>
            <a:pPr marL="0" indent="0" algn="ctr">
              <a:buNone/>
            </a:pPr>
            <a:r>
              <a:rPr lang="en-US" dirty="0"/>
              <a:t>$7,000 – $4,400 = $2,600</a:t>
            </a:r>
          </a:p>
          <a:p>
            <a:pPr marL="0" indent="0">
              <a:buNone/>
            </a:pPr>
            <a:r>
              <a:rPr lang="en-US" dirty="0"/>
              <a:t>I make $2,600 from this car.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130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812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Jacquie’s Used Cars</vt:lpstr>
      <vt:lpstr>Jacquie’s Used Cars – Some Background</vt:lpstr>
      <vt:lpstr>Jacquie’s Used Cars – Some Background</vt:lpstr>
      <vt:lpstr>Jacquie’s Used Cars – Some Background</vt:lpstr>
      <vt:lpstr>Jacquie’s Used Cars – Some Background</vt:lpstr>
      <vt:lpstr>Jacquie’s Used Cars – Some Background</vt:lpstr>
      <vt:lpstr>Jacquie’s Used Cars – Making $$</vt:lpstr>
      <vt:lpstr>Jacquie’s Used Cars – Making $$</vt:lpstr>
      <vt:lpstr>Jacquie’s Used Cars – Making $$</vt:lpstr>
      <vt:lpstr>Jacquie’s Used Cars – Vehicle Information</vt:lpstr>
      <vt:lpstr>Jacquie’s Used Cars – Information Overload</vt:lpstr>
      <vt:lpstr>Jacquie’s Used Cars – Information Overload</vt:lpstr>
      <vt:lpstr>Jacquie’s Used Cars – Information Overload</vt:lpstr>
      <vt:lpstr>Jacquie’s Used Cars – Information Overload</vt:lpstr>
      <vt:lpstr>Jacquie’s Used Cars – I need a database!</vt:lpstr>
      <vt:lpstr>Jacquie’s Used Cars – I need a database!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Jacquie’s Used Cars</dc:title>
  <dc:creator>JACQUELINE George</dc:creator>
  <cp:lastModifiedBy>JACQUELINE George</cp:lastModifiedBy>
  <cp:revision>6</cp:revision>
  <dcterms:created xsi:type="dcterms:W3CDTF">2022-01-17T20:58:59Z</dcterms:created>
  <dcterms:modified xsi:type="dcterms:W3CDTF">2022-01-18T03:59:28Z</dcterms:modified>
</cp:coreProperties>
</file>