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2" r:id="rId5"/>
    <p:sldId id="259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4:18.0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2265 397 24575,'-34'-11'0,"8"1"0,-376-63 0,295 58 0,-145-25 0,-398-51 0,637 90 0,0 0 0,1 2 0,-1-1 0,1 2 0,-1 0 0,1 0 0,0 1 0,-1 0 0,1 1 0,1 1 0,-1 0 0,1 0 0,0 1 0,0 1 0,0 0 0,1 0 0,-14 14 0,-5 2 0,0 1 0,2 2 0,1 1 0,1 1 0,1 1 0,2 0 0,-27 48 0,10-4 0,-43 119 0,-13 86 0,93-272 0,-22 84 0,-21 152 0,33-167 0,-7 64 0,7 1 0,6 184 0,51 265 0,-23-408 0,8 0 0,62 209 0,-62-295 0,4-1 0,4-1 0,4-2 0,4-3 0,93 134 0,-78-136 0,3-3 0,5-2 0,2-4 0,4-3 0,88 66 0,29-5 0,232 119 0,69-22 0,-439-210 0,1-3 0,0-2 0,2-2 0,0-3 0,0-2 0,1-3 0,75 0 0,228-23 0,-300 8 0,-1-2 0,0-3 0,111-38 0,302-158 0,-367 150 0,-2-4 0,106-86 0,-176 123 0,-2-2 0,0-1 0,-2-1 0,-1-1 0,-2-2 0,-1-1 0,-1-1 0,-2-1 0,-2-1 0,-1-1 0,24-66 0,-26 42 0,-2 0 0,-3-1 0,-2-1 0,-4 0 0,0-95 0,-11 18 0,-32-199 0,8 196 0,-59-180 0,49 208 0,-6 2 0,-59-109 0,-134-206 0,-141-115 0,369 532 0,-308-382 0,269 336 0,-268-284 0,217 247 0,-133-97 0,195 166 0,-1 3 0,-1 1 0,-1 1 0,-42-14 0,-174-52 0,177 63 0,-47-15 0,-1 6 0,-185-24 0,293 55-170,0 1-1,0 0 0,0 2 1,-1 0-1,1 1 0,0 1 1,-32 9-1,20-1-6655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5.6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 1 24575,'-31'476'0,"12"-105"0,14-187 0,-19 82-1365,23-229-5461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6.8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24575,'9'0'0,"8"0"0,5 0 0,3 0 0,2 0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7.5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0,5 0 0,3 0 0,2 0 0,1 0 0,1 0 0,-5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8.9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560 24 24575,'0'-1'0,"-1"0"0,1 0 0,-1-1 0,0 1 0,1 0 0,-1 0 0,0 0 0,0 1 0,0-1 0,1 0 0,-1 0 0,0 0 0,0 1 0,0-1 0,-1 0 0,1 1 0,0-1 0,0 1 0,0-1 0,0 1 0,0 0 0,-1-1 0,1 1 0,0 0 0,0 0 0,-3 0 0,-41-5 0,38 5 0,-14-1 0,-1 2 0,1 1 0,0 0 0,0 2 0,0 0 0,0 2 0,-35 13 0,27-7 0,1 1 0,0 1 0,0 2 0,-41 31 0,58-38 0,1 0 0,0 0 0,1 1 0,0 1 0,0-1 0,-11 20 0,18-27 0,0 0 0,1 0 0,-1 0 0,1 0 0,-1 0 0,1 0 0,0 0 0,0 1 0,0-1 0,1 0 0,-1 0 0,1 1 0,0-1 0,0 1 0,0-1 0,0 0 0,1 1 0,-1-1 0,1 0 0,0 1 0,0-1 0,0 0 0,0 0 0,1 0 0,-1 0 0,1 0 0,0 0 0,0 0 0,0-1 0,0 1 0,0-1 0,3 3 0,15 8 0,0-1 0,0-1 0,1-1 0,1 0 0,-1-2 0,2-1 0,32 7 0,-3 1 0,61 16 0,-55-17 0,94 38 0,-146-49 0,0 1 0,0 0 0,0 0 0,-1 1 0,0 0 0,0 0 0,0 0 0,0 0 0,-1 1 0,0 0 0,0-1 0,-1 2 0,1-1 0,-1 0 0,-1 1 0,1-1 0,1 9 0,4 15 0,0 1 0,3 44 0,-10-68 0,1 6 0,-1-1 0,0 1 0,-1 0 0,0-1 0,-1 1 0,-4 24 0,4-33 0,-1 0 0,1-1 0,0 1 0,-1-1 0,1 0 0,-1 1 0,0-1 0,0 0 0,-1 0 0,1 0 0,-1-1 0,1 1 0,-1 0 0,0-1 0,0 0 0,0 1 0,0-1 0,0-1 0,-1 1 0,1 0 0,0-1 0,-1 1 0,1-1 0,-1 0 0,0 0 0,1-1 0,-8 1 0,-8 0 0,0 0 0,0-2 0,0 0 0,0-2 0,-35-8 0,-94-36 0,69 20 0,27 10-1365,9 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9.6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24575,'20'842'0,"-14"-393"0,-6-360 0,0-83-117,1 22 368,-1-27-309,1 0 1,-1 0-1,0 0 0,0 0 1,0 0-1,1-1 0,-1 1 1,0 0-1,1 0 0,-1 0 1,1-1-1,-1 1 0,1 0 1,-1 0-1,1-1 1,-1 1-1,1 0 0,0-1 1,-1 1-1,1-1 0,0 1 1,0-1-1,-1 1 0,1-1 1,1 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10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24575,'28'564'0,"-2"-125"0,-13-297 109,1 11-1583,-14-129-5352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12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482 1 24575,'-16'1'0,"0"0"0,1 2 0,-1-1 0,0 2 0,1 0 0,0 1 0,0 1 0,0 0 0,1 1 0,-25 15 0,19-11 0,6-4 0,0 1 0,1 0 0,0 0 0,1 1 0,0 1 0,-15 16 0,23-22 0,1 0 0,0 1 0,0 0 0,0 0 0,1 0 0,-1 0 0,1 0 0,0 0 0,1 1 0,-1-1 0,1 0 0,0 1 0,0 0 0,1-1 0,0 1 0,0-1 0,0 1 0,1-1 0,0 1 0,0-1 0,2 7 0,0-3 0,0 0 0,1 0 0,0-1 0,0 0 0,1 0 0,0 0 0,1 0 0,0-1 0,0 0 0,1 0 0,-1 0 0,1-1 0,1 0 0,-1-1 0,1 1 0,0-1 0,1-1 0,13 7 0,18 4 0,0 0 0,78 16 0,-72-20 0,8-1 0,-40-9 0,-1 1 0,0 1 0,-1 0 0,1 1 0,0 0 0,-1 0 0,0 2 0,18 9 0,-24-9 0,-1-1 0,0 1 0,0 0 0,-1 0 0,0 0 0,0 1 0,0-1 0,-1 1 0,0 0 0,0 0 0,2 11 0,2 6 0,-2 1 0,3 27 0,-7-43 0,0 0 0,0 1 0,-1-1 0,-1 0 0,0 0 0,0 1 0,-1-1 0,0 0 0,0 0 0,-1 0 0,0-1 0,-1 1 0,0-1 0,-9 16 0,6-15 0,0-1 0,0-1 0,0 1 0,-1-1 0,0 0 0,-1-1 0,0 1 0,0-2 0,0 1 0,0-2 0,-1 1 0,-20 6 0,-24 4 0,-2-3 0,0-2 0,0-2 0,-1-3 0,1-2 0,-102-8 0,153 5-41,1 0 0,-1-1-1,0 1 1,1-1-1,-1 0 1,1 0 0,-1-1-1,1 1 1,-1-1 0,1 0-1,0 0 1,0-1-1,0 1 1,0-1 0,0 0-1,1 0 1,-1 0 0,1 0-1,0-1 1,0 1-1,0-1 1,0 0 0,0 0-1,1 0 1,0 0 0,0 0-1,0-1 1,0 1-1,1-1 1,0 1 0,0-1-1,-1-5 1,-1-22-6785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13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24575,'-1'216'0,"33"668"0,-11-748 17,7 99-1399,-27-206-5444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13.7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24575,'0'1199'0,"0"-1185"-341,1-1 0,1 1-1,5 25 1,-1-19-6485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22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0,9 0 0,6 0 0,9 0 0,13 0 0,6 0 0,2 0 0,8 0 0,7 4 0,-2 7 0,-3 1 0,-10-2 0,-6-2 0,-13-3-8191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4:19.9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24575,'7'4'0,"-1"0"0,1-1 0,-1 0 0,1 0 0,0-1 0,1 1 0,-1-2 0,0 1 0,0-1 0,1 0 0,-1 0 0,15-1 0,12 2 0,11 4 0,40 5 0,124 31 0,-207-42 0,67 19 0,127 54 0,-194-72 0,0-1 0,0 1 0,0 0 0,-1 0 0,1 0 0,0 0 0,0 0 0,0 0 0,-1 1 0,1-1 0,-1 0 0,1 1 0,-1-1 0,1 1 0,-1 0 0,0 0 0,0-1 0,0 1 0,0 0 0,0 0 0,1 3 0,-3-3 0,0-1 0,0 1 0,0-1 0,0 0 0,0 1 0,0-1 0,0 0 0,0 0 0,-1 0 0,1 0 0,0 0 0,-1 0 0,1 0 0,-1 0 0,1 0 0,-1-1 0,1 1 0,-1 0 0,0-1 0,1 0 0,-1 1 0,0-1 0,1 0 0,-1 0 0,0 0 0,-2 0 0,-120 15 0,-236-1 0,397-8-682,74 18-1,-78-15-6143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23.6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 24575,'5'0'0,"5"0"0,11-4 0,15-2 0,5 0 0,6 2 0,8 0 0,-1 2 0,-1-3 0,0-2 0,-5 1 0,-10 2-8191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24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24575,'9'0'0,"8"4"0,9 2 0,6 0 0,1-2 0,4 0 0,0-2 0,4-1 0,-6 4 0,-5 1 0,-2-1 0,-2 0 0,0-2 0,-1-1 0,0-1 0,-4-1-8191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36.3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0 136 24575,'38'0'0,"-1"-2"0,1-1 0,-1-2 0,42-11 0,16-4 0,116-8 0,-5 1 0,-94 11 0,146-3 0,116 20 0,-145 2 0,-163-3 0,0 3 0,121 21 0,101 17 0,-224-33 0,-8-5 64,20 4-1493,-54-2-5397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39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24575,'1'25'0,"2"-1"0,7 35 0,-5-32 0,4 51 0,-10 239-1365,1-291-5461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43.8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66 24575,'1859'0'0,"-1804"-3"0,1-2 0,60-14 0,-56 8 0,80-4 0,-69 9-1365,-39 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48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6 212 24575,'1'-4'0,"1"0"0,-1 1 0,1-1 0,0 1 0,0-1 0,0 1 0,0 0 0,1 0 0,-1 0 0,1 0 0,5-5 0,-1 2 0,7-11 0,5-4 0,0 1 0,1 0 0,43-32 0,-58 48 0,0 1 0,1-1 0,0 1 0,-1 0 0,1 1 0,0-1 0,0 1 0,1 1 0,-1-1 0,0 1 0,1 0 0,-1 0 0,1 0 0,-1 1 0,1 0 0,-1 1 0,0 0 0,1 0 0,-1 0 0,1 0 0,-1 1 0,11 5 0,-5-1 0,1 1 0,-1 1 0,0 0 0,-1 1 0,0 0 0,0 1 0,-1 0 0,0 1 0,-1 0 0,-1 0 0,1 1 0,-2 0 0,1 1 0,-2-1 0,0 2 0,0-1 0,-1 0 0,-1 1 0,0 0 0,-1 0 0,-1 0 0,2 25 0,-4-18 0,0 0 0,-1 0 0,-2 0 0,0 0 0,-1-1 0,-7 21 0,9-33 0,-2-1 0,1 0 0,-1 1 0,1-2 0,-2 1 0,1 0 0,-1-1 0,0 0 0,-1 0 0,1 0 0,-1 0 0,0-1 0,-1 0 0,1-1 0,-1 1 0,0-1 0,0 0 0,-13 4 0,-27 9 0,-57 13 0,90-26 0,-1-1 0,0-1 0,0 0 0,0-2 0,0 1 0,0-2 0,0 0 0,-20-4 0,31 4 0,0 0 0,0 0 0,0-1 0,1 0 0,-1 1 0,0-1 0,1-1 0,-1 1 0,1 0 0,0-1 0,0 0 0,0 0 0,0 1 0,0-2 0,1 1 0,-1 0 0,1-1 0,0 1 0,0-1 0,0 1 0,1-1 0,-1 0 0,1 0 0,0 0 0,0 0 0,0 0 0,0 0 0,1 0 0,0-5 0,0 3 0,0 0 0,0 1 0,1-1 0,0 1 0,0-1 0,1 1 0,-1-1 0,1 1 0,0 0 0,0 0 0,1 0 0,0 0 0,0 0 0,0 1 0,0-1 0,1 1 0,0 0 0,0 0 0,0 0 0,9-6 0,-2 3 0,1 2 0,0 0 0,0 0 0,0 1 0,1 1 0,-1 0 0,1 1 0,0 0 0,0 0 0,13 2 0,0 0 0,-1 1 0,0 1 0,0 1 0,30 9 0,-37-7 14,0 2-1,0 0 0,-1 1 0,-1 1 1,29 18-1,73 66-626,-86-67-219,-8-6-5994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53.5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29 24575,'235'-14'0,"3"0"0,1678 15-1365,-1888-1-5461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8:00.8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79 135 24575,'11'-2'0,"0"0"0,-1 0 0,1-2 0,-1 1 0,1-1 0,-1 0 0,-1-1 0,1-1 0,17-11 0,21-11 0,-30 18 0,1 2 0,1 0 0,-1 1 0,1 0 0,1 2 0,-1 1 0,1 0 0,0 1 0,-1 2 0,39 1 0,-56 0 0,0 1 0,0-1 0,0 1 0,0 0 0,0 0 0,0 0 0,0 1 0,0-1 0,-1 1 0,1-1 0,-1 1 0,1 0 0,-1 0 0,1 0 0,-1 1 0,4 4 0,-3-2 0,1 0 0,-1 1 0,0 0 0,0 0 0,-1 0 0,0 0 0,3 12 0,-3-6 0,0 0 0,-1 1 0,0-1 0,-1 0 0,0 0 0,-1 0 0,0 0 0,-5 18 0,3-23 0,0 0 0,0 0 0,-1 0 0,0 0 0,0-1 0,-1 0 0,0 0 0,0 0 0,0 0 0,-1-1 0,-8 7 0,-9 5 0,-43 24 0,55-35 0,0-2 0,0 1 0,-23 4 0,-23 11 0,114-18 0,-49-2 0,0-1 0,0 2 0,-1-1 0,1 1 0,0 0 0,-1 0 0,1 1 0,0 0 0,-1 1 0,0 0 0,0 0 0,0 0 0,0 1 0,0 0 0,0 0 0,-1 1 0,0 0 0,0 0 0,0 0 0,8 11 0,-2-2 0,0 0 0,-1 0 0,-1 1 0,0 0 0,-1 1 0,9 22 0,-15-30 0,0 0 0,0 0 0,-1 0 0,0 0 0,0 1 0,-1-1 0,0 0 0,-1 1 0,0 0 0,0-1 0,-1 1 0,0-1 0,0 0 0,-1 1 0,-4 13 0,3-17 0,0 0 0,1 0 0,-1 0 0,-1 0 0,1-1 0,-1 0 0,0 1 0,0-1 0,0 0 0,0-1 0,-1 1 0,1-1 0,-1 0 0,0 0 0,0-1 0,0 1 0,-1-1 0,1 0 0,-7 1 0,-11 3 0,-1-2 0,0 0 0,-31 0 0,4 0 0,-17 4 0,-130-3 0,192-5-136,1 0-1,0-1 1,0 0-1,0 0 1,0 0-1,0-1 1,0 0-1,0 0 0,-5-3 1,-6-6-6690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8:53.0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188 1 24575,'0'3450'0,"-14"-3114"0,1-25 0,13 11 0,-15 411 0,7-625 0,-42 385 0,21-259 0,-7 41 0,22-165 0,6 1 0,8 177 0,2-117 0,-2 36-1365,0-185-5461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8:56.8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302 1 24575,'-2'192'0,"9"261"0,14-281 0,4 67 0,-21 125 0,5 99 0,10 602 0,-22-698 0,-23 274 0,-14 65 0,31-448 0,0-89 0,-38 210 0,6-23 0,18-118 0,-12 148 0,15-132 0,-23 60 0,41-304 0,0 0 0,-1 1 0,-1-1 0,1 0 0,-9 15 0,-11 32 0,-9 65-1365,24-104-5461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4:26.6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1 668 24575,'0'4'0,"0"-1"0,-1 1 0,2 0 0,-1 0 0,0 0 0,1-1 0,-1 1 0,1 0 0,0-1 0,1 1 0,-1-1 0,0 1 0,1-1 0,0 1 0,0-1 0,0 0 0,0 0 0,1 0 0,-1 0 0,1 0 0,-1-1 0,1 1 0,0-1 0,0 0 0,0 0 0,1 0 0,-1 0 0,0 0 0,1-1 0,-1 1 0,1-1 0,-1 0 0,1 0 0,0 0 0,0-1 0,-1 1 0,1-1 0,0 0 0,7-1 0,7 0 0,0-1 0,0-1 0,0-1 0,0-1 0,-1 0 0,0-1 0,17-9 0,33-18 0,-1-3 0,73-53 0,112-103 0,-108 80 0,-62 50 0,172-100 0,-215 142-1365,-8 2-5461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8:58.2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24575,'821'0'-1365,"-798"0"-5461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9:00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24575,'5'0'0,"5"0"0,6 0 0,5 0 0,3 0 0,6 0 0,3 0 0,1 0 0,-2 0 0,-1 0 0,-2 0 0,-1 0 0,-6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9:01.4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69 24575,'0'-4'0,"5"-7"0,5 0 0,6 1 0,5 2 0,3 3 0,2 2 0,1 1 0,1 2 0,0 0 0,-1 0 0,0 1 0,0-5 0,0-2 0,-5 0-8191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9:03.7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 1 24575,'0'3390'0,"-8"-3097"0,-48 297 0,-91 285 0,88-531 0,-14 73 0,2-35 0,63-300 0,2 1 0,8 111 0,1-51 0,-3 209-1365,0-330-5461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18T03:40:28.412"/>
    </inkml:context>
    <inkml:brush xml:id="br0">
      <inkml:brushProperty name="width" value="0.025" units="cm"/>
      <inkml:brushProperty name="height" value="0.15" units="cm"/>
      <inkml:brushProperty name="color" value="#008C3A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0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1353 0 24575,'-315'25'0,"209"-12"0,8 2 0,59-8 0,-66 4 0,-324-10 92,198-3-1549,201 2-5369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08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693 0 24575,'-7'1'0,"0"0"0,0 0 0,1 1 0,-1 0 0,0 0 0,1 0 0,0 1 0,-1 0 0,1 0 0,-6 5 0,-60 44 0,56-39 0,-160 113 0,-19 15 0,174-125 0,-1-1 0,0-1 0,-1-1 0,-27 12 0,49-25 0,0 0 0,0 0 0,1 0 0,-1 1 0,0-1 0,0 0 0,0 1 0,1-1 0,-1 0 0,0 1 0,1-1 0,-1 1 0,0-1 0,1 1 0,-1-1 0,0 1 0,1 0 0,-1-1 0,1 1 0,-1 0 0,1-1 0,-1 1 0,1 0 0,0-1 0,-1 1 0,1 0 0,0 1 0,0-1 0,1 0 0,0 0 0,-1 0 0,1-1 0,0 1 0,0 0 0,-1 0 0,1-1 0,0 1 0,0 0 0,0-1 0,0 1 0,0-1 0,0 1 0,0-1 0,0 0 0,2 1 0,59 12 0,-57-12 0,293 75-23,-185-44-1319,-64-18-5484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1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2264 24575,'5'-2'0,"0"1"0,0-2 0,0 1 0,0-1 0,-1 1 0,1-1 0,-1 0 0,0-1 0,0 1 0,0-1 0,0 0 0,4-6 0,4-2 0,28-30 0,51-70 0,-34 41 0,-48 59 0,-1-1 0,0 0 0,0 0 0,-1 0 0,-1-1 0,5-15 0,21-92 0,-4 15 0,-19 81 0,-2-1 0,0 0 0,3-32 0,-9 46 0,-1-1 0,0 1 0,0-1 0,-2 0 0,1 1 0,-2 0 0,1-1 0,-2 1 0,-4-12 0,-42-85 0,-4 2 0,-95-139 0,92 161 0,-72-119 0,69 108 0,33 54 0,-24-48 0,-2-6 0,32 63 0,-28-68 0,40 76 0,5 13 0,0 1 0,0 0 0,-1 0 0,0 1 0,-1-1 0,0 1 0,-13-17 0,18 27 0,0-1 0,0 1 0,0-1 0,0 1 0,0-1 0,0 1 0,0 0 0,0-1 0,0 1 0,0 0 0,-1 0 0,1 0 0,0 0 0,0 0 0,0 0 0,0 0 0,-1 0 0,1 0 0,0 1 0,0-1 0,0 0 0,0 1 0,0-1 0,0 1 0,0-1 0,0 1 0,0-1 0,0 1 0,0 0 0,0 0 0,0-1 0,1 1 0,-1 0 0,0 0 0,0 0 0,1 0 0,-1 0 0,1 0 0,-1 1 0,-24 42 0,18-23 0,2 1 0,0 0 0,1 0 0,1 0 0,1 40 0,10 114 0,-7-167 0,-1-1 0,0 0 0,1-1 0,0 1 0,0-1 0,1 1 0,0-1 0,0 0 0,0 1 0,7 10 0,-8-19 0,0 0 0,0 0 0,0 0 0,-1 0 0,1 0 0,0 0 0,0 0 0,-1-1 0,1 1 0,-1 0 0,1 0 0,-1-1 0,0 1 0,1 0 0,-1-1 0,0 1 0,0-1 0,0-1 0,4-48 0,-5-77 0,-1 84 0,2 1 0,10-79 0,-9 115 0,0 1 0,1 0 0,-1 0 0,1 0 0,1 0 0,-1 0 0,1 1 0,0-1 0,0 1 0,1-1 0,0 1 0,0 0 0,0 0 0,0 1 0,1-1 0,6-4 0,-4 5 0,0 0 0,0 1 0,0 0 0,0 0 0,0 0 0,0 1 0,1 0 0,-1 1 0,1 0 0,0 0 0,-1 0 0,1 1 0,10 1 0,35 5 45,0 1-1,54 16 1,63 10-1544,-139-30-5327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3:41:23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1814 71 24575,'-1'5'0,"1"-1"0,-2 0 0,1 1 0,0-1 0,-1 0 0,0 0 0,0 0 0,0 0 0,0 0 0,-1 0 0,0-1 0,0 1 0,0-1 0,0 0 0,0 1 0,0-2 0,-1 1 0,0 0 0,1-1 0,-1 1 0,-5 1 0,-9 6 0,0-1 0,-1-1 0,-25 8 0,-195 49 0,206-56 0,-269 42 0,24-6 0,209-34 0,-2-2 0,1-4 0,-136-7 0,65-1 0,87 5 0,38 0 0,-1-1 0,1 0 0,-1-2 0,1 0 0,-1 0 0,-31-9 0,45 9 0,0 0 0,0-1 0,1 0 0,-1 1 0,1-1 0,-1 0 0,1 0 0,0 0 0,0 0 0,-1-1 0,1 1 0,1-1 0,-1 1 0,0-1 0,1 0 0,-1 1 0,1-1 0,0 0 0,0 0 0,0 0 0,0 0 0,1 0 0,-1 0 0,1 0 0,0 0 0,-1 0 0,2 0 0,-1-1 0,0 1 0,0 0 0,1 0 0,0 0 0,0 0 0,1-3 0,4-14 0,1 1 0,0 1 0,2-1 0,10-16 0,-14 24 0,5-4 0,0-1 0,1 1 0,0 1 0,1 0 0,1 0 0,0 1 0,1 1 0,0 0 0,27-16 0,-21 19 0,-11 14 0,-9-3 0,0 0 0,0 0 0,0-1 0,0 1 0,0 0 0,-1 0 0,1 0 0,-1-1 0,1 1 0,-1 0 0,0 0 0,0-1 0,1 1 0,-1-1 0,0 1 0,0-1 0,-2 3 0,-158 233 0,152-222 0,1 0 0,0 1 0,2 1 0,0-1 0,0 1 0,2 0 0,0 0 0,-3 34 0,7-47 0,1 0 0,-1 0 0,1 0 0,0 0 0,0 0 0,1 0 0,-1-1 0,1 1 0,0 0 0,0-1 0,0 1 0,0-1 0,1 0 0,-1 0 0,1 0 0,0 0 0,0 0 0,0-1 0,0 1 0,0-1 0,1 0 0,6 4 0,8 3 0,1-1 0,-1-1 0,27 7 0,-25-8 0,10 3 0,24 7 0,0 2 0,76 38 0,-94-37-1365,-4-3-5461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1:35.34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1429 84 24575,'-28'-14'0,"-2"1"0,1 1 0,-2 2 0,1 1 0,-1 1 0,0 2 0,-1 1 0,0 2 0,-51 0 0,17 3 0,4-1 0,-104 13 0,144-9 0,1 2 0,0 0 0,0 1 0,0 1 0,0 1 0,1 1 0,1 1 0,-31 20 0,-3 11 0,2 1 0,2 3 0,3 2 0,1 1 0,2 3 0,-40 62 0,50-61 0,-47 98 0,69-126 0,2 0 0,0 1 0,2 0 0,1 0 0,1 1 0,-4 46 0,-2 77 0,-1 38 0,13-174 0,-1 0 0,2 1 0,0-1 0,1 0 0,0 0 0,1 0 0,0-1 0,1 1 0,0-1 0,1 0 0,0 0 0,1-1 0,1 0 0,0 0 0,0 0 0,1-1 0,19 17 0,12 9 0,2-2 0,0-1 0,3-2 0,0-3 0,2-1 0,93 38 0,-65-37 0,1-2 0,2-4 0,0-4 0,135 15 0,-186-31 0,1 0 0,-1-2 0,1-1 0,52-9 0,-68 7 0,0 0 0,0-1 0,0 0 0,-1-1 0,1-1 0,-1 0 0,-1 0 0,1-1 0,-1 0 0,0-1 0,-1 0 0,0-1 0,9-10 0,25-31 0,68-105 0,-95 128 0,0-1 0,-2-1 0,-2-1 0,0 0 0,-2 0 0,6-32 0,-2-10 0,-3-1 0,4-137 0,-15 108 0,-3-102 0,1 184-3,0 1 0,-2-1-1,-1 1 1,0 0 0,-11-26-1,-49-85 118,40 84-844,-19-49 1,36 74-6097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55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189 1 24575,'499'0'0,"-475"4"0,-36 3 0,-39 6 0,-35-8 0,-89-7 0,-56 3 0,224-1 0,0 1 0,0-1 0,0 2 0,1-1 0,-1 1 0,0 0 0,1 0 0,-1 1 0,1 0 0,0 0 0,0 0 0,0 1 0,0 0 0,1 0 0,-1 1 0,1-1 0,0 1 0,1 0 0,-1 1 0,1-1 0,0 1 0,0 0 0,1 0 0,-1 0 0,1 0 0,1 1 0,-1-1 0,1 1 0,0-1 0,1 1 0,0 0 0,0 0 0,0 0 0,1 0 0,0 0 0,1 12 0,0-15 0,0 0 0,1 1 0,-1-1 0,1 0 0,0 0 0,0 0 0,0 0 0,0-1 0,1 1 0,-1 0 0,1-1 0,0 0 0,0 0 0,1 0 0,-1 0 0,0 0 0,1 0 0,0-1 0,0 0 0,8 4 0,7 2 0,1-1 0,0 0 0,25 4 0,-17-4 0,52 13 0,-31-10 0,0 3 0,-2 1 0,0 3 0,80 40 0,-120-52 0,0 0 0,0 0 0,0 1 0,-1 0 0,0 0 0,0 1 0,0-1 0,-1 1 0,0 0 0,0 1 0,-1 0 0,0-1 0,0 1 0,4 16 0,-4-9 0,0 0 0,-1 0 0,-1 0 0,-1 1 0,0-1 0,-1 1 0,-3 24 0,3-37 0,-1 1 0,0 0 0,0 0 0,0 0 0,0-1 0,-1 1 0,1 0 0,-1-1 0,0 0 0,0 1 0,0-1 0,-1 0 0,1 0 0,-1 0 0,1 0 0,-1-1 0,0 1 0,0-1 0,0 1 0,-1-1 0,1 0 0,-1 0 0,1-1 0,-1 1 0,1-1 0,-1 0 0,0 1 0,0-2 0,-5 2 0,-12 1 0,-1-1 0,1-2 0,-1 0 0,-27-3 0,8 0 0,5 2 0,0-1 0,-43-10 0,62 8 0,0-1 0,1 0 0,-1-1 0,1-2 0,0 1 0,-23-17 0,20 11-341,0-2 0,2 0-1,-21-23 1,16 15-6485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1:37.0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82 1 24575,'-4'0'0,"-7"5"0,-5 5 0,0 6 0,-2 5 0,2-6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1:38.31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16 24575,'0'-5'0,"0"-5"0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1:40.1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24575,'13'7'0,"-1"1"0,0 1 0,16 15 0,7 5 0,27 20 0,27 19 0,-34-32 0,-15-9 0,2-2 0,47 22 0,-65-36 0,1-1 0,1-1 0,-1-1 0,1-1 0,29 4 0,-46-10 0,0-1 0,0 1 0,0-2 0,0 1 0,0-1 0,0-1 0,0 1 0,0-2 0,-1 1 0,1-1 0,-1 0 0,1-1 0,-1 0 0,0 0 0,-1-1 0,1 0 0,-1 0 0,13-12 0,-11 7 0,1 0 0,-1 0 0,-1-1 0,0 0 0,-1 0 0,0-1 0,0 0 0,-1 0 0,-1 0 0,7-22 0,-10 27-227,0 0-1,1 1 1,0-1-1,0 1 1,6-10-1,4 0-6598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0:52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24575,'12'1'0,"1"0"0,-1 1 0,-1 0 0,21 7 0,-7-2 0,16 6 0,-1 1 0,-1 3 0,43 23 0,111 74 0,-89-51 0,694 370 0,-215-124 0,-244-113 0,408 312 0,282 213 0,-540-375 0,-92-56 0,-59-54 0,-178-126-1365,-120-84-5461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0:52.1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4422 1 24575,'-1'0'0,"-1"0"0,1 1 0,0-1 0,-1 1 0,1-1 0,0 1 0,-1-1 0,1 1 0,0 0 0,0-1 0,0 1 0,-1 0 0,1 0 0,0 0 0,0 0 0,0 0 0,1 0 0,-1 0 0,-1 2 0,-7 7 0,-277 302 0,-49 51 0,-226 229 0,433-455 0,-6-6 0,-6-6 0,-280 192 0,226-189 0,-172 117 0,126-87 0,-57 43 0,-97 90 0,304-234 0,-4-4 0,-155 65 0,89-45 0,-58 45 0,161-84-1365,31-19-5461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20:11.8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1290 24575,'293'302'0,"235"223"0,-523-519 0,1 0 0,0-1 0,1 0 0,-1-1 0,1 1 0,0-1 0,0 0 0,0-1 0,14 5 0,-18-8 0,0 1 0,1-1 0,-1 0 0,1-1 0,-1 1 0,0 0 0,0-1 0,1 0 0,-1 0 0,0 0 0,0 0 0,0-1 0,0 1 0,0-1 0,0 1 0,0-1 0,0 0 0,-1 0 0,1-1 0,-1 1 0,0 0 0,1-1 0,-1 0 0,0 1 0,3-7 0,32-50 0,-3-1 0,-3-2 0,30-80 0,-36 80 0,213-560 0,-93 229 0,-92 254 0,151-348 0,-173 416-1365,-21 42-5461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20:14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1904 24575,'3'1'0,"1"0"0,-1 1 0,0 0 0,-1-1 0,1 1 0,0 0 0,0 0 0,-1 0 0,1 1 0,-1-1 0,0 1 0,1-1 0,-1 1 0,0 0 0,-1 0 0,1 0 0,2 5 0,2 1 0,87 143 0,-32-51 0,95 120 0,-155-219 0,1 1 0,0-1 0,0 0 0,0 0 0,0 0 0,0 0 0,1 0 0,-1 0 0,0-1 0,1 1 0,0-1 0,-1 1 0,1-1 0,0 0 0,-1 0 0,1 0 0,0-1 0,4 1 0,-5-1 0,1-1 0,0 1 0,-1-1 0,1 0 0,-1 0 0,1 0 0,-1-1 0,0 1 0,1 0 0,-1-1 0,0 0 0,0 1 0,0-1 0,0 0 0,-1 0 0,1 0 0,0 0 0,-1-1 0,1 1 0,-1 0 0,2-5 0,17-33 0,-1-1 0,-2-1 0,12-50 0,-1 6 0,251-706 0,164-434 0,-420 1150-1365,-16 47-5461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37:16.6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0 134 24575,'2'-5'0,"0"0"0,0 1 0,0-1 0,1 0 0,-1 1 0,1 0 0,0 0 0,1 0 0,-1 0 0,1 0 0,-1 1 0,7-5 0,-2 0 0,0 1 0,0 1 0,0 0 0,1 0 0,0 1 0,0 0 0,1 0 0,-1 1 0,1 1 0,0 0 0,0 0 0,0 0 0,14 0 0,16-2 0,71 2 0,-97 3 0,-5 0 0,-1 0 0,1 1 0,0 0 0,0 0 0,-1 1 0,1 0 0,-1 0 0,1 1 0,-1 0 0,11 6 0,-15-6 0,0 0 0,0 0 0,0 0 0,-1 1 0,1-1 0,-1 1 0,0 0 0,0 0 0,-1 0 0,1 0 0,-1 1 0,0-1 0,0 1 0,0 0 0,-1-1 0,1 1 0,-1 0 0,0 0 0,0 9 0,1 4 0,-1-1 0,0 1 0,-2 0 0,0-1 0,-5 25 0,4-34 0,0 1 0,0-1 0,-2 0 0,1 0 0,-1 0 0,0-1 0,0 1 0,-1-1 0,0 0 0,0 0 0,0-1 0,-1 0 0,-9 8 0,-5 2 0,0-1 0,-2-1 0,1-1 0,-2 0 0,0-2 0,-39 14 0,48-20 0,0 0 0,1 1 0,0 1 0,0 1 0,0-1 0,1 2 0,0 0 0,1 0 0,-1 1 0,-15 19 0,22-23 0,0 1 0,1 0 0,0 0 0,0 0 0,0 1 0,1-1 0,0 1 0,0 0 0,1 0 0,0 0 0,0 0 0,1 0 0,0 0 0,1 0 0,0 1 0,0-1 0,0 0 0,1 0 0,1 1 0,3 12 0,5 5-1365,2-3-5461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37:17.3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 1 24575,'-4'0'0,"-11"0"0,-12 0 0,-6 0 0,3 0-8191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37:18.5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95 134 24575,'-1'-1'0,"0"0"0,0 0 0,0 0 0,0 0 0,0 0 0,1 0 0,-1 0 0,0 0 0,0-1 0,1 1 0,-1 0 0,1 0 0,-1-1 0,1 1 0,0 0 0,-1-1 0,1 1 0,0-1 0,0 1 0,0 0 0,0-1 0,0 1 0,0 0 0,0-1 0,1 1 0,-1-1 0,1-1 0,0 1 0,1-1 0,0 0 0,0 0 0,0 1 0,0-1 0,0 1 0,1 0 0,-1 0 0,1 0 0,0 0 0,3-2 0,8-4 0,0 1 0,1 1 0,24-8 0,-36 13 0,23-7 0,0 1 0,50-6 0,-71 12 0,0 0 0,1 1 0,-1 0 0,1 0 0,-1 0 0,0 0 0,1 1 0,-1 0 0,0 0 0,0 1 0,0-1 0,0 1 0,0 0 0,0 0 0,0 1 0,0 0 0,-1 0 0,1 0 0,-1 0 0,0 0 0,6 7 0,-3 1 0,-1 0 0,0 1 0,0-1 0,-1 1 0,-1 0 0,0 1 0,0-1 0,-2 1 0,3 20 0,-1 12 0,-4 61 0,1-101 0,-2 0 0,1 0 0,0 0 0,-1 0 0,0 0 0,0-1 0,-1 1 0,1 0 0,-1-1 0,0 1 0,0-1 0,-5 7 0,5-8 0,-1 0 0,0-1 0,0 1 0,0-1 0,0 0 0,0 0 0,0 0 0,0 0 0,-1 0 0,1-1 0,-1 1 0,1-1 0,-1 0 0,0 0 0,0-1 0,1 1 0,-5-1 0,-17 1 0,1-1 0,-30-3 0,36 1 0,0 0 0,0 1 0,0 2 0,0 0 0,-31 5 0,42-3 0,0-1 0,0 2 0,0-1 0,0 1 0,1 0 0,-1 0 0,1 1 0,0 0 0,0 0 0,1 0 0,0 1 0,-5 6 0,-8 11 0,-25 46 0,32-51 0,10-16 4,-1 0 0,1 0 0,-1 1 0,1-1 0,0 0 0,0 0 0,0 1 0,0-1 0,0 0 0,1 1 0,-1-1 0,1 1 0,0-1 0,-1 1 0,1-1 0,0 1 0,0-1 0,1 1 0,-1-1 0,0 1 0,1-1 0,0 1 0,-1-1 0,1 1 0,0-1 1,2 4-1,2-2-138,-1 0 0,0 0 0,1 0 0,0-1 0,0 1 0,0-1 0,0 0 0,1-1 0,-1 1 0,9 1 0,37 14-6692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56.5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24575,'0'9'0,"5"21"0,1 10 0,-1 20 0,0 28 0,2 11 0,2 8 0,-3 8 0,0-3 0,-3-6 0,-1-8 0,-1-11 0,-1-12 0,0-9 0,-1-17-8191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37:19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24575,'0'4'0,"0"7"0,9 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0:30.6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24575,'12'1'0,"1"0"0,-1 1 0,-1 0 0,21 7 0,-7-2 0,16 6 0,-1 1 0,-1 3 0,43 23 0,111 74 0,-89-51 0,694 370 0,-215-124 0,-244-113 0,408 312 0,282 213 0,-540-375 0,-92-56 0,-59-54 0,-178-126-1365,-120-84-5461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0:30.6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4422 1 24575,'-1'0'0,"-1"0"0,1 1 0,0-1 0,-1 1 0,1-1 0,0 1 0,-1-1 0,1 1 0,0 0 0,0-1 0,0 1 0,-1 0 0,1 0 0,0 0 0,0 0 0,0 0 0,1 0 0,-1 0 0,-1 2 0,-7 7 0,-277 302 0,-49 51 0,-226 229 0,433-455 0,-6-6 0,-6-6 0,-280 192 0,226-189 0,-172 117 0,126-87 0,-57 43 0,-97 90 0,304-234 0,-4-4 0,-155 65 0,89-45 0,-58 45 0,161-84-1365,31-19-5461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5:55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647 1276 24575,'-1'-15'0,"0"0"0,-1 0 0,-1 0 0,0 0 0,-1 1 0,-1-1 0,0 1 0,-1 0 0,-1 0 0,-14-22 0,-9-7 0,-62-70 0,53 68 0,33 38 0,0 0 0,1 0 0,0-1 0,0 0 0,0 0 0,1 0 0,-5-14 0,8 18 0,0 0 0,1 1 0,-1-1 0,1 0 0,0 0 0,0 0 0,0 0 0,0 0 0,1 0 0,-1 0 0,1 0 0,0 0 0,0 1 0,1-1 0,-1 0 0,1 1 0,-1-1 0,1 1 0,0 0 0,3-4 0,9-9 0,0 1 0,0 1 0,23-17 0,-16 14 0,33-35 0,-49 46 0,0 1 0,-1-1 0,0 0 0,0-1 0,0 1 0,-1 0 0,0-1 0,0 0 0,-1 0 0,0 0 0,2-9 0,-4 10 0,0-1 0,0 1 0,-1-1 0,0 1 0,0-1 0,0 1 0,-1 0 0,0-1 0,0 1 0,-1 0 0,0 0 0,0 1 0,0-1 0,-1 0 0,-4-5 0,-10-12 0,-1 1 0,-21-19 0,33 34 0,-39-36 0,-2 2 0,-1 2 0,-3 2 0,-1 3 0,-1 2 0,-68-29 0,78 44-1365,35 14-5461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5:56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0 535 24575,'0'-7'0,"0"0"0,1 1 0,0-1 0,0 0 0,1 0 0,-1 1 0,1-1 0,1 1 0,-1 0 0,1 0 0,0 0 0,1 0 0,-1 0 0,1 0 0,0 1 0,9-9 0,1 2 0,0 0 0,1 1 0,0 1 0,1 1 0,18-9 0,20-5 0,0 3 0,1 3 0,1 1 0,85-11 0,-47 9 0,17-8 0,132-49 0,-239 74 0,0-1 0,0 0 0,0 0 0,0 0 0,0 0 0,0 0 0,-1-1 0,1 0 0,-1 0 0,0 0 0,0 0 0,0 0 0,0 0 0,-1-1 0,1 0 0,-1 1 0,0-1 0,3-6 0,1-1 0,-3 7 0,0 0 0,0 0 0,0 0 0,1 1 0,0 0 0,0-1 0,0 1 0,0 0 0,0 1 0,1-1 0,-1 1 0,1 0 0,-1 0 0,1 0 0,0 1 0,0 0 0,0 0 0,5-1 0,15-1 0,0 1 0,35 2 0,-32 0 0,217 3-1365,-214-2-5461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5:57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0 153 24575,'0'1'0,"1"0"0,-1 0 0,0-1 0,0 1 0,1 0 0,-1 0 0,1 0 0,-1-1 0,0 1 0,1 0 0,-1 0 0,1-1 0,0 1 0,-1 0 0,1-1 0,0 1 0,-1-1 0,1 1 0,0-1 0,0 1 0,-1-1 0,1 1 0,0-1 0,0 0 0,0 1 0,0-1 0,1 0 0,30 6 0,-23-5 0,51 9 0,0-3 0,0-3 0,91-5 0,-129-1 0,-1-1 0,0-1 0,0-1 0,0-1 0,34-15 0,-43 15 0,0 0 0,0-1 0,0-1 0,-1 0 0,0 0 0,0-1 0,-1-1 0,-1 0 0,17-21 0,-23 27 0,0 0 0,0 0 0,0 0 0,0 0 0,1 0 0,0 1 0,0-1 0,0 1 0,0 0 0,0 1 0,1-1 0,-1 0 0,1 1 0,6-2 0,-6 3 0,0 1 0,0 0 0,-1 0 0,1 0 0,0 0 0,0 1 0,0 0 0,0 0 0,-1 0 0,1 1 0,0-1 0,-1 1 0,1 0 0,-1 1 0,5 2 0,58 36-1365,-39-24-5461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5:58.6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24575,'1'3'0,"0"0"0,0 1 0,1-1 0,-1 0 0,1 0 0,-1-1 0,1 1 0,0 0 0,0 0 0,0-1 0,1 1 0,3 3 0,0 0 0,51 51 0,83 65 0,-136-119 0,2 2 0,0 0 0,0 1 0,-1-1 0,0 1 0,-1 1 0,1-1 0,-1 1 0,0-1 0,0 1 0,-1 0 0,3 10 0,-1 2 0,-1 0 0,0 0 0,0 20 0,-2-16 0,2 0 0,6 25 0,-6-36 0,1-1 0,0 0 0,0 0 0,1 0 0,1-1 0,0 0 0,0 0 0,1 0 0,0-1 0,1-1 0,11 10 0,17 11 0,64 38 0,-66-44 0,1 0-341,1-1 0,1-2-1,55 20 1,-54-27-6485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5:59.5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24575,'5'0'0,"5"5"0,6 5 0,9 6 0,6 5 0,5 3 0,6 7 0,1-2 0,-3-2 0,-4-5 0,-3-6 0,-3-7 0,-7-4-8191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01.2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1183 394 24575,'-24'-1'0,"0"1"0,-1 1 0,1 1 0,0 2 0,0 0 0,-39 13 0,-37 29 0,85-37 0,-1 0 0,0-1 0,-1-1 0,0 0 0,0-2 0,0 0 0,-1-1 0,1 0 0,-29 1 0,30-6 0,1 0 0,0-1 0,0-1 0,-1 0 0,2-1 0,-1-1 0,-15-7 0,-99-53 0,85 40 0,-8-2 0,13 8 0,1-2 0,1-2 0,-41-32 0,68 47 0,0-1 0,1-1 0,0 0 0,0 0 0,1 0 0,0-1 0,1-1 0,1 1 0,-1-1 0,2 0 0,0 0 0,0-1 0,1 0 0,-4-23 0,-3-16-1365,6 29-5461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03.7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0 209 24575,'1'-7'0,"0"1"0,1 0 0,0-1 0,0 1 0,0 0 0,1 0 0,0 0 0,0 0 0,0 1 0,1-1 0,-1 1 0,2 0 0,-1 0 0,0 0 0,1 0 0,7-4 0,12-11 0,50-33 0,-66 48 0,-1 1 0,1 0 0,0 0 0,0 0 0,0 1 0,0 0 0,1 1 0,16-4 0,-21 6 0,-1 0 0,1 0 0,0 0 0,-1 1 0,1-1 0,-1 1 0,0 0 0,1 0 0,-1 0 0,0 0 0,1 1 0,-1-1 0,0 1 0,0 0 0,0 0 0,0 0 0,-1 0 0,1 0 0,0 1 0,-1-1 0,0 1 0,1 0 0,-1 0 0,0 0 0,2 4 0,12 25 0,-1 1 0,-2 1 0,-1 0 0,-1 0 0,-2 2 0,-2-1 0,-1 1 0,-1 0 0,-1 38 0,-4-71 0,0 0 0,0 1 0,0-1 0,0 1 0,0-1 0,-1 1 0,0-1 0,0 0 0,0 1 0,0-1 0,0 0 0,0 0 0,-1 1 0,0-1 0,1-1 0,-1 1 0,0 0 0,-1 0 0,1-1 0,0 1 0,-1-1 0,-3 3 0,-2 0 0,0-1 0,-1 0 0,0-1 0,0 0 0,0 0 0,-15 1 0,2 1 0,15-2 6,0-1 0,0 1 0,0 0 0,0 0 0,0 1 0,0 0 0,1 0 0,0 1 0,0 0 0,0 0 0,0 0 0,1 0 0,0 1 0,0 0 0,1 0 0,-1 1 0,1-1 0,0 1 0,-2 8 0,3-9-74,0 1 1,1 0-1,0-1 1,0 1-1,1 0 1,0 0-1,0 0 1,1 0-1,0 0 1,0 0-1,0 0 1,1 0-1,0 0 1,1 0-1,-1 0 1,1-1-1,1 1 1,-1-1-1,1 1 1,0-1-1,4 6 1,10 12-6759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57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24575,'0'5'0,"5"9"0,1 18 0,9 24 0,6 17 0,8 18 0,5 12 0,-5 7 0,3 1 0,-5-3 0,3-7 0,-5-12 0,-6-12 0,-6-10 0,-1-7 0,-2-10 0,-3-13-8191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04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24575,'0'4'0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05.3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24575,'68'-2'0,"-47"0"0,1 0 0,0 2 0,0 1 0,0 0 0,0 2 0,-1 0 0,34 11 0,-49-11 0,0 1 0,1 0 0,-1 0 0,-1 0 0,1 1 0,-1 0 0,0 0 0,0 0 0,0 1 0,-1-1 0,1 1 0,-2 0 0,1 1 0,-1-1 0,5 13 0,-4-11 0,-1 1 0,-1-1 0,1 1 0,-2 0 0,1 0 0,-1-1 0,0 1 0,-1 0 0,0 0 0,-1 0 0,0 0 0,-2 13 0,0-16 0,0 0 0,0 1 0,-1-1 0,1 0 0,-1-1 0,-1 1 0,1-1 0,-1 1 0,0-2 0,0 1 0,0 0 0,-1-1 0,0 0 0,0 0 0,0-1 0,0 1 0,-9 2 0,6-2 0,0 1 0,1 0 0,0 0 0,0 1 0,1 0 0,-1 0 0,-9 12 0,14-14-76,0 0 1,1 0-1,0 1 0,0-1 0,0 1 0,1 0 0,0-1 0,-1 1 1,2 0-1,-1 0 0,0 0 0,1 0 0,0 0 0,0 0 1,1 0-1,-1-1 0,2 7 0,5 12-6750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6:06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 24575,'0'5'0,"0"5"0,-4 6 0,-7 1 0,-1-4-8191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20:55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1947 1 24575,'-4'4'0,"-11"16"0,-26 17 0,-27 21 0,-21 9 0,-36 16 0,-27 16 0,-20 5 0,-8 3 0,-5-4 0,12-19 0,12-10 0,11-9 0,22-11 0,20-6 0,19-10 0,24-8 0,24-9-8191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20:56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24575,'0'5'0,"0"14"0,9 27 0,17 33 0,16 38 0,20 27 0,13 20 0,25 28 0,14 21 0,5 1 0,5-8 0,-1-17 0,-16-36 0,-18-35 0,-19-38 0,-22-32-8191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20:58.2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2709 1 24575,'-9'5'0,"-39"23"0,-38 30 0,-41 32 0,-34 32 0,-40 27 0,-35 25 0,-22 13-980,-8 2 980,-8 5 0,16-12 0,28-28 0,41-23 0,38-33 0,46-29 0,35-26 0,30-21-7211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20:58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24575,'14'27'0,"13"27"0,24 44 0,36 51 0,34 45 0,23 40 0,24 24-1336,14-1 1336,3-11 0,2-17 0,42 7 0,-15-32 0,-39-47 0,-44-49 0,-45-44-6855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0.8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24575,'1007'0'-1365,"-984"0"-5461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3.9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734 271 24575,'-5'-1'0,"0"0"0,0-1 0,0 1 0,1-1 0,-1 0 0,0 0 0,1-1 0,-1 1 0,1-1 0,-8-6 0,-9-6 0,-17-7 0,-174-94 0,173 97 0,0 2 0,-1 2 0,-67-16 0,97 29 0,0 0 0,0 1 0,0 0 0,0 0 0,0 1 0,0 0 0,-15 3 0,21-2 0,0 0 0,0 0 0,0 1 0,1-1 0,-1 1 0,1 0 0,-1 0 0,1 0 0,0 1 0,-1-1 0,1 1 0,0-1 0,1 1 0,-1 0 0,1 1 0,-1-1 0,1 0 0,0 1 0,0-1 0,0 1 0,-1 3 0,0 0 0,0-1 0,1 0 0,0 1 0,0-1 0,1 1 0,0 0 0,0-1 0,0 1 0,1 0 0,0 0 0,0-1 0,2 10 0,-1-12 0,1 0 0,-1-1 0,1 0 0,-1 1 0,1-1 0,0 0 0,0 0 0,0 0 0,1 0 0,-1 0 0,1-1 0,0 1 0,0-1 0,-1 0 0,2 0 0,-1 0 0,0 0 0,0 0 0,0 0 0,1-1 0,-1 0 0,1 0 0,0 0 0,4 1 0,56 13 0,-24-6 0,-1 0 0,0 3 0,-1 1 0,49 25 0,-41-13 0,83 63 0,-113-75 0,0 0 0,-1 1 0,-1 1 0,0 0 0,-1 1 0,0 1 0,-2 0 0,11 20 0,-19-31 0,0-1 0,-1 0 0,0 1 0,0-1 0,0 1 0,-1-1 0,1 1 0,-2 0 0,1 0 0,0 0 0,-1-1 0,0 1 0,-1 0 0,1 0 0,-1 0 0,0-1 0,0 1 0,-1 0 0,0-1 0,0 1 0,0-1 0,-1 1 0,0-1 0,0 0 0,0 0 0,0-1 0,-1 1 0,0-1 0,0 1 0,0-1 0,0 0 0,-1-1 0,0 1 0,1-1 0,-1 0 0,0 0 0,-1 0 0,1-1 0,0 0 0,-8 2 0,-27 8 0,0-2 0,0-2 0,-74 5 0,-126-9 0,223-5 0,11 2-97,-1-1-1,0 0 1,1-1-1,-1 0 1,1 0-1,-1 0 1,1-1-1,0 1 1,-1-2-1,1 1 1,0-1-1,0 0 0,-10-6 1,-2-9-6729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18T04:17:04.7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 1 24575,'-17'40'0,"1"0"0,2 1 0,-12 54 0,-13 130 0,27-97 0,4 149 0,6-109 0,-19 45-1365,19-183-5461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11B0-E60E-43F9-AC63-D7E148636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26EE-D0A6-4A74-97CB-3749E221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2388-230D-4289-8CDD-1770FFC5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4D542-4FDE-48E9-A4A7-4D7C8CC04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ECE5F-C9D2-40A8-B7A7-6A95386B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61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D7BB-4C7F-4C41-A927-3F34B21F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5973-2AAE-4293-B518-C9B6BD99D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8DA4C-58BB-4698-A4E0-9242A886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96B41-1C9B-48C2-A32B-60B74952D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77B0-A9FA-45AB-A07D-2401B4C0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150A4-2259-4430-AB2D-7EFEBC93C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1B1BD-4789-409C-B4D0-AD8A03E8E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A46B-DCE9-44B9-99AC-6D5BF1E5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5861-DC43-4B01-9E5E-9E5A3980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F2AED-E11F-4B94-AFCF-EABE4C52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832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9C15-1A07-42E9-B1D1-A3D48B15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0CF8-B268-4A82-A1C6-15171F0B2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B7A3DF-B8AF-4081-A974-231A7F10F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C4F1-7F9D-40D4-9C53-CFE390DF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46334-7A9E-4736-8BF9-CEA98357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505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FEF2E-960A-45F0-8DCC-6312E362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7FF7-ECEF-4243-9E75-0157A25E0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6BA85-A4C8-477C-8911-1F200C0E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4CEA7-1FC0-47FC-8A81-B239CFB1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8495B-D218-40B5-97D1-A3F9534B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5341-21C3-4717-B447-5D791ED0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6AD8A-C2CF-4FB2-93FF-2F4EEA9F1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80AE5-A140-465B-806E-CF5990002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D54BC-19C9-484E-B6A8-6A5DBA44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9252A-AADB-4C32-BEE6-3BF3B655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3BA6D-3C88-4D77-9836-443F06B3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708D-238E-4447-89FD-1131D79E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329F-7EDE-4DE6-BCFB-E37FEBB05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69DAA-9088-4F15-8A22-C92AB3038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78C1A-FDF0-45BE-B10A-4B496542FE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6708A1-324A-4CFD-89C7-86D76FD69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61E580-FC71-4CF3-AA2D-814B678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F2F14F-491C-436E-AE84-1BBBD8709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10CA3F-9F1A-475D-B619-0E215CD8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98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CFC80-1CAB-401D-A096-DC7DA96B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09E0B-1376-44E9-A9C2-6185C717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72C6A-112C-4039-A7CB-1FDF577D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AC1B7-2ABB-4B91-BB06-AE03B9559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484DF-6792-4EB6-8B12-88E0D9657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5B190-B843-4AA9-8CB1-872DC0D4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0936-DE81-4D9C-B5DB-39E39A12D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1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2BC8-9A3C-4F12-8D13-A1A8B1FDE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22370-9942-41EE-B675-448CC5F77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60908-B064-4D09-9B7B-DBBB57A72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D71B0-68C0-4873-9874-5ECD37D4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12344-D4A1-4EA2-BB92-4B828458E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B5A55-2748-4DAD-B0CE-4C2F2D1E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9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179A0-778B-47B1-9CF3-7941A770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BB0D8E-2340-4931-8FCB-C4F7D9746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8EC7-2589-4AFD-8D4E-730943110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4BE3E-0F43-4453-8B75-8A038B8D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A0D39-4300-4BBB-8A96-8AAF08BF4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7E84B-CF02-4EB9-A355-9DA944C7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53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2908B1-FF65-4EA3-9D6B-998F113FA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FE444-67D4-4FFE-8017-031B5999B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4EE04-919C-4077-B041-94F2BD353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99220-D73F-4373-995C-9A4A4CC528E4}" type="datetimeFigureOut">
              <a:rPr lang="en-US" smtClean="0"/>
              <a:t>1/17/2022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FB27B-688E-4B97-8553-C45BADEB5F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B2B5-59F4-42A2-BAC6-66C3F0A8A6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C8E00-73D0-48CC-9557-BC2427CC2C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9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43.png"/><Relationship Id="rId18" Type="http://schemas.openxmlformats.org/officeDocument/2006/relationships/customXml" Target="../ink/ink41.xml"/><Relationship Id="rId3" Type="http://schemas.openxmlformats.org/officeDocument/2006/relationships/image" Target="../media/image38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38.xml"/><Relationship Id="rId17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42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10" Type="http://schemas.openxmlformats.org/officeDocument/2006/relationships/customXml" Target="../ink/ink37.xml"/><Relationship Id="rId19" Type="http://schemas.openxmlformats.org/officeDocument/2006/relationships/image" Target="../media/image46.png"/><Relationship Id="rId4" Type="http://schemas.openxmlformats.org/officeDocument/2006/relationships/customXml" Target="../ink/ink34.xml"/><Relationship Id="rId9" Type="http://schemas.openxmlformats.org/officeDocument/2006/relationships/image" Target="../media/image41.png"/><Relationship Id="rId14" Type="http://schemas.openxmlformats.org/officeDocument/2006/relationships/customXml" Target="../ink/ink3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customXml" Target="../ink/ink46.xml"/><Relationship Id="rId3" Type="http://schemas.openxmlformats.org/officeDocument/2006/relationships/image" Target="../media/image38.PNG"/><Relationship Id="rId7" Type="http://schemas.openxmlformats.org/officeDocument/2006/relationships/customXml" Target="../ink/ink43.xml"/><Relationship Id="rId12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svg"/><Relationship Id="rId11" Type="http://schemas.openxmlformats.org/officeDocument/2006/relationships/customXml" Target="../ink/ink45.xml"/><Relationship Id="rId5" Type="http://schemas.openxmlformats.org/officeDocument/2006/relationships/image" Target="../media/image49.png"/><Relationship Id="rId10" Type="http://schemas.openxmlformats.org/officeDocument/2006/relationships/image" Target="../media/image52.png"/><Relationship Id="rId4" Type="http://schemas.openxmlformats.org/officeDocument/2006/relationships/image" Target="../media/image48.PNG"/><Relationship Id="rId9" Type="http://schemas.openxmlformats.org/officeDocument/2006/relationships/customXml" Target="../ink/ink44.xml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3" Type="http://schemas.openxmlformats.org/officeDocument/2006/relationships/image" Target="../media/image55.png"/><Relationship Id="rId7" Type="http://schemas.openxmlformats.org/officeDocument/2006/relationships/image" Target="../media/image57.png"/><Relationship Id="rId2" Type="http://schemas.openxmlformats.org/officeDocument/2006/relationships/customXml" Target="../ink/ink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5" Type="http://schemas.openxmlformats.org/officeDocument/2006/relationships/image" Target="../media/image56.png"/><Relationship Id="rId4" Type="http://schemas.openxmlformats.org/officeDocument/2006/relationships/customXml" Target="../ink/ink48.xml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customXml" Target="../ink/ink57.xml"/><Relationship Id="rId26" Type="http://schemas.openxmlformats.org/officeDocument/2006/relationships/customXml" Target="../ink/ink61.xml"/><Relationship Id="rId21" Type="http://schemas.openxmlformats.org/officeDocument/2006/relationships/image" Target="../media/image64.png"/><Relationship Id="rId34" Type="http://schemas.openxmlformats.org/officeDocument/2006/relationships/customXml" Target="../ink/ink65.xml"/><Relationship Id="rId7" Type="http://schemas.openxmlformats.org/officeDocument/2006/relationships/image" Target="../media/image51.png"/><Relationship Id="rId12" Type="http://schemas.openxmlformats.org/officeDocument/2006/relationships/customXml" Target="../ink/ink54.xml"/><Relationship Id="rId17" Type="http://schemas.openxmlformats.org/officeDocument/2006/relationships/image" Target="../media/image62.png"/><Relationship Id="rId25" Type="http://schemas.openxmlformats.org/officeDocument/2006/relationships/image" Target="../media/image66.png"/><Relationship Id="rId33" Type="http://schemas.openxmlformats.org/officeDocument/2006/relationships/image" Target="../media/image70.png"/><Relationship Id="rId2" Type="http://schemas.openxmlformats.org/officeDocument/2006/relationships/image" Target="../media/image49.png"/><Relationship Id="rId16" Type="http://schemas.openxmlformats.org/officeDocument/2006/relationships/customXml" Target="../ink/ink56.xml"/><Relationship Id="rId20" Type="http://schemas.openxmlformats.org/officeDocument/2006/relationships/customXml" Target="../ink/ink58.xml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.xml"/><Relationship Id="rId11" Type="http://schemas.openxmlformats.org/officeDocument/2006/relationships/image" Target="../media/image59.png"/><Relationship Id="rId24" Type="http://schemas.openxmlformats.org/officeDocument/2006/relationships/customXml" Target="../ink/ink60.xml"/><Relationship Id="rId32" Type="http://schemas.openxmlformats.org/officeDocument/2006/relationships/customXml" Target="../ink/ink64.xml"/><Relationship Id="rId37" Type="http://schemas.openxmlformats.org/officeDocument/2006/relationships/image" Target="../media/image72.png"/><Relationship Id="rId5" Type="http://schemas.openxmlformats.org/officeDocument/2006/relationships/image" Target="../media/image48.PNG"/><Relationship Id="rId15" Type="http://schemas.openxmlformats.org/officeDocument/2006/relationships/image" Target="../media/image61.png"/><Relationship Id="rId23" Type="http://schemas.openxmlformats.org/officeDocument/2006/relationships/image" Target="../media/image65.png"/><Relationship Id="rId28" Type="http://schemas.openxmlformats.org/officeDocument/2006/relationships/customXml" Target="../ink/ink62.xml"/><Relationship Id="rId36" Type="http://schemas.openxmlformats.org/officeDocument/2006/relationships/customXml" Target="../ink/ink66.xml"/><Relationship Id="rId10" Type="http://schemas.openxmlformats.org/officeDocument/2006/relationships/customXml" Target="../ink/ink53.xml"/><Relationship Id="rId19" Type="http://schemas.openxmlformats.org/officeDocument/2006/relationships/image" Target="../media/image63.png"/><Relationship Id="rId31" Type="http://schemas.openxmlformats.org/officeDocument/2006/relationships/image" Target="../media/image69.png"/><Relationship Id="rId4" Type="http://schemas.openxmlformats.org/officeDocument/2006/relationships/image" Target="../media/image38.PNG"/><Relationship Id="rId9" Type="http://schemas.openxmlformats.org/officeDocument/2006/relationships/image" Target="../media/image52.png"/><Relationship Id="rId14" Type="http://schemas.openxmlformats.org/officeDocument/2006/relationships/customXml" Target="../ink/ink55.xml"/><Relationship Id="rId22" Type="http://schemas.openxmlformats.org/officeDocument/2006/relationships/customXml" Target="../ink/ink59.xml"/><Relationship Id="rId27" Type="http://schemas.openxmlformats.org/officeDocument/2006/relationships/image" Target="../media/image67.png"/><Relationship Id="rId30" Type="http://schemas.openxmlformats.org/officeDocument/2006/relationships/customXml" Target="../ink/ink63.xml"/><Relationship Id="rId35" Type="http://schemas.openxmlformats.org/officeDocument/2006/relationships/image" Target="../media/image71.png"/><Relationship Id="rId8" Type="http://schemas.openxmlformats.org/officeDocument/2006/relationships/customXml" Target="../ink/ink52.xml"/><Relationship Id="rId3" Type="http://schemas.openxmlformats.org/officeDocument/2006/relationships/image" Target="../media/image50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3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8.png"/><Relationship Id="rId21" Type="http://schemas.openxmlformats.org/officeDocument/2006/relationships/image" Target="../media/image17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12.png"/><Relationship Id="rId24" Type="http://schemas.openxmlformats.org/officeDocument/2006/relationships/customXml" Target="../ink/ink15.xml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7.xml"/><Relationship Id="rId10" Type="http://schemas.openxmlformats.org/officeDocument/2006/relationships/customXml" Target="../ink/ink8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" Type="http://schemas.openxmlformats.org/officeDocument/2006/relationships/customXml" Target="../ink/ink5.xml"/><Relationship Id="rId9" Type="http://schemas.openxmlformats.org/officeDocument/2006/relationships/image" Target="../media/image11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20.png"/><Relationship Id="rId30" Type="http://schemas.openxmlformats.org/officeDocument/2006/relationships/customXml" Target="../ink/ink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8.png"/><Relationship Id="rId18" Type="http://schemas.openxmlformats.org/officeDocument/2006/relationships/customXml" Target="../ink/ink27.xml"/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12" Type="http://schemas.openxmlformats.org/officeDocument/2006/relationships/customXml" Target="../ink/ink24.xml"/><Relationship Id="rId17" Type="http://schemas.openxmlformats.org/officeDocument/2006/relationships/image" Target="../media/image30.png"/><Relationship Id="rId2" Type="http://schemas.openxmlformats.org/officeDocument/2006/relationships/customXml" Target="../ink/ink19.xml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7.png"/><Relationship Id="rId5" Type="http://schemas.openxmlformats.org/officeDocument/2006/relationships/image" Target="../media/image24.png"/><Relationship Id="rId15" Type="http://schemas.openxmlformats.org/officeDocument/2006/relationships/image" Target="../media/image29.png"/><Relationship Id="rId10" Type="http://schemas.openxmlformats.org/officeDocument/2006/relationships/customXml" Target="../ink/ink23.xml"/><Relationship Id="rId19" Type="http://schemas.openxmlformats.org/officeDocument/2006/relationships/image" Target="../media/image31.png"/><Relationship Id="rId4" Type="http://schemas.openxmlformats.org/officeDocument/2006/relationships/customXml" Target="../ink/ink20.xml"/><Relationship Id="rId9" Type="http://schemas.openxmlformats.org/officeDocument/2006/relationships/image" Target="../media/image26.png"/><Relationship Id="rId14" Type="http://schemas.openxmlformats.org/officeDocument/2006/relationships/customXml" Target="../ink/ink2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12" Type="http://schemas.openxmlformats.org/officeDocument/2006/relationships/customXml" Target="../ink/ink33.xml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33D2-D4DD-4A2B-A0CE-E60C74D01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Jacquie’s Used Cars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3ACD8-B8C8-4C15-AAB4-0767CD9053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Datascope Example</a:t>
            </a:r>
          </a:p>
        </p:txBody>
      </p:sp>
    </p:spTree>
    <p:extLst>
      <p:ext uri="{BB962C8B-B14F-4D97-AF65-F5344CB8AC3E}">
        <p14:creationId xmlns:p14="http://schemas.microsoft.com/office/powerpoint/2010/main" val="4205186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Vehicle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addition to keeping track of the cost of the car, I also need to remember all the information about each car:</a:t>
            </a:r>
          </a:p>
          <a:p>
            <a:r>
              <a:rPr lang="en-US" dirty="0"/>
              <a:t>what kind of car it is </a:t>
            </a:r>
          </a:p>
          <a:p>
            <a:r>
              <a:rPr lang="en-US" dirty="0"/>
              <a:t>how many miles the car has</a:t>
            </a:r>
          </a:p>
          <a:p>
            <a:r>
              <a:rPr lang="en-US" dirty="0"/>
              <a:t>how old the car is</a:t>
            </a:r>
          </a:p>
          <a:p>
            <a:r>
              <a:rPr lang="en-US" dirty="0"/>
              <a:t>whether it has ever been in an accident</a:t>
            </a:r>
          </a:p>
          <a:p>
            <a:r>
              <a:rPr lang="en-US" dirty="0"/>
              <a:t>Other things like that </a:t>
            </a:r>
          </a:p>
        </p:txBody>
      </p:sp>
    </p:spTree>
    <p:extLst>
      <p:ext uri="{BB962C8B-B14F-4D97-AF65-F5344CB8AC3E}">
        <p14:creationId xmlns:p14="http://schemas.microsoft.com/office/powerpoint/2010/main" val="3912359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866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I first started the business, I only had a couple of cars to sell, so I could keep track of everything in my head. </a:t>
            </a:r>
          </a:p>
        </p:txBody>
      </p:sp>
      <p:pic>
        <p:nvPicPr>
          <p:cNvPr id="5" name="Picture 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B4AED0B-C578-4FF4-BF7F-84621310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5" y="3265225"/>
            <a:ext cx="2236334" cy="1325563"/>
          </a:xfrm>
          <a:prstGeom prst="rect">
            <a:avLst/>
          </a:prstGeom>
        </p:spPr>
      </p:pic>
      <p:pic>
        <p:nvPicPr>
          <p:cNvPr id="6" name="Picture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85CF809-5B08-451B-A289-79DD4A74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558" y="2766218"/>
            <a:ext cx="2236334" cy="1325563"/>
          </a:xfrm>
          <a:prstGeom prst="rect">
            <a:avLst/>
          </a:prstGeom>
        </p:spPr>
      </p:pic>
      <p:pic>
        <p:nvPicPr>
          <p:cNvPr id="7" name="Picture 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D99572E-8B1C-4856-BFB0-EFC413A5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928" y="4668583"/>
            <a:ext cx="2236334" cy="1325563"/>
          </a:xfrm>
          <a:prstGeom prst="rect">
            <a:avLst/>
          </a:prstGeom>
        </p:spPr>
      </p:pic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F7465FF-0110-4844-8360-518A6FBA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418" y="2844291"/>
            <a:ext cx="3143689" cy="36485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48571C-CB81-4D62-83DB-88E3610E2C9D}"/>
              </a:ext>
            </a:extLst>
          </p:cNvPr>
          <p:cNvSpPr txBox="1"/>
          <p:nvPr/>
        </p:nvSpPr>
        <p:spPr>
          <a:xfrm>
            <a:off x="470651" y="4894817"/>
            <a:ext cx="2067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1964 Studebaker</a:t>
            </a:r>
          </a:p>
          <a:p>
            <a:pPr algn="ctr"/>
            <a:r>
              <a:rPr lang="en-US" sz="2000" dirty="0"/>
              <a:t>150,000 miles</a:t>
            </a:r>
          </a:p>
          <a:p>
            <a:pPr algn="ctr"/>
            <a:r>
              <a:rPr lang="en-US" sz="2000" dirty="0"/>
              <a:t>No accidents</a:t>
            </a:r>
            <a:r>
              <a:rPr lang="en-US" dirty="0"/>
              <a:t>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9008CC-7D47-4374-8D81-0C273D7F62CC}"/>
              </a:ext>
            </a:extLst>
          </p:cNvPr>
          <p:cNvSpPr txBox="1"/>
          <p:nvPr/>
        </p:nvSpPr>
        <p:spPr>
          <a:xfrm>
            <a:off x="6352045" y="2844291"/>
            <a:ext cx="20320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1976 Datsun 210</a:t>
            </a:r>
          </a:p>
          <a:p>
            <a:pPr algn="ctr"/>
            <a:r>
              <a:rPr lang="en-US" sz="2000" dirty="0"/>
              <a:t>250,000 miles</a:t>
            </a:r>
          </a:p>
          <a:p>
            <a:pPr algn="ctr"/>
            <a:r>
              <a:rPr lang="en-US" sz="2000" dirty="0"/>
              <a:t>2 accidents!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ABBBF-09AD-4364-B64D-2E04388BD1DA}"/>
              </a:ext>
            </a:extLst>
          </p:cNvPr>
          <p:cNvSpPr txBox="1"/>
          <p:nvPr/>
        </p:nvSpPr>
        <p:spPr>
          <a:xfrm>
            <a:off x="5941542" y="4894817"/>
            <a:ext cx="2236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1987 Toyota Corolla</a:t>
            </a:r>
          </a:p>
          <a:p>
            <a:pPr algn="ctr"/>
            <a:r>
              <a:rPr lang="en-US" sz="2000" dirty="0"/>
              <a:t>187,000 miles</a:t>
            </a:r>
          </a:p>
          <a:p>
            <a:pPr algn="ctr"/>
            <a:r>
              <a:rPr lang="en-US" sz="2000" dirty="0"/>
              <a:t>1 accidents!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59011C-2CA6-4B58-8744-11B2A616A42B}"/>
                  </a:ext>
                </a:extLst>
              </p14:cNvPr>
              <p14:cNvContentPartPr/>
              <p14:nvPr/>
            </p14:nvContentPartPr>
            <p14:xfrm>
              <a:off x="6400332" y="3256659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59011C-2CA6-4B58-8744-11B2A616A4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6012" y="3229659"/>
                <a:ext cx="90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896CA0A-C17F-473A-82B9-7E259844655C}"/>
              </a:ext>
            </a:extLst>
          </p:cNvPr>
          <p:cNvGrpSpPr/>
          <p:nvPr/>
        </p:nvGrpSpPr>
        <p:grpSpPr>
          <a:xfrm>
            <a:off x="5988492" y="3306339"/>
            <a:ext cx="600120" cy="218160"/>
            <a:chOff x="5988492" y="3306339"/>
            <a:chExt cx="600120" cy="21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6C07830-CB21-49FF-B24B-26F857C6315B}"/>
                    </a:ext>
                  </a:extLst>
                </p14:cNvPr>
                <p14:cNvContentPartPr/>
                <p14:nvPr/>
              </p14:nvContentPartPr>
              <p14:xfrm>
                <a:off x="6101172" y="3419019"/>
                <a:ext cx="487440" cy="25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6C07830-CB21-49FF-B24B-26F857C6315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92172" y="3410019"/>
                  <a:ext cx="50508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9153869-6262-43C1-9021-A1536B82B0E2}"/>
                    </a:ext>
                  </a:extLst>
                </p14:cNvPr>
                <p14:cNvContentPartPr/>
                <p14:nvPr/>
              </p14:nvContentPartPr>
              <p14:xfrm>
                <a:off x="5988492" y="3306339"/>
                <a:ext cx="249480" cy="21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9153869-6262-43C1-9021-A1536B82B0E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979852" y="3297339"/>
                  <a:ext cx="267120" cy="23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230AD7F-677F-47C6-A3CF-1F4EF604C17B}"/>
                  </a:ext>
                </a:extLst>
              </p14:cNvPr>
              <p14:cNvContentPartPr/>
              <p14:nvPr/>
            </p14:nvContentPartPr>
            <p14:xfrm>
              <a:off x="2326572" y="4457979"/>
              <a:ext cx="314640" cy="8154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230AD7F-677F-47C6-A3CF-1F4EF604C1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17932" y="4448979"/>
                <a:ext cx="332280" cy="83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2B44676-1702-49B4-862A-2804DAE2A431}"/>
                  </a:ext>
                </a:extLst>
              </p14:cNvPr>
              <p14:cNvContentPartPr/>
              <p14:nvPr/>
            </p14:nvContentPartPr>
            <p14:xfrm>
              <a:off x="5597172" y="5435379"/>
              <a:ext cx="653400" cy="257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2B44676-1702-49B4-862A-2804DAE2A43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88172" y="5426379"/>
                <a:ext cx="671040" cy="27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1B02EF8-8C67-4E19-B9EC-326875177F29}"/>
              </a:ext>
            </a:extLst>
          </p:cNvPr>
          <p:cNvGrpSpPr/>
          <p:nvPr/>
        </p:nvGrpSpPr>
        <p:grpSpPr>
          <a:xfrm>
            <a:off x="10762800" y="4789380"/>
            <a:ext cx="601200" cy="669960"/>
            <a:chOff x="10762800" y="4789380"/>
            <a:chExt cx="60120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8E1C4B3-8A00-4D4B-83D4-F37C12007873}"/>
                    </a:ext>
                  </a:extLst>
                </p14:cNvPr>
                <p14:cNvContentPartPr/>
                <p14:nvPr/>
              </p14:nvContentPartPr>
              <p14:xfrm>
                <a:off x="10762800" y="4789380"/>
                <a:ext cx="601200" cy="669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8E1C4B3-8A00-4D4B-83D4-F37C120078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44800" y="4771380"/>
                  <a:ext cx="63684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42390DA-7F41-4F3A-BA80-8B4AF3222E2B}"/>
                    </a:ext>
                  </a:extLst>
                </p14:cNvPr>
                <p14:cNvContentPartPr/>
                <p14:nvPr/>
              </p14:nvContentPartPr>
              <p14:xfrm>
                <a:off x="10971600" y="5019060"/>
                <a:ext cx="29520" cy="24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42390DA-7F41-4F3A-BA80-8B4AF3222E2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953960" y="5001420"/>
                  <a:ext cx="65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710211-2D1B-4F35-A17A-8498DEEDFEE1}"/>
                    </a:ext>
                  </a:extLst>
                </p14:cNvPr>
                <p14:cNvContentPartPr/>
                <p14:nvPr/>
              </p14:nvContentPartPr>
              <p14:xfrm>
                <a:off x="11172480" y="5061540"/>
                <a:ext cx="360" cy="57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710211-2D1B-4F35-A17A-8498DEEDFEE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154480" y="5043900"/>
                  <a:ext cx="360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B461B0-465C-4B00-8BD2-BBD514D79C90}"/>
                    </a:ext>
                  </a:extLst>
                </p14:cNvPr>
                <p14:cNvContentPartPr/>
                <p14:nvPr/>
              </p14:nvContentPartPr>
              <p14:xfrm>
                <a:off x="10896360" y="5123820"/>
                <a:ext cx="343800" cy="139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B461B0-465C-4B00-8BD2-BBD514D79C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78360" y="5106180"/>
                  <a:ext cx="379440" cy="175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3819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25CC926-EFC1-4426-A67D-A97F7C749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267" y="3734196"/>
            <a:ext cx="2236334" cy="132556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206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 I deal with more and more cars, it becomes too much to keep in my head, so I have to start keeping track in a different way, so I start using a spiral notebook or an Excel spreadsheet. </a:t>
            </a:r>
          </a:p>
        </p:txBody>
      </p:sp>
      <p:pic>
        <p:nvPicPr>
          <p:cNvPr id="8" name="Picture 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58156F0-2BD2-4BAB-8312-6C73139E0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18" y="4264819"/>
            <a:ext cx="2236334" cy="1325563"/>
          </a:xfrm>
          <a:prstGeom prst="rect">
            <a:avLst/>
          </a:prstGeom>
        </p:spPr>
      </p:pic>
      <p:pic>
        <p:nvPicPr>
          <p:cNvPr id="6" name="Picture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85CF809-5B08-451B-A289-79DD4A74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416" y="2947987"/>
            <a:ext cx="2236334" cy="1325563"/>
          </a:xfrm>
          <a:prstGeom prst="rect">
            <a:avLst/>
          </a:prstGeom>
        </p:spPr>
      </p:pic>
      <p:pic>
        <p:nvPicPr>
          <p:cNvPr id="7" name="Picture 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D99572E-8B1C-4856-BFB0-EFC413A58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249" y="5003800"/>
            <a:ext cx="2236334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pic>
        <p:nvPicPr>
          <p:cNvPr id="9" name="Picture 8" descr="A picture containing shape&#10;&#10;Description automatically generated">
            <a:extLst>
              <a:ext uri="{FF2B5EF4-FFF2-40B4-BE49-F238E27FC236}">
                <a16:creationId xmlns:a16="http://schemas.microsoft.com/office/drawing/2014/main" id="{6F7465FF-0110-4844-8360-518A6FBAA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136" y="2620168"/>
            <a:ext cx="1919735" cy="2228056"/>
          </a:xfrm>
          <a:prstGeom prst="rect">
            <a:avLst/>
          </a:prstGeom>
        </p:spPr>
      </p:pic>
      <p:pic>
        <p:nvPicPr>
          <p:cNvPr id="11" name="Picture 1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F99F1772-D796-48B5-B0BE-D66B1E1C2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5" y="5314425"/>
            <a:ext cx="2236334" cy="1325563"/>
          </a:xfrm>
          <a:prstGeom prst="rect">
            <a:avLst/>
          </a:prstGeom>
        </p:spPr>
      </p:pic>
      <p:pic>
        <p:nvPicPr>
          <p:cNvPr id="5" name="Picture 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B4AED0B-C578-4FF4-BF7F-84621310D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16" y="3123878"/>
            <a:ext cx="2059316" cy="1220637"/>
          </a:xfrm>
          <a:prstGeom prst="rect">
            <a:avLst/>
          </a:prstGeom>
        </p:spPr>
      </p:pic>
      <p:pic>
        <p:nvPicPr>
          <p:cNvPr id="16" name="Picture 15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F69B3FD7-81B8-49B3-838B-B990664CC2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72" y="4809049"/>
            <a:ext cx="1937028" cy="1648536"/>
          </a:xfrm>
          <a:prstGeom prst="rect">
            <a:avLst/>
          </a:prstGeom>
        </p:spPr>
      </p:pic>
      <p:pic>
        <p:nvPicPr>
          <p:cNvPr id="17" name="Graphic 16" descr="Graph and note paper with pencils">
            <a:extLst>
              <a:ext uri="{FF2B5EF4-FFF2-40B4-BE49-F238E27FC236}">
                <a16:creationId xmlns:a16="http://schemas.microsoft.com/office/drawing/2014/main" id="{144AB767-57E2-4DEC-BDF6-C3332A34D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0097" y="4675754"/>
            <a:ext cx="1981654" cy="198165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73E0778-13D0-4874-B867-715A47FCBC32}"/>
              </a:ext>
            </a:extLst>
          </p:cNvPr>
          <p:cNvGrpSpPr/>
          <p:nvPr/>
        </p:nvGrpSpPr>
        <p:grpSpPr>
          <a:xfrm>
            <a:off x="7427772" y="2817819"/>
            <a:ext cx="1989000" cy="1258200"/>
            <a:chOff x="7427772" y="2817819"/>
            <a:chExt cx="1989000" cy="12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F0056C-8A93-427A-A854-850874460A42}"/>
                    </a:ext>
                  </a:extLst>
                </p14:cNvPr>
                <p14:cNvContentPartPr/>
                <p14:nvPr/>
              </p14:nvContentPartPr>
              <p14:xfrm>
                <a:off x="7427772" y="2817819"/>
                <a:ext cx="1989000" cy="12452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F0056C-8A93-427A-A854-850874460A4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9772" y="2800179"/>
                  <a:ext cx="2024640" cy="12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B6B090-47CA-4ABF-B300-320DC090A5FA}"/>
                    </a:ext>
                  </a:extLst>
                </p14:cNvPr>
                <p14:cNvContentPartPr/>
                <p14:nvPr/>
              </p14:nvContentPartPr>
              <p14:xfrm>
                <a:off x="7727292" y="2817819"/>
                <a:ext cx="1592280" cy="1258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B6B090-47CA-4ABF-B300-320DC090A5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09292" y="2800179"/>
                  <a:ext cx="1627920" cy="12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05B2BCF-141A-4187-AF6C-1A7C76EDB7A7}"/>
                  </a:ext>
                </a:extLst>
              </p14:cNvPr>
              <p14:cNvContentPartPr/>
              <p14:nvPr/>
            </p14:nvContentPartPr>
            <p14:xfrm>
              <a:off x="7038600" y="5431260"/>
              <a:ext cx="665280" cy="780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05B2BCF-141A-4187-AF6C-1A7C76EDB7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20600" y="5413260"/>
                <a:ext cx="70092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DD34CFA-8130-42C0-8BB0-F630771DE030}"/>
                  </a:ext>
                </a:extLst>
              </p14:cNvPr>
              <p14:cNvContentPartPr/>
              <p14:nvPr/>
            </p14:nvContentPartPr>
            <p14:xfrm>
              <a:off x="11534640" y="5010420"/>
              <a:ext cx="477000" cy="8866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DD34CFA-8130-42C0-8BB0-F630771DE03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516640" y="4992420"/>
                <a:ext cx="512640" cy="92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5380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99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But business is going really well, and I have a lot of sales and customers call me all the time, wondering if I have a certain car and how much it costs, etc. I am so busy that I need to hire some employees. I need some people to do repairs and the detailing and some sales.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pic>
        <p:nvPicPr>
          <p:cNvPr id="15" name="Picture 1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243B93EA-59E3-4462-80BF-4ADAF4DD7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787" y="5418294"/>
            <a:ext cx="857398" cy="508213"/>
          </a:xfrm>
          <a:prstGeom prst="rect">
            <a:avLst/>
          </a:prstGeom>
        </p:spPr>
      </p:pic>
      <p:pic>
        <p:nvPicPr>
          <p:cNvPr id="18" name="Picture 1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6057F25D-A44B-4331-8FE4-7E96998F1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700" y="3636403"/>
            <a:ext cx="857398" cy="508213"/>
          </a:xfrm>
          <a:prstGeom prst="rect">
            <a:avLst/>
          </a:prstGeom>
        </p:spPr>
      </p:pic>
      <p:pic>
        <p:nvPicPr>
          <p:cNvPr id="19" name="Picture 18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1D998CA-54D4-47AD-AC0E-0504FFBA4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027" y="4014001"/>
            <a:ext cx="857398" cy="508213"/>
          </a:xfrm>
          <a:prstGeom prst="rect">
            <a:avLst/>
          </a:prstGeom>
        </p:spPr>
      </p:pic>
      <p:pic>
        <p:nvPicPr>
          <p:cNvPr id="20" name="Picture 1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92A7D916-A51B-48E0-945F-FF697A104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512" y="4144616"/>
            <a:ext cx="857398" cy="508213"/>
          </a:xfrm>
          <a:prstGeom prst="rect">
            <a:avLst/>
          </a:prstGeom>
        </p:spPr>
      </p:pic>
      <p:pic>
        <p:nvPicPr>
          <p:cNvPr id="21" name="Picture 2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2C8DFF7-84FB-4FED-A482-89735D7FE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972" y="5035193"/>
            <a:ext cx="857398" cy="508213"/>
          </a:xfrm>
          <a:prstGeom prst="rect">
            <a:avLst/>
          </a:prstGeom>
        </p:spPr>
      </p:pic>
      <p:pic>
        <p:nvPicPr>
          <p:cNvPr id="22" name="Picture 21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FA36E280-3D4B-479A-87F1-E78A9B5F5F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014" y="3759894"/>
            <a:ext cx="857398" cy="508213"/>
          </a:xfrm>
          <a:prstGeom prst="rect">
            <a:avLst/>
          </a:prstGeom>
        </p:spPr>
      </p:pic>
      <p:pic>
        <p:nvPicPr>
          <p:cNvPr id="23" name="Picture 22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542A9F60-9B29-43D4-AC1C-D0F43A7D4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92" y="4125304"/>
            <a:ext cx="857398" cy="508213"/>
          </a:xfrm>
          <a:prstGeom prst="rect">
            <a:avLst/>
          </a:prstGeom>
        </p:spPr>
      </p:pic>
      <p:pic>
        <p:nvPicPr>
          <p:cNvPr id="24" name="Picture 23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69570A9-CD4A-4EE3-9D4D-C1BAC67D6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760" y="5668750"/>
            <a:ext cx="857398" cy="508213"/>
          </a:xfrm>
          <a:prstGeom prst="rect">
            <a:avLst/>
          </a:prstGeom>
        </p:spPr>
      </p:pic>
      <p:pic>
        <p:nvPicPr>
          <p:cNvPr id="25" name="Picture 2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48A2433-7172-413D-A42A-4E73D2857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909" y="4484383"/>
            <a:ext cx="857398" cy="508213"/>
          </a:xfrm>
          <a:prstGeom prst="rect">
            <a:avLst/>
          </a:prstGeom>
        </p:spPr>
      </p:pic>
      <p:pic>
        <p:nvPicPr>
          <p:cNvPr id="26" name="Picture 2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1EBC03C-8A39-4DC3-A5C1-787093D51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17" y="5803687"/>
            <a:ext cx="857398" cy="508213"/>
          </a:xfrm>
          <a:prstGeom prst="rect">
            <a:avLst/>
          </a:prstGeom>
        </p:spPr>
      </p:pic>
      <p:pic>
        <p:nvPicPr>
          <p:cNvPr id="27" name="Picture 2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50F2018-0E5C-4093-8E6D-96F49D5EF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60" y="4781086"/>
            <a:ext cx="857398" cy="508213"/>
          </a:xfrm>
          <a:prstGeom prst="rect">
            <a:avLst/>
          </a:prstGeom>
        </p:spPr>
      </p:pic>
      <p:pic>
        <p:nvPicPr>
          <p:cNvPr id="28" name="Picture 2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288A4CF1-61BE-4206-B77D-0AA859DCA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438" y="5262429"/>
            <a:ext cx="857398" cy="508213"/>
          </a:xfrm>
          <a:prstGeom prst="rect">
            <a:avLst/>
          </a:prstGeom>
        </p:spPr>
      </p:pic>
      <p:pic>
        <p:nvPicPr>
          <p:cNvPr id="29" name="Picture 28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4F6F4364-FAE5-4B10-A87D-F0D36F99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775" y="4754216"/>
            <a:ext cx="857398" cy="508213"/>
          </a:xfrm>
          <a:prstGeom prst="rect">
            <a:avLst/>
          </a:prstGeom>
        </p:spPr>
      </p:pic>
      <p:pic>
        <p:nvPicPr>
          <p:cNvPr id="30" name="Picture 2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6BFE268A-1FDE-48CE-94AC-5F4870E96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0" y="3668282"/>
            <a:ext cx="857398" cy="508213"/>
          </a:xfrm>
          <a:prstGeom prst="rect">
            <a:avLst/>
          </a:prstGeom>
        </p:spPr>
      </p:pic>
      <p:pic>
        <p:nvPicPr>
          <p:cNvPr id="31" name="Picture 3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EF9A1DA-2437-4B74-895C-E26DB8879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962" y="3780880"/>
            <a:ext cx="741647" cy="791230"/>
          </a:xfrm>
          <a:prstGeom prst="rect">
            <a:avLst/>
          </a:prstGeom>
        </p:spPr>
      </p:pic>
      <p:pic>
        <p:nvPicPr>
          <p:cNvPr id="32" name="Picture 31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2121CF6-0CAD-4B87-B00C-5279A90C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25" y="4725705"/>
            <a:ext cx="857398" cy="508213"/>
          </a:xfrm>
          <a:prstGeom prst="rect">
            <a:avLst/>
          </a:prstGeom>
        </p:spPr>
      </p:pic>
      <p:pic>
        <p:nvPicPr>
          <p:cNvPr id="33" name="Picture 32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B7F488E-6BC3-4A07-8126-47DF7CDCC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7" y="5668749"/>
            <a:ext cx="857398" cy="508213"/>
          </a:xfrm>
          <a:prstGeom prst="rect">
            <a:avLst/>
          </a:prstGeom>
        </p:spPr>
      </p:pic>
      <p:pic>
        <p:nvPicPr>
          <p:cNvPr id="34" name="Picture 33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9E76EE9-CBCD-42E9-B8DB-7C0F0F601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67" y="5736218"/>
            <a:ext cx="857398" cy="508213"/>
          </a:xfrm>
          <a:prstGeom prst="rect">
            <a:avLst/>
          </a:prstGeom>
        </p:spPr>
      </p:pic>
      <p:pic>
        <p:nvPicPr>
          <p:cNvPr id="35" name="Picture 34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579809B2-9FCC-4B6E-94DA-986D8F488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86" y="4979811"/>
            <a:ext cx="857398" cy="508213"/>
          </a:xfrm>
          <a:prstGeom prst="rect">
            <a:avLst/>
          </a:prstGeom>
        </p:spPr>
      </p:pic>
      <p:pic>
        <p:nvPicPr>
          <p:cNvPr id="36" name="Picture 3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A330F9CC-F860-40E3-B173-D5653C976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08" y="3634646"/>
            <a:ext cx="857398" cy="508213"/>
          </a:xfrm>
          <a:prstGeom prst="rect">
            <a:avLst/>
          </a:prstGeom>
        </p:spPr>
      </p:pic>
      <p:pic>
        <p:nvPicPr>
          <p:cNvPr id="37" name="Picture 36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294E056-DB4B-43D5-ADCD-9A4A1DAC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6" y="4246323"/>
            <a:ext cx="857398" cy="508213"/>
          </a:xfrm>
          <a:prstGeom prst="rect">
            <a:avLst/>
          </a:prstGeom>
        </p:spPr>
      </p:pic>
      <p:pic>
        <p:nvPicPr>
          <p:cNvPr id="38" name="Picture 37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6F5E054-BCD3-4810-9954-B9B8DF33A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940" y="5414642"/>
            <a:ext cx="857398" cy="508213"/>
          </a:xfrm>
          <a:prstGeom prst="rect">
            <a:avLst/>
          </a:prstGeom>
        </p:spPr>
      </p:pic>
      <p:pic>
        <p:nvPicPr>
          <p:cNvPr id="39" name="Picture 38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29B14CD3-BB97-4822-90EB-650FBD4D56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416" y="4810988"/>
            <a:ext cx="857398" cy="508213"/>
          </a:xfrm>
          <a:prstGeom prst="rect">
            <a:avLst/>
          </a:prstGeom>
        </p:spPr>
      </p:pic>
      <p:pic>
        <p:nvPicPr>
          <p:cNvPr id="40" name="Picture 39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28230FC-8B90-4379-ACEC-26884A410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73" y="5885430"/>
            <a:ext cx="857398" cy="508213"/>
          </a:xfrm>
          <a:prstGeom prst="rect">
            <a:avLst/>
          </a:prstGeom>
        </p:spPr>
      </p:pic>
      <p:pic>
        <p:nvPicPr>
          <p:cNvPr id="41" name="Picture 40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8F493273-D55C-4AE6-A6E3-1C8C120AE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6864" y="5805305"/>
            <a:ext cx="857398" cy="508213"/>
          </a:xfrm>
          <a:prstGeom prst="rect">
            <a:avLst/>
          </a:prstGeom>
        </p:spPr>
      </p:pic>
      <p:pic>
        <p:nvPicPr>
          <p:cNvPr id="42" name="Picture 41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FB867942-B424-4917-937B-C72EBAEE5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323" y="5990324"/>
            <a:ext cx="857398" cy="508213"/>
          </a:xfrm>
          <a:prstGeom prst="rect">
            <a:avLst/>
          </a:prstGeom>
        </p:spPr>
      </p:pic>
      <p:pic>
        <p:nvPicPr>
          <p:cNvPr id="43" name="Picture 42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52EBE6D-4A91-40FE-B5B5-065095BD7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36" y="3700076"/>
            <a:ext cx="857398" cy="50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3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D41-0C94-4744-B51D-65A656A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Information Overload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EFF-0CB9-4928-8D9C-AF9266842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to know which employee does:</a:t>
            </a:r>
          </a:p>
          <a:p>
            <a:pPr lvl="1"/>
            <a:r>
              <a:rPr lang="en-US" dirty="0"/>
              <a:t>an engine repair </a:t>
            </a:r>
          </a:p>
          <a:p>
            <a:pPr lvl="1"/>
            <a:r>
              <a:rPr lang="en-US" dirty="0"/>
              <a:t>a body repair </a:t>
            </a:r>
          </a:p>
          <a:p>
            <a:pPr lvl="1"/>
            <a:r>
              <a:rPr lang="en-US" dirty="0"/>
              <a:t>Detailing job </a:t>
            </a:r>
          </a:p>
          <a:p>
            <a:r>
              <a:rPr lang="en-US" dirty="0"/>
              <a:t>I want to be a good employer, so I want to offer: </a:t>
            </a:r>
          </a:p>
          <a:p>
            <a:pPr lvl="1"/>
            <a:r>
              <a:rPr lang="en-US" dirty="0"/>
              <a:t>Benefits after a 6-month probation period</a:t>
            </a:r>
          </a:p>
          <a:p>
            <a:pPr lvl="1"/>
            <a:r>
              <a:rPr lang="en-US" dirty="0"/>
              <a:t>Bonuses for every employment anniversary</a:t>
            </a:r>
          </a:p>
          <a:p>
            <a:pPr lvl="1"/>
            <a:r>
              <a:rPr lang="en-US" dirty="0"/>
              <a:t>Evaluations every 6 months</a:t>
            </a:r>
          </a:p>
          <a:p>
            <a:r>
              <a:rPr lang="en-US" dirty="0"/>
              <a:t>Looking towards the future, I might want to offer:</a:t>
            </a:r>
          </a:p>
          <a:p>
            <a:pPr lvl="1"/>
            <a:r>
              <a:rPr lang="en-US" dirty="0"/>
              <a:t>Profit-sharing</a:t>
            </a:r>
          </a:p>
          <a:p>
            <a:pPr lvl="1"/>
            <a:r>
              <a:rPr lang="en-US" dirty="0"/>
              <a:t>Discounts on cars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44F422-0A07-4967-9ACC-E7E5B46C4C00}"/>
                  </a:ext>
                </a:extLst>
              </p14:cNvPr>
              <p14:cNvContentPartPr/>
              <p14:nvPr/>
            </p14:nvContentPartPr>
            <p14:xfrm>
              <a:off x="4171785" y="5485620"/>
              <a:ext cx="183600" cy="2854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44F422-0A07-4967-9ACC-E7E5B46C4C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53785" y="5467620"/>
                <a:ext cx="21924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9F8571-337A-4308-A0D5-3A2CC875495C}"/>
                  </a:ext>
                </a:extLst>
              </p14:cNvPr>
              <p14:cNvContentPartPr/>
              <p14:nvPr/>
            </p14:nvContentPartPr>
            <p14:xfrm>
              <a:off x="4275465" y="5952540"/>
              <a:ext cx="3960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9F8571-337A-4308-A0D5-3A2CC87549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57465" y="5934900"/>
                <a:ext cx="75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493FD5-69A8-4A57-8E39-54D069564549}"/>
                  </a:ext>
                </a:extLst>
              </p14:cNvPr>
              <p14:cNvContentPartPr/>
              <p14:nvPr/>
            </p14:nvContentPartPr>
            <p14:xfrm>
              <a:off x="4661385" y="5466540"/>
              <a:ext cx="178920" cy="262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493FD5-69A8-4A57-8E39-54D06956454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43385" y="5448900"/>
                <a:ext cx="2145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093945B-2179-4531-ACE8-732C96A41ADC}"/>
                  </a:ext>
                </a:extLst>
              </p14:cNvPr>
              <p14:cNvContentPartPr/>
              <p14:nvPr/>
            </p14:nvContentPartPr>
            <p14:xfrm>
              <a:off x="4714665" y="5924100"/>
              <a:ext cx="3600" cy="100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093945B-2179-4531-ACE8-732C96A41A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6665" y="5906460"/>
                <a:ext cx="39240" cy="4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086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D41-0C94-4744-B51D-65A656A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I need a database!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EFF-0CB9-4928-8D9C-AF926684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sure now, there is way too much information to keep track of in my head or in a spiral notebook or with an Excel spreadsheet. It is clear that I need a database!</a:t>
            </a:r>
          </a:p>
        </p:txBody>
      </p:sp>
      <p:pic>
        <p:nvPicPr>
          <p:cNvPr id="5" name="Graphic 4" descr="Graph and note paper with pencils">
            <a:extLst>
              <a:ext uri="{FF2B5EF4-FFF2-40B4-BE49-F238E27FC236}">
                <a16:creationId xmlns:a16="http://schemas.microsoft.com/office/drawing/2014/main" id="{ACC0F3E1-8A97-46AC-AC87-17EE307B3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856" y="3151188"/>
            <a:ext cx="2906485" cy="2906485"/>
          </a:xfrm>
          <a:prstGeom prst="rect">
            <a:avLst/>
          </a:prstGeom>
        </p:spPr>
      </p:pic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44D483C1-22C4-4F1F-939F-1D51CDA4A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13" y="3151188"/>
            <a:ext cx="2317516" cy="2689723"/>
          </a:xfrm>
          <a:prstGeom prst="rect">
            <a:avLst/>
          </a:prstGeom>
        </p:spPr>
      </p:pic>
      <p:pic>
        <p:nvPicPr>
          <p:cNvPr id="9" name="Picture 8" descr="Graphical user interface, icon&#10;&#10;Description automatically generated">
            <a:extLst>
              <a:ext uri="{FF2B5EF4-FFF2-40B4-BE49-F238E27FC236}">
                <a16:creationId xmlns:a16="http://schemas.microsoft.com/office/drawing/2014/main" id="{78C4E5D0-B9EC-4B72-9E10-740389F083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7207" y="3924469"/>
            <a:ext cx="1343212" cy="114316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EB8B481-36A4-415B-843F-5E93A5A9414D}"/>
              </a:ext>
            </a:extLst>
          </p:cNvPr>
          <p:cNvGrpSpPr/>
          <p:nvPr/>
        </p:nvGrpSpPr>
        <p:grpSpPr>
          <a:xfrm>
            <a:off x="1149013" y="3675069"/>
            <a:ext cx="1989000" cy="1258200"/>
            <a:chOff x="7427772" y="2817819"/>
            <a:chExt cx="1989000" cy="125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5134FCC-6382-4F7F-AB4F-3673CD9C884F}"/>
                    </a:ext>
                  </a:extLst>
                </p14:cNvPr>
                <p14:cNvContentPartPr/>
                <p14:nvPr/>
              </p14:nvContentPartPr>
              <p14:xfrm>
                <a:off x="7427772" y="2817819"/>
                <a:ext cx="1989000" cy="12452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5134FCC-6382-4F7F-AB4F-3673CD9C88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09772" y="2800179"/>
                  <a:ext cx="2024640" cy="12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2411D1-A45B-47A9-9F96-2E77AA55C378}"/>
                    </a:ext>
                  </a:extLst>
                </p14:cNvPr>
                <p14:cNvContentPartPr/>
                <p14:nvPr/>
              </p14:nvContentPartPr>
              <p14:xfrm>
                <a:off x="7727292" y="2817819"/>
                <a:ext cx="1592280" cy="1258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2411D1-A45B-47A9-9F96-2E77AA55C3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09292" y="2800179"/>
                  <a:ext cx="1627920" cy="12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EFC4D15-264C-4EB5-B769-52E886CDF0B2}"/>
                  </a:ext>
                </a:extLst>
              </p14:cNvPr>
              <p14:cNvContentPartPr/>
              <p14:nvPr/>
            </p14:nvContentPartPr>
            <p14:xfrm>
              <a:off x="1471920" y="3207540"/>
              <a:ext cx="232920" cy="45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EFC4D15-264C-4EB5-B769-52E886CDF0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63280" y="3198900"/>
                <a:ext cx="250560" cy="47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423DD4D-31D0-4FC4-B36D-AB49EF0C63C7}"/>
              </a:ext>
            </a:extLst>
          </p:cNvPr>
          <p:cNvGrpSpPr/>
          <p:nvPr/>
        </p:nvGrpSpPr>
        <p:grpSpPr>
          <a:xfrm>
            <a:off x="2266800" y="3150660"/>
            <a:ext cx="958680" cy="332640"/>
            <a:chOff x="2266800" y="3150660"/>
            <a:chExt cx="9586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176D85-1DAD-4E86-8856-5FCEF9417A79}"/>
                    </a:ext>
                  </a:extLst>
                </p14:cNvPr>
                <p14:cNvContentPartPr/>
                <p14:nvPr/>
              </p14:nvContentPartPr>
              <p14:xfrm>
                <a:off x="2266800" y="3150660"/>
                <a:ext cx="551520" cy="19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176D85-1DAD-4E86-8856-5FCEF9417A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7800" y="3142020"/>
                  <a:ext cx="5691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9204034-C6E4-4F43-AADF-CD1267D984F0}"/>
                    </a:ext>
                  </a:extLst>
                </p14:cNvPr>
                <p14:cNvContentPartPr/>
                <p14:nvPr/>
              </p14:nvContentPartPr>
              <p14:xfrm>
                <a:off x="2895360" y="3412020"/>
                <a:ext cx="330120" cy="71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9204034-C6E4-4F43-AADF-CD1267D984F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86360" y="3403380"/>
                  <a:ext cx="34776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701A185-08CE-463F-B990-69B9DF574904}"/>
                  </a:ext>
                </a:extLst>
              </p14:cNvPr>
              <p14:cNvContentPartPr/>
              <p14:nvPr/>
            </p14:nvContentPartPr>
            <p14:xfrm>
              <a:off x="3162120" y="4285740"/>
              <a:ext cx="299520" cy="3139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701A185-08CE-463F-B990-69B9DF57490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53120" y="4277100"/>
                <a:ext cx="31716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01B520E-8B68-4373-A9BF-9FBADB7C5B4E}"/>
                  </a:ext>
                </a:extLst>
              </p14:cNvPr>
              <p14:cNvContentPartPr/>
              <p14:nvPr/>
            </p14:nvContentPartPr>
            <p14:xfrm>
              <a:off x="2809680" y="4980900"/>
              <a:ext cx="133560" cy="781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01B520E-8B68-4373-A9BF-9FBADB7C5B4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00680" y="4972260"/>
                <a:ext cx="15120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F5711C9-534E-4EDA-A86F-F09F6269612F}"/>
              </a:ext>
            </a:extLst>
          </p:cNvPr>
          <p:cNvGrpSpPr/>
          <p:nvPr/>
        </p:nvGrpSpPr>
        <p:grpSpPr>
          <a:xfrm>
            <a:off x="1250160" y="3944100"/>
            <a:ext cx="569520" cy="591120"/>
            <a:chOff x="1250160" y="3944100"/>
            <a:chExt cx="569520" cy="59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A00D28-AA0F-4297-98F1-EBF7F68E94D5}"/>
                    </a:ext>
                  </a:extLst>
                </p14:cNvPr>
                <p14:cNvContentPartPr/>
                <p14:nvPr/>
              </p14:nvContentPartPr>
              <p14:xfrm>
                <a:off x="1250160" y="3944100"/>
                <a:ext cx="426240" cy="19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A00D28-AA0F-4297-98F1-EBF7F68E94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41160" y="3935100"/>
                  <a:ext cx="4438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85E2BB6-15E1-4016-8BC3-C21F62650051}"/>
                    </a:ext>
                  </a:extLst>
                </p14:cNvPr>
                <p14:cNvContentPartPr/>
                <p14:nvPr/>
              </p14:nvContentPartPr>
              <p14:xfrm>
                <a:off x="1666680" y="4153620"/>
                <a:ext cx="153000" cy="293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85E2BB6-15E1-4016-8BC3-C21F626500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57680" y="4144620"/>
                  <a:ext cx="1706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2AE7E91-576D-4935-93A0-61E7ED38BD83}"/>
                    </a:ext>
                  </a:extLst>
                </p14:cNvPr>
                <p14:cNvContentPartPr/>
                <p14:nvPr/>
              </p14:nvContentPartPr>
              <p14:xfrm>
                <a:off x="1752360" y="4533420"/>
                <a:ext cx="360" cy="1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2AE7E91-576D-4935-93A0-61E7ED38BD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43360" y="4524780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6DFE59A-2E63-4A79-9B87-3CFDA67F23EB}"/>
                  </a:ext>
                </a:extLst>
              </p14:cNvPr>
              <p14:cNvContentPartPr/>
              <p14:nvPr/>
            </p14:nvContentPartPr>
            <p14:xfrm>
              <a:off x="2152320" y="4712700"/>
              <a:ext cx="135360" cy="1810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6DFE59A-2E63-4A79-9B87-3CFDA67F23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3320" y="4703700"/>
                <a:ext cx="15300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F424F70-7DDB-4D78-925D-A6E32E759E53}"/>
                  </a:ext>
                </a:extLst>
              </p14:cNvPr>
              <p14:cNvContentPartPr/>
              <p14:nvPr/>
            </p14:nvContentPartPr>
            <p14:xfrm>
              <a:off x="2257080" y="4999980"/>
              <a:ext cx="10080" cy="223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F424F70-7DDB-4D78-925D-A6E32E759E5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248080" y="4991340"/>
                <a:ext cx="27720" cy="3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366E0075-7AD5-42A0-9DCF-23B8FD72388C}"/>
              </a:ext>
            </a:extLst>
          </p:cNvPr>
          <p:cNvGrpSpPr/>
          <p:nvPr/>
        </p:nvGrpSpPr>
        <p:grpSpPr>
          <a:xfrm>
            <a:off x="6595080" y="4476180"/>
            <a:ext cx="701280" cy="715680"/>
            <a:chOff x="6595080" y="4476180"/>
            <a:chExt cx="701280" cy="71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77D545-67B6-4310-80C5-1BE3A806E7B2}"/>
                    </a:ext>
                  </a:extLst>
                </p14:cNvPr>
                <p14:cNvContentPartPr/>
                <p14:nvPr/>
              </p14:nvContentPartPr>
              <p14:xfrm>
                <a:off x="6595080" y="4638180"/>
                <a:ext cx="701280" cy="394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77D545-67B6-4310-80C5-1BE3A806E7B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577440" y="4620540"/>
                  <a:ext cx="7369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0F9794-0BD0-4220-B17E-7173F2B2A605}"/>
                    </a:ext>
                  </a:extLst>
                </p14:cNvPr>
                <p14:cNvContentPartPr/>
                <p14:nvPr/>
              </p14:nvContentPartPr>
              <p14:xfrm>
                <a:off x="6819720" y="4476180"/>
                <a:ext cx="399240" cy="7156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0F9794-0BD0-4220-B17E-7173F2B2A60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01720" y="4458540"/>
                  <a:ext cx="434880" cy="75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33DFD7-E920-4CA7-9777-377B6F40F60C}"/>
              </a:ext>
            </a:extLst>
          </p:cNvPr>
          <p:cNvGrpSpPr/>
          <p:nvPr/>
        </p:nvGrpSpPr>
        <p:grpSpPr>
          <a:xfrm>
            <a:off x="8987640" y="4342980"/>
            <a:ext cx="975600" cy="905760"/>
            <a:chOff x="8987640" y="4342980"/>
            <a:chExt cx="975600" cy="90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195EB4C-06B5-4FC3-8FAB-0F34176E96CA}"/>
                    </a:ext>
                  </a:extLst>
                </p14:cNvPr>
                <p14:cNvContentPartPr/>
                <p14:nvPr/>
              </p14:nvContentPartPr>
              <p14:xfrm>
                <a:off x="8987640" y="4438020"/>
                <a:ext cx="975600" cy="682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195EB4C-06B5-4FC3-8FAB-0F34176E96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69640" y="4420380"/>
                  <a:ext cx="1011240" cy="71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9D8113D-CF1A-49F4-A8E9-C906D756BCBA}"/>
                    </a:ext>
                  </a:extLst>
                </p14:cNvPr>
                <p14:cNvContentPartPr/>
                <p14:nvPr/>
              </p14:nvContentPartPr>
              <p14:xfrm>
                <a:off x="9229560" y="4342980"/>
                <a:ext cx="720720" cy="905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9D8113D-CF1A-49F4-A8E9-C906D756BCB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211560" y="4325340"/>
                  <a:ext cx="756360" cy="9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04506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1D41-0C94-4744-B51D-65A656AB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Jacquie’s Used Cars – I need a database!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F7EFF-0CB9-4928-8D9C-AF9266842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225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Based on the information above, what is the scope of the </a:t>
            </a:r>
            <a:r>
              <a:rPr lang="en-US" i="1" dirty="0"/>
              <a:t>Jacquie's Used Cars</a:t>
            </a:r>
            <a:r>
              <a:rPr lang="en-US" dirty="0"/>
              <a:t> database?</a:t>
            </a:r>
          </a:p>
          <a:p>
            <a:pPr lvl="1"/>
            <a:r>
              <a:rPr lang="en-US" dirty="0"/>
              <a:t>What does Jacquie need to be able to do?</a:t>
            </a:r>
          </a:p>
          <a:p>
            <a:pPr lvl="1"/>
            <a:r>
              <a:rPr lang="en-US" dirty="0"/>
              <a:t>What will the database need to include to work for her?</a:t>
            </a:r>
          </a:p>
          <a:p>
            <a:pPr lvl="1"/>
            <a:r>
              <a:rPr lang="en-US" dirty="0"/>
              <a:t>Are there constraints?</a:t>
            </a:r>
          </a:p>
          <a:p>
            <a:pPr marL="0" indent="0">
              <a:buNone/>
            </a:pPr>
            <a:r>
              <a:rPr lang="en-US" dirty="0"/>
              <a:t>Also, can you create a 1-sentence history of Jacquie’s Used Cars?</a:t>
            </a:r>
          </a:p>
          <a:p>
            <a:pPr lvl="1"/>
            <a:r>
              <a:rPr lang="en-US" dirty="0"/>
              <a:t>Don’t copy and paste – just put the history into your own words</a:t>
            </a:r>
          </a:p>
        </p:txBody>
      </p:sp>
    </p:spTree>
    <p:extLst>
      <p:ext uri="{BB962C8B-B14F-4D97-AF65-F5344CB8AC3E}">
        <p14:creationId xmlns:p14="http://schemas.microsoft.com/office/powerpoint/2010/main" val="2373045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Let's say that I have several old cars that I no longer need, and I decide to sell them.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2494" y="2103437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742" y="4146549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08" y="3975327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272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16499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I'm happy because I sell them quickly and make a little money. I start thinking that I could buy and sell more cars. 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6909" y="1825625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742" y="4146549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08" y="3975327"/>
            <a:ext cx="2236335" cy="1325563"/>
          </a:xfrm>
          <a:prstGeom prst="rect">
            <a:avLst/>
          </a:prstGeom>
        </p:spPr>
      </p:pic>
      <p:pic>
        <p:nvPicPr>
          <p:cNvPr id="10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3670DB7F-7136-4760-851E-9F11F0D34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705733" y="2990622"/>
            <a:ext cx="2236335" cy="1325563"/>
          </a:xfrm>
          <a:prstGeom prst="rect">
            <a:avLst/>
          </a:prstGeom>
        </p:spPr>
      </p:pic>
      <p:pic>
        <p:nvPicPr>
          <p:cNvPr id="11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B295D663-12E4-4520-87BE-A9C675C0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50925" y="4612568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So, I decide to start a used car sales business. I call it </a:t>
            </a:r>
            <a:r>
              <a:rPr lang="en-US" i="1" dirty="0"/>
              <a:t>Jacquie's Used Cars</a:t>
            </a:r>
            <a:r>
              <a:rPr lang="en-US" dirty="0"/>
              <a:t> and I run it from my home. 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52494" y="2103437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718742" y="4146549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960108" y="3975327"/>
            <a:ext cx="223633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58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I sold those first cars, I began looking for other used cars that I could buy and resell. Maybe I had to do some repair work on the body or on the engine. Maybe I just needed to do a thorough cleaning and detail so that they looked really good to a buyer.</a:t>
            </a:r>
          </a:p>
        </p:txBody>
      </p:sp>
      <p:pic>
        <p:nvPicPr>
          <p:cNvPr id="20" name="Content Placeholder 16" descr="Diagram, engineering drawing&#10;&#10;Description automatically generated">
            <a:extLst>
              <a:ext uri="{FF2B5EF4-FFF2-40B4-BE49-F238E27FC236}">
                <a16:creationId xmlns:a16="http://schemas.microsoft.com/office/drawing/2014/main" id="{41F11522-05DE-4B8D-9787-FDCB6C3B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71712">
            <a:off x="6694714" y="1681462"/>
            <a:ext cx="3461657" cy="1588466"/>
          </a:xfrm>
          <a:prstGeom prst="rect">
            <a:avLst/>
          </a:prstGeom>
        </p:spPr>
      </p:pic>
      <p:pic>
        <p:nvPicPr>
          <p:cNvPr id="24" name="Content Placeholder 23" descr="A drawing of a car&#10;&#10;Description automatically generated">
            <a:extLst>
              <a:ext uri="{FF2B5EF4-FFF2-40B4-BE49-F238E27FC236}">
                <a16:creationId xmlns:a16="http://schemas.microsoft.com/office/drawing/2014/main" id="{2AF8E6B8-C7ED-4316-8C6A-C1B134762C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5543" y="3387946"/>
            <a:ext cx="2628900" cy="1716310"/>
          </a:xfrm>
        </p:spPr>
      </p:pic>
      <p:pic>
        <p:nvPicPr>
          <p:cNvPr id="25" name="Content Placeholder 23" descr="A drawing of a car&#10;&#10;Description automatically generated">
            <a:extLst>
              <a:ext uri="{FF2B5EF4-FFF2-40B4-BE49-F238E27FC236}">
                <a16:creationId xmlns:a16="http://schemas.microsoft.com/office/drawing/2014/main" id="{FAAF5199-1703-48EE-9392-DF805D020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5575" flipH="1">
            <a:off x="5363937" y="4795689"/>
            <a:ext cx="2628900" cy="1716310"/>
          </a:xfrm>
          <a:prstGeom prst="rect">
            <a:avLst/>
          </a:prstGeom>
        </p:spPr>
      </p:pic>
      <p:pic>
        <p:nvPicPr>
          <p:cNvPr id="2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706850F-325B-40FC-9D87-E05671542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4760" y="5165278"/>
            <a:ext cx="2236335" cy="1325563"/>
          </a:xfrm>
          <a:prstGeom prst="rect">
            <a:avLst/>
          </a:prstGeom>
        </p:spPr>
      </p:pic>
      <p:pic>
        <p:nvPicPr>
          <p:cNvPr id="2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46DEBC9-EF2A-41B7-B7DE-ABA1DC8D4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818108" y="5313370"/>
            <a:ext cx="2236335" cy="1325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0930A5E-95FD-4836-A02B-4A593F177314}"/>
                  </a:ext>
                </a:extLst>
              </p14:cNvPr>
              <p14:cNvContentPartPr/>
              <p14:nvPr/>
            </p14:nvContentPartPr>
            <p14:xfrm>
              <a:off x="6528120" y="1990380"/>
              <a:ext cx="1684080" cy="1926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0930A5E-95FD-4836-A02B-4A593F1773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10480" y="1972380"/>
                <a:ext cx="1719720" cy="19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3A55409-2378-48E6-A01C-16213CAF3CF3}"/>
                  </a:ext>
                </a:extLst>
              </p14:cNvPr>
              <p14:cNvContentPartPr/>
              <p14:nvPr/>
            </p14:nvContentPartPr>
            <p14:xfrm>
              <a:off x="5409960" y="5276460"/>
              <a:ext cx="281160" cy="1098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3A55409-2378-48E6-A01C-16213CAF3C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91960" y="5258820"/>
                <a:ext cx="3168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5BAD7D-B2A0-4FBB-B91F-BD51177874DF}"/>
                  </a:ext>
                </a:extLst>
              </p14:cNvPr>
              <p14:cNvContentPartPr/>
              <p14:nvPr/>
            </p14:nvContentPartPr>
            <p14:xfrm>
              <a:off x="2875920" y="5683980"/>
              <a:ext cx="477000" cy="276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5BAD7D-B2A0-4FBB-B91F-BD51177874D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57920" y="5665980"/>
                <a:ext cx="512640" cy="31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2533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A417A2E-A584-469C-BB56-77EF96303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0001" y="1300688"/>
            <a:ext cx="2236335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596D9F-C436-4F63-A64E-ED71C47A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Some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017DB-81E3-467E-A19D-F8C051FD6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603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I'm happy because I bought them at a really good price. I like looking for cars and buying them and then fixing them up.</a:t>
            </a:r>
          </a:p>
        </p:txBody>
      </p:sp>
      <p:pic>
        <p:nvPicPr>
          <p:cNvPr id="6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84AF09A-7AA8-4722-AA91-ABEEC8D0817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37809" y="4911384"/>
            <a:ext cx="2236335" cy="1325563"/>
          </a:xfrm>
        </p:spPr>
      </p:pic>
      <p:pic>
        <p:nvPicPr>
          <p:cNvPr id="7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A57095D-C87F-4184-B5E3-5E7EB3B63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2990623"/>
            <a:ext cx="2236335" cy="1325563"/>
          </a:xfrm>
          <a:prstGeom prst="rect">
            <a:avLst/>
          </a:prstGeom>
        </p:spPr>
      </p:pic>
      <p:pic>
        <p:nvPicPr>
          <p:cNvPr id="8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1CD2C5A5-9A6A-4096-8BA2-E8D1DE55A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29747" y="3525837"/>
            <a:ext cx="2236335" cy="1325563"/>
          </a:xfrm>
          <a:prstGeom prst="rect">
            <a:avLst/>
          </a:prstGeom>
        </p:spPr>
      </p:pic>
      <p:pic>
        <p:nvPicPr>
          <p:cNvPr id="9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7597EC46-8F24-4ECF-BBBB-CAB6373E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34693" y="3606571"/>
            <a:ext cx="2236335" cy="1325563"/>
          </a:xfrm>
          <a:prstGeom prst="rect">
            <a:avLst/>
          </a:prstGeom>
        </p:spPr>
      </p:pic>
      <p:pic>
        <p:nvPicPr>
          <p:cNvPr id="10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0863A273-F615-4E57-BD59-328AFD3787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09680" y="1440655"/>
            <a:ext cx="2236335" cy="1325563"/>
          </a:xfrm>
          <a:prstGeom prst="rect">
            <a:avLst/>
          </a:prstGeom>
        </p:spPr>
      </p:pic>
      <p:pic>
        <p:nvPicPr>
          <p:cNvPr id="11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C307793A-79FD-4B6D-A64C-2E20B455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88829" y="4728935"/>
            <a:ext cx="2236335" cy="1325563"/>
          </a:xfrm>
          <a:prstGeom prst="rect">
            <a:avLst/>
          </a:prstGeom>
        </p:spPr>
      </p:pic>
      <p:pic>
        <p:nvPicPr>
          <p:cNvPr id="13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95FCF2DC-653E-497C-BA35-51B0EC683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58050" y="5140722"/>
            <a:ext cx="2236335" cy="1325563"/>
          </a:xfrm>
          <a:prstGeom prst="rect">
            <a:avLst/>
          </a:prstGeom>
        </p:spPr>
      </p:pic>
      <p:pic>
        <p:nvPicPr>
          <p:cNvPr id="14" name="Content Placeholder 5" descr="A drawing of a car&#10;&#10;Description automatically generated with medium confidence">
            <a:extLst>
              <a:ext uri="{FF2B5EF4-FFF2-40B4-BE49-F238E27FC236}">
                <a16:creationId xmlns:a16="http://schemas.microsoft.com/office/drawing/2014/main" id="{EDC630E7-FD1B-44EC-A34D-D9C774C5C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70661" y="3196997"/>
            <a:ext cx="2236335" cy="1325563"/>
          </a:xfrm>
          <a:prstGeom prst="rect">
            <a:avLst/>
          </a:prstGeom>
        </p:spPr>
      </p:pic>
      <p:pic>
        <p:nvPicPr>
          <p:cNvPr id="5" name="Picture 4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35481C3-F53F-457D-AA36-A24389F0B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257" y="5265967"/>
            <a:ext cx="724001" cy="1200318"/>
          </a:xfrm>
          <a:prstGeom prst="rect">
            <a:avLst/>
          </a:prstGeom>
        </p:spPr>
      </p:pic>
      <p:pic>
        <p:nvPicPr>
          <p:cNvPr id="16" name="Picture 15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F1479441-41E0-41ED-9568-C519ED1A8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2" y="3525837"/>
            <a:ext cx="724001" cy="1200318"/>
          </a:xfrm>
          <a:prstGeom prst="rect">
            <a:avLst/>
          </a:prstGeom>
        </p:spPr>
      </p:pic>
      <p:pic>
        <p:nvPicPr>
          <p:cNvPr id="17" name="Picture 16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3D9C5112-BC34-4902-8169-B206394F1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638" y="302731"/>
            <a:ext cx="724001" cy="1200318"/>
          </a:xfrm>
          <a:prstGeom prst="rect">
            <a:avLst/>
          </a:prstGeom>
        </p:spPr>
      </p:pic>
      <p:pic>
        <p:nvPicPr>
          <p:cNvPr id="18" name="Picture 17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0FD28B36-1CF7-4A14-9910-2A5CC9EF4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705" y="5418367"/>
            <a:ext cx="724001" cy="1200318"/>
          </a:xfrm>
          <a:prstGeom prst="rect">
            <a:avLst/>
          </a:prstGeom>
        </p:spPr>
      </p:pic>
      <p:pic>
        <p:nvPicPr>
          <p:cNvPr id="19" name="Picture 18" descr="A black symbol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B1068023-D398-47A2-B66F-DB1AE01F7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47140"/>
            <a:ext cx="724001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0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Making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Since my goal is to make money doing this, how can I know how much profit I am getting from each car? Since I work alone and from my home, it's pretty easy: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/>
              <a:t>selling price - car cost = profit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232C9B-2C98-470C-A01A-39E5133AB460}"/>
              </a:ext>
            </a:extLst>
          </p:cNvPr>
          <p:cNvGrpSpPr/>
          <p:nvPr/>
        </p:nvGrpSpPr>
        <p:grpSpPr>
          <a:xfrm>
            <a:off x="1569840" y="4038060"/>
            <a:ext cx="256680" cy="430200"/>
            <a:chOff x="1569840" y="4038060"/>
            <a:chExt cx="25668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BE319D-A395-4A5B-BCEA-54DE41BBD8A1}"/>
                    </a:ext>
                  </a:extLst>
                </p14:cNvPr>
                <p14:cNvContentPartPr/>
                <p14:nvPr/>
              </p14:nvContentPartPr>
              <p14:xfrm>
                <a:off x="1569840" y="4123740"/>
                <a:ext cx="256680" cy="289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BE319D-A395-4A5B-BCEA-54DE41BBD8A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52200" y="4106100"/>
                  <a:ext cx="2923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F80097-C3D7-4B7C-835A-8350CC12EBDD}"/>
                    </a:ext>
                  </a:extLst>
                </p14:cNvPr>
                <p14:cNvContentPartPr/>
                <p14:nvPr/>
              </p14:nvContentPartPr>
              <p14:xfrm>
                <a:off x="1666680" y="4057140"/>
                <a:ext cx="20160" cy="411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F80097-C3D7-4B7C-835A-8350CC12EB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8680" y="4039500"/>
                  <a:ext cx="558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EEAD07E-D997-41D9-B41E-71CF0F99D33F}"/>
                    </a:ext>
                  </a:extLst>
                </p14:cNvPr>
                <p14:cNvContentPartPr/>
                <p14:nvPr/>
              </p14:nvContentPartPr>
              <p14:xfrm>
                <a:off x="1695120" y="4038060"/>
                <a:ext cx="113040" cy="426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EEAD07E-D997-41D9-B41E-71CF0F99D33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77120" y="4020420"/>
                  <a:ext cx="148680" cy="46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63A59D8-24C4-42C9-91F4-8C69F5170123}"/>
                  </a:ext>
                </a:extLst>
              </p14:cNvPr>
              <p14:cNvContentPartPr/>
              <p14:nvPr/>
            </p14:nvContentPartPr>
            <p14:xfrm>
              <a:off x="3019200" y="4285740"/>
              <a:ext cx="3711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63A59D8-24C4-42C9-91F4-8C69F51701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001200" y="4268100"/>
                <a:ext cx="4068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6D92B48-5FC8-4C44-BA97-CFA16AE5A22C}"/>
              </a:ext>
            </a:extLst>
          </p:cNvPr>
          <p:cNvGrpSpPr/>
          <p:nvPr/>
        </p:nvGrpSpPr>
        <p:grpSpPr>
          <a:xfrm>
            <a:off x="3936120" y="3952380"/>
            <a:ext cx="264600" cy="537840"/>
            <a:chOff x="3936120" y="3952380"/>
            <a:chExt cx="264600" cy="53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209B27-C487-41A0-BDB7-3018829FE54B}"/>
                    </a:ext>
                  </a:extLst>
                </p14:cNvPr>
                <p14:cNvContentPartPr/>
                <p14:nvPr/>
              </p14:nvContentPartPr>
              <p14:xfrm>
                <a:off x="3936120" y="4045620"/>
                <a:ext cx="264600" cy="298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209B27-C487-41A0-BDB7-3018829FE54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918120" y="4027980"/>
                  <a:ext cx="3002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3B5F56-3B0F-4B1F-8A7C-029B87F7B373}"/>
                    </a:ext>
                  </a:extLst>
                </p14:cNvPr>
                <p14:cNvContentPartPr/>
                <p14:nvPr/>
              </p14:nvContentPartPr>
              <p14:xfrm>
                <a:off x="4029000" y="3952380"/>
                <a:ext cx="57240" cy="45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3B5F56-3B0F-4B1F-8A7C-029B87F7B37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11360" y="3934740"/>
                  <a:ext cx="9288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EA6F7F2-9F1C-4EA1-A9E7-6567C2DFCD05}"/>
                    </a:ext>
                  </a:extLst>
                </p14:cNvPr>
                <p14:cNvContentPartPr/>
                <p14:nvPr/>
              </p14:nvContentPartPr>
              <p14:xfrm>
                <a:off x="4104600" y="4009620"/>
                <a:ext cx="29520" cy="480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EA6F7F2-9F1C-4EA1-A9E7-6567C2DFCD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086960" y="3991980"/>
                  <a:ext cx="65160" cy="51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C2C2497-4769-4FA7-978A-01562381AB0E}"/>
              </a:ext>
            </a:extLst>
          </p:cNvPr>
          <p:cNvGrpSpPr/>
          <p:nvPr/>
        </p:nvGrpSpPr>
        <p:grpSpPr>
          <a:xfrm>
            <a:off x="4619400" y="4238220"/>
            <a:ext cx="65160" cy="133560"/>
            <a:chOff x="4619400" y="4238220"/>
            <a:chExt cx="65160" cy="13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04B83AD-ED42-4B9A-B578-8730BE76611E}"/>
                    </a:ext>
                  </a:extLst>
                </p14:cNvPr>
                <p14:cNvContentPartPr/>
                <p14:nvPr/>
              </p14:nvContentPartPr>
              <p14:xfrm>
                <a:off x="4638480" y="4238220"/>
                <a:ext cx="450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04B83AD-ED42-4B9A-B578-8730BE7661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20480" y="4220580"/>
                  <a:ext cx="806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A2D115-31D1-4B0C-92D4-7A65E9380D02}"/>
                    </a:ext>
                  </a:extLst>
                </p14:cNvPr>
                <p14:cNvContentPartPr/>
                <p14:nvPr/>
              </p14:nvContentPartPr>
              <p14:xfrm>
                <a:off x="4619400" y="4371420"/>
                <a:ext cx="651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A2D115-31D1-4B0C-92D4-7A65E9380D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601400" y="4353780"/>
                  <a:ext cx="1008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B20A952-2D18-47C7-B415-D8C250237C21}"/>
              </a:ext>
            </a:extLst>
          </p:cNvPr>
          <p:cNvGrpSpPr/>
          <p:nvPr/>
        </p:nvGrpSpPr>
        <p:grpSpPr>
          <a:xfrm>
            <a:off x="5037000" y="3942660"/>
            <a:ext cx="677520" cy="559440"/>
            <a:chOff x="5037000" y="3942660"/>
            <a:chExt cx="677520" cy="55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97ED68-BA02-4F3F-9F9D-9561FE4F9906}"/>
                    </a:ext>
                  </a:extLst>
                </p14:cNvPr>
                <p14:cNvContentPartPr/>
                <p14:nvPr/>
              </p14:nvContentPartPr>
              <p14:xfrm>
                <a:off x="5037000" y="4096380"/>
                <a:ext cx="257760" cy="344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97ED68-BA02-4F3F-9F9D-9561FE4F99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19360" y="4078380"/>
                  <a:ext cx="29340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1CB385-F419-4452-A384-EEBBBC4986C6}"/>
                    </a:ext>
                  </a:extLst>
                </p14:cNvPr>
                <p14:cNvContentPartPr/>
                <p14:nvPr/>
              </p14:nvContentPartPr>
              <p14:xfrm>
                <a:off x="5095680" y="3942660"/>
                <a:ext cx="15120" cy="5162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1CB385-F419-4452-A384-EEBBBC4986C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77680" y="3925020"/>
                  <a:ext cx="5076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7613908-1C46-4A98-B5BF-9C8A1D86DFF0}"/>
                    </a:ext>
                  </a:extLst>
                </p14:cNvPr>
                <p14:cNvContentPartPr/>
                <p14:nvPr/>
              </p14:nvContentPartPr>
              <p14:xfrm>
                <a:off x="5190720" y="3961740"/>
                <a:ext cx="29520" cy="476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7613908-1C46-4A98-B5BF-9C8A1D86DF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2720" y="3944100"/>
                  <a:ext cx="651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73079A3-B8E6-4527-A3BA-74DDC5410D93}"/>
                    </a:ext>
                  </a:extLst>
                </p14:cNvPr>
                <p14:cNvContentPartPr/>
                <p14:nvPr/>
              </p14:nvContentPartPr>
              <p14:xfrm>
                <a:off x="5436600" y="4066500"/>
                <a:ext cx="277920" cy="364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73079A3-B8E6-4527-A3BA-74DDC5410D9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18960" y="4048860"/>
                  <a:ext cx="3135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B5415C-C11F-4BD3-AA79-69603AEA32BF}"/>
                    </a:ext>
                  </a:extLst>
                </p14:cNvPr>
                <p14:cNvContentPartPr/>
                <p14:nvPr/>
              </p14:nvContentPartPr>
              <p14:xfrm>
                <a:off x="5514360" y="3961740"/>
                <a:ext cx="29880" cy="5403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B5415C-C11F-4BD3-AA79-69603AEA32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96360" y="3944100"/>
                  <a:ext cx="6552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BC8F224-65C8-4C61-86A5-54ACAFDDA1DA}"/>
                    </a:ext>
                  </a:extLst>
                </p14:cNvPr>
                <p14:cNvContentPartPr/>
                <p14:nvPr/>
              </p14:nvContentPartPr>
              <p14:xfrm>
                <a:off x="5629200" y="3980820"/>
                <a:ext cx="6120" cy="468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BC8F224-65C8-4C61-86A5-54ACAFDDA1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611200" y="3963180"/>
                  <a:ext cx="41760" cy="50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181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Making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Selling price – car cost = profit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is the cost of the car? That could be a lot of things, but let's just choose 3: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the price I paid + repair cost + cleaning/detail cost = car cost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C91E4AF-C03C-4684-960A-25D9A0B2511F}"/>
                  </a:ext>
                </a:extLst>
              </p14:cNvPr>
              <p14:cNvContentPartPr/>
              <p14:nvPr/>
            </p14:nvContentPartPr>
            <p14:xfrm>
              <a:off x="5743320" y="2352180"/>
              <a:ext cx="269640" cy="18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C91E4AF-C03C-4684-960A-25D9A0B251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5320" y="2334540"/>
                <a:ext cx="3052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A8A39AC-655B-41BA-9F23-944662DEFADA}"/>
                  </a:ext>
                </a:extLst>
              </p14:cNvPr>
              <p14:cNvContentPartPr/>
              <p14:nvPr/>
            </p14:nvContentPartPr>
            <p14:xfrm>
              <a:off x="7200600" y="2315820"/>
              <a:ext cx="166320" cy="176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A8A39AC-655B-41BA-9F23-944662DEFA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82600" y="2298180"/>
                <a:ext cx="2019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55B9009-ED47-4897-A841-C3E8D84A6C0F}"/>
                  </a:ext>
                </a:extLst>
              </p14:cNvPr>
              <p14:cNvContentPartPr/>
              <p14:nvPr/>
            </p14:nvContentPartPr>
            <p14:xfrm>
              <a:off x="7181520" y="2409420"/>
              <a:ext cx="161640" cy="19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55B9009-ED47-4897-A841-C3E8D84A6C0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63520" y="2391780"/>
                <a:ext cx="197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0D2485-E64B-424D-BB32-91177DA4824B}"/>
                  </a:ext>
                </a:extLst>
              </p14:cNvPr>
              <p14:cNvContentPartPr/>
              <p14:nvPr/>
            </p14:nvContentPartPr>
            <p14:xfrm>
              <a:off x="2485680" y="4703700"/>
              <a:ext cx="914040" cy="493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0D2485-E64B-424D-BB32-91177DA482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7680" y="4685700"/>
                <a:ext cx="949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5BD9495-DACB-4204-88A8-4031CD5AE9D8}"/>
                  </a:ext>
                </a:extLst>
              </p14:cNvPr>
              <p14:cNvContentPartPr/>
              <p14:nvPr/>
            </p14:nvContentPartPr>
            <p14:xfrm>
              <a:off x="2904720" y="4885860"/>
              <a:ext cx="10440" cy="200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5BD9495-DACB-4204-88A8-4031CD5AE9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86720" y="4868220"/>
                <a:ext cx="460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36994C-1F70-4830-BF57-8CF07FB63A6E}"/>
                  </a:ext>
                </a:extLst>
              </p14:cNvPr>
              <p14:cNvContentPartPr/>
              <p14:nvPr/>
            </p14:nvContentPartPr>
            <p14:xfrm>
              <a:off x="4533720" y="4691100"/>
              <a:ext cx="860400" cy="237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36994C-1F70-4830-BF57-8CF07FB63A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15720" y="4673460"/>
                <a:ext cx="8960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7C89B20-C9D4-49E4-BA5D-969367822C0F}"/>
                  </a:ext>
                </a:extLst>
              </p14:cNvPr>
              <p14:cNvContentPartPr/>
              <p14:nvPr/>
            </p14:nvContentPartPr>
            <p14:xfrm>
              <a:off x="4903080" y="4848060"/>
              <a:ext cx="240480" cy="22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7C89B20-C9D4-49E4-BA5D-969367822C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85440" y="4830060"/>
                <a:ext cx="276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D1E5D-9E1D-4C51-8AF3-6C9B9125D298}"/>
                  </a:ext>
                </a:extLst>
              </p14:cNvPr>
              <p14:cNvContentPartPr/>
              <p14:nvPr/>
            </p14:nvContentPartPr>
            <p14:xfrm>
              <a:off x="6819720" y="4751940"/>
              <a:ext cx="870480" cy="10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D1E5D-9E1D-4C51-8AF3-6C9B9125D29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1720" y="4734300"/>
                <a:ext cx="9061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469CE2C-F81C-49A1-9FF4-FF2C82CE24A6}"/>
                  </a:ext>
                </a:extLst>
              </p14:cNvPr>
              <p14:cNvContentPartPr/>
              <p14:nvPr/>
            </p14:nvContentPartPr>
            <p14:xfrm>
              <a:off x="7077120" y="4846980"/>
              <a:ext cx="222120" cy="30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469CE2C-F81C-49A1-9FF4-FF2C82CE24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059480" y="4829340"/>
                <a:ext cx="257760" cy="34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4477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09BD7-4921-4BC3-A7A2-9C2D7219D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Jacquie’s Used Cars </a:t>
            </a:r>
            <a:r>
              <a:rPr lang="en-US" dirty="0"/>
              <a:t>– Making $$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D19B-0AEE-47A9-B81B-86BABD39B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Selling price – car cost = profit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Here's an example: Let's say I buy a used 2006 Honda CRV-EX with 80,000 miles on it for $3,500 from someone in my neighborhood. I fix the brakes at a cost of $700 and I do a thorough detail (wash) of the interior and exterior of the car at a cost of $200. So, I have invested $4,400 in this car. I sell it for $7,000. </a:t>
            </a:r>
          </a:p>
          <a:p>
            <a:pPr marL="0" indent="0" algn="ctr">
              <a:buNone/>
            </a:pPr>
            <a:r>
              <a:rPr lang="en-US" dirty="0"/>
              <a:t>$7,000 – $4,400 = $2,600</a:t>
            </a:r>
          </a:p>
          <a:p>
            <a:pPr marL="0" indent="0">
              <a:buNone/>
            </a:pPr>
            <a:r>
              <a:rPr lang="en-US" dirty="0"/>
              <a:t>I make $2,600 from this car.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C0045E4-C43A-4038-872C-5CDD1D6B6668}"/>
                  </a:ext>
                </a:extLst>
              </p14:cNvPr>
              <p14:cNvContentPartPr/>
              <p14:nvPr/>
            </p14:nvContentPartPr>
            <p14:xfrm>
              <a:off x="4818480" y="2314020"/>
              <a:ext cx="68040" cy="258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C0045E4-C43A-4038-872C-5CDD1D6B66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0840" y="2296380"/>
                <a:ext cx="103680" cy="26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B43A4D6-A96A-4D13-B5EC-2FC92F0E13B7}"/>
                  </a:ext>
                </a:extLst>
              </p14:cNvPr>
              <p14:cNvContentPartPr/>
              <p14:nvPr/>
            </p14:nvContentPartPr>
            <p14:xfrm>
              <a:off x="6472680" y="2237700"/>
              <a:ext cx="138600" cy="2624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B43A4D6-A96A-4D13-B5EC-2FC92F0E13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54680" y="2220060"/>
                <a:ext cx="174240" cy="266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1412E3-507A-4186-80F3-97A9D3CC462F}"/>
                  </a:ext>
                </a:extLst>
              </p14:cNvPr>
              <p14:cNvContentPartPr/>
              <p14:nvPr/>
            </p14:nvContentPartPr>
            <p14:xfrm>
              <a:off x="5352720" y="4895220"/>
              <a:ext cx="30420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1412E3-507A-4186-80F3-97A9D3CC462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34720" y="4877580"/>
                <a:ext cx="3398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30970B4-652B-4E43-AA90-F53C7CB599B6}"/>
              </a:ext>
            </a:extLst>
          </p:cNvPr>
          <p:cNvGrpSpPr/>
          <p:nvPr/>
        </p:nvGrpSpPr>
        <p:grpSpPr>
          <a:xfrm>
            <a:off x="6762480" y="4733580"/>
            <a:ext cx="123480" cy="124200"/>
            <a:chOff x="6762480" y="4733580"/>
            <a:chExt cx="123480" cy="124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6BC980-ECE5-405D-A7B4-F110486A0001}"/>
                    </a:ext>
                  </a:extLst>
                </p14:cNvPr>
                <p14:cNvContentPartPr/>
                <p14:nvPr/>
              </p14:nvContentPartPr>
              <p14:xfrm>
                <a:off x="6772200" y="4733580"/>
                <a:ext cx="1137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6BC980-ECE5-405D-A7B4-F110486A000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54200" y="4715940"/>
                  <a:ext cx="149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338F4AB-297A-471B-A87C-924413598480}"/>
                    </a:ext>
                  </a:extLst>
                </p14:cNvPr>
                <p14:cNvContentPartPr/>
                <p14:nvPr/>
              </p14:nvContentPartPr>
              <p14:xfrm>
                <a:off x="6762480" y="4832580"/>
                <a:ext cx="113760" cy="25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338F4AB-297A-471B-A87C-9244135984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744480" y="4814580"/>
                  <a:ext cx="149400" cy="6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D68A4CC-2993-4567-93A0-EBCFCCAF449F}"/>
                  </a:ext>
                </a:extLst>
              </p14:cNvPr>
              <p14:cNvContentPartPr/>
              <p14:nvPr/>
            </p14:nvContentPartPr>
            <p14:xfrm>
              <a:off x="7713240" y="2285580"/>
              <a:ext cx="154440" cy="25804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D68A4CC-2993-4567-93A0-EBCFCCAF449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95240" y="2267940"/>
                <a:ext cx="190080" cy="261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13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824</Words>
  <Application>Microsoft Office PowerPoint</Application>
  <PresentationFormat>Widescreen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Jacquie’s Used Cars</vt:lpstr>
      <vt:lpstr>Jacquie’s Used Cars – Some Background</vt:lpstr>
      <vt:lpstr>Jacquie’s Used Cars – Some Background</vt:lpstr>
      <vt:lpstr>Jacquie’s Used Cars – Some Background</vt:lpstr>
      <vt:lpstr>Jacquie’s Used Cars – Some Background</vt:lpstr>
      <vt:lpstr>Jacquie’s Used Cars – Some Background</vt:lpstr>
      <vt:lpstr>Jacquie’s Used Cars – Making $$</vt:lpstr>
      <vt:lpstr>Jacquie’s Used Cars – Making $$</vt:lpstr>
      <vt:lpstr>Jacquie’s Used Cars – Making $$</vt:lpstr>
      <vt:lpstr>Jacquie’s Used Cars – Vehicle Information</vt:lpstr>
      <vt:lpstr>Jacquie’s Used Cars – Information Overload</vt:lpstr>
      <vt:lpstr>Jacquie’s Used Cars – Information Overload</vt:lpstr>
      <vt:lpstr>Jacquie’s Used Cars – Information Overload</vt:lpstr>
      <vt:lpstr>Jacquie’s Used Cars – Information Overload</vt:lpstr>
      <vt:lpstr>Jacquie’s Used Cars – I need a database!</vt:lpstr>
      <vt:lpstr>Jacquie’s Used Cars – I need a database!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Jacquie’s Used Cars</dc:title>
  <dc:creator>JACQUELINE George</dc:creator>
  <cp:lastModifiedBy>JACQUELINE George</cp:lastModifiedBy>
  <cp:revision>8</cp:revision>
  <dcterms:created xsi:type="dcterms:W3CDTF">2022-01-17T20:58:59Z</dcterms:created>
  <dcterms:modified xsi:type="dcterms:W3CDTF">2022-01-18T04:42:25Z</dcterms:modified>
</cp:coreProperties>
</file>