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75"/>
    <p:restoredTop sz="60577"/>
  </p:normalViewPr>
  <p:slideViewPr>
    <p:cSldViewPr snapToGrid="0" snapToObjects="1">
      <p:cViewPr varScale="1">
        <p:scale>
          <a:sx n="62" d="100"/>
          <a:sy n="62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4FB1F-77BE-BB42-B5D4-C4748EC2E0F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2B775-2E39-8241-BC02-FF3EE2CB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team will have 10 minutes to present.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final presentation should begin with a 3-4 minute oral presentation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slides followed by a live demo. The oral presentation should cover the main goal, a quick summary of what you built, and lessons learned.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live demo presentation and pacing should be planned in advance and rehearsed, so that it looks slick and smooth. Remember that we are filming your presentation.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end of your demo, spend another 30 seconds on next steps - what would you do if you could continue working this project and make a version 2.0?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2B775-2E39-8241-BC02-FF3EE2CB6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9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images: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start screen</a:t>
            </a:r>
          </a:p>
          <a:p>
            <a:r>
              <a:rPr lang="en-US" baseline="0" dirty="0" smtClean="0"/>
              <a:t>-creating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2B775-2E39-8241-BC02-FF3EE2CB6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6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1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9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60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2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9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8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5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06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8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6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4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4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29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4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Main Goal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fully immersive game that engages the user’s entire 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5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Summary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Rhythm game</a:t>
            </a:r>
          </a:p>
          <a:p>
            <a:r>
              <a:rPr lang="en-US" sz="2800" dirty="0" smtClean="0"/>
              <a:t>Uses </a:t>
            </a:r>
            <a:r>
              <a:rPr lang="en-US" sz="2800" dirty="0" err="1" smtClean="0"/>
              <a:t>PSMove</a:t>
            </a:r>
            <a:r>
              <a:rPr lang="en-US" sz="2800" dirty="0" smtClean="0"/>
              <a:t> wand (or </a:t>
            </a:r>
            <a:r>
              <a:rPr lang="en-US" sz="2800" dirty="0" err="1" smtClean="0"/>
              <a:t>mouse+keyboard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16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Lessons Learned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3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Next Steps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28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50</Words>
  <Application>Microsoft Macintosh PowerPoint</Application>
  <PresentationFormat>Widescreen</PresentationFormat>
  <Paragraphs>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Wingdings 3</vt:lpstr>
      <vt:lpstr>Arial</vt:lpstr>
      <vt:lpstr>Ion</vt:lpstr>
      <vt:lpstr>PowerPoint Presentation</vt:lpstr>
      <vt:lpstr>Main Goal</vt:lpstr>
      <vt:lpstr>Summary</vt:lpstr>
      <vt:lpstr>Lessons Learned</vt:lpstr>
      <vt:lpstr>Demo time!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2016-12-12T10:59:00Z</dcterms:created>
  <dcterms:modified xsi:type="dcterms:W3CDTF">2016-12-12T11:11:48Z</dcterms:modified>
</cp:coreProperties>
</file>