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7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4D00-BBBD-3F4C-A809-86DADA0BC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2A37-1D25-634A-831E-7D6FBF03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CDA4-F021-7F44-AC86-BCE72BD2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709A-60B1-9046-8091-99BD226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C2E80-AC96-E849-95C7-58765B1C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9263-77FC-484A-BD80-A06884EC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19E7-67A3-4949-8010-DF4B1097C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BBEFF-7261-0542-9A68-0BD79296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A7D3-F201-F149-A5A3-49EDE28B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C34D-58E2-9F44-BFCD-37D09FAD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D9A0B-B268-574E-8AD5-ED20E830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A636-8634-B340-B919-FB368E5BD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00ABF-59F3-CF46-A951-0F1E3C57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8684-A612-1945-A034-A7BB5614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C9FE-D365-784C-95F2-C1A8DE85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62EC-DB35-CE44-A02C-2CEDA75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0754-CC9A-8545-A1FF-30FB179B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03F1-223C-C244-8EA0-52F60283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B795A-D38A-214A-989F-19D058F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E004-06D6-4242-9E6F-8E264653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3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FDBD-8562-7140-B3B9-F492FC86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7F4C-60BD-C340-911F-76C2FC1E6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C5D2-7C65-C849-AB24-FC5DB1B3B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58C-4B94-C84D-B13C-EE454BA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8253-BFAC-F542-9B28-0463ABD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F56A-4058-524A-811C-962D90EF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6AE2-27AF-9249-8E48-501EF8A4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211E3-CA22-5346-B29E-F1A282FF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2A092-4515-BC4A-84E4-C408FF48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F366B-76E7-BA41-A5C1-FCD956C9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7FB78-C2CF-5245-AA62-81666BA7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5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DD4-3A9D-7B41-A092-049D1AC8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00D3-3828-4A45-88F0-D534CF67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E45A9-BA74-7641-8B58-B8A20BA2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2842-6F6C-0C4C-B3AD-FA826F712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44756-94FD-CF41-9F24-C258A98D4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8A35F-7B95-F945-A5A1-17B552D4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0E5B3-2363-3943-8E5C-54A51A23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FA70F-02CF-0846-A379-F56244F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4955-8EE2-294C-BC44-9B1DA86E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CEED5-EAFB-504D-8CBA-7EA7F1C1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3B89A-4904-0449-98BF-B24C2302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753C8-30A9-0E4F-925B-5A0736C1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8F6EA-35EA-674E-A49D-AE4C815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B4F70-38DB-2144-B471-C0F732F4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7AA59-4720-634B-8432-796CC891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46D2-71E9-AE4A-B0FF-F13B7E7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8C84-5BBA-4D40-83E6-FCB14848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C80E3-14BF-304E-8E90-B674E573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52AA6-6BD6-2C4F-BFEF-3CF879CB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0EF8D-FD94-8A46-BB3A-42317FE7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AAF09-A5CF-3741-8F80-12A6F79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AA5-09A0-A646-B9B6-97956A49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8A87E-FE3F-2C46-AB43-E34D7887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3E7B8-28E0-1F40-AE81-B9206E6CB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F2BFC-47F4-9E4E-92D1-22DD76B7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D97-9621-6C41-BECE-76A21886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A104-5D11-6D46-BB52-A3D0AE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1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91B0C-F7DD-9045-85EE-7955CFA87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71231-076C-A24E-B9C4-1639AEA8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FA81E-DEDC-6E4B-865A-5D35D5D95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CD246-E3D1-3243-AE64-88237921D591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15CE-62B1-9A41-AABC-C5998AE8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BA32-C155-3644-BAC6-0A39EDF8B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36F6-2816-A040-8512-A988BDDB3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BF3-513E-924D-9AA5-3034C7451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595F-E6B2-0A4D-9665-ED6760C09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4E38-B7E8-0F4B-806C-5FE451CB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Brownian motion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7B0B9-D55F-A144-86C7-7592AC05D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Geometric Brownian Motion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Ornstein-</a:t>
                </a:r>
                <a:r>
                  <a:rPr lang="en-US" dirty="0" err="1"/>
                  <a:t>Uhlenbeck</a:t>
                </a:r>
                <a:r>
                  <a:rPr lang="en-US" dirty="0"/>
                  <a:t>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Modified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7B0B9-D55F-A144-86C7-7592AC05D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69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Brownian motion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Jacqueline Riley Garrahan</dc:creator>
  <cp:lastModifiedBy>Jacqueline Riley Garrahan</cp:lastModifiedBy>
  <cp:revision>1</cp:revision>
  <dcterms:created xsi:type="dcterms:W3CDTF">2018-11-14T02:34:01Z</dcterms:created>
  <dcterms:modified xsi:type="dcterms:W3CDTF">2018-11-14T15:19:23Z</dcterms:modified>
</cp:coreProperties>
</file>