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9" r:id="rId11"/>
    <p:sldId id="268" r:id="rId12"/>
    <p:sldId id="267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556CB-0152-4A14-AC0C-5F6182769DFA}" v="1079" dt="2024-01-21T20:25:5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yn Bradshaw" userId="07a606db2de9acb5" providerId="Windows Live" clId="Web-{948556CB-0152-4A14-AC0C-5F6182769DFA}"/>
    <pc:docChg chg="addSld delSld modSld modMainMaster">
      <pc:chgData name="Jacquelyn Bradshaw" userId="07a606db2de9acb5" providerId="Windows Live" clId="Web-{948556CB-0152-4A14-AC0C-5F6182769DFA}" dt="2024-01-21T20:25:57.845" v="916" actId="1076"/>
      <pc:docMkLst>
        <pc:docMk/>
      </pc:docMkLst>
      <pc:sldChg chg="addSp modSp mod setBg">
        <pc:chgData name="Jacquelyn Bradshaw" userId="07a606db2de9acb5" providerId="Windows Live" clId="Web-{948556CB-0152-4A14-AC0C-5F6182769DFA}" dt="2024-01-20T20:29:06.971" v="327"/>
        <pc:sldMkLst>
          <pc:docMk/>
          <pc:sldMk cId="109857222" sldId="256"/>
        </pc:sldMkLst>
        <pc:spChg chg="mod">
          <ac:chgData name="Jacquelyn Bradshaw" userId="07a606db2de9acb5" providerId="Windows Live" clId="Web-{948556CB-0152-4A14-AC0C-5F6182769DFA}" dt="2024-01-20T20:28:54.658" v="32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cquelyn Bradshaw" userId="07a606db2de9acb5" providerId="Windows Live" clId="Web-{948556CB-0152-4A14-AC0C-5F6182769DFA}" dt="2024-01-20T20:29:06.971" v="32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Jacquelyn Bradshaw" userId="07a606db2de9acb5" providerId="Windows Live" clId="Web-{948556CB-0152-4A14-AC0C-5F6182769DFA}" dt="2024-01-20T20:27:20.156" v="317" actId="1076"/>
          <ac:picMkLst>
            <pc:docMk/>
            <pc:sldMk cId="109857222" sldId="256"/>
            <ac:picMk id="4" creationId="{B36B2C5C-9DC0-7504-DC49-335FCEAADB2E}"/>
          </ac:picMkLst>
        </pc:picChg>
        <pc:picChg chg="add mod">
          <ac:chgData name="Jacquelyn Bradshaw" userId="07a606db2de9acb5" providerId="Windows Live" clId="Web-{948556CB-0152-4A14-AC0C-5F6182769DFA}" dt="2024-01-20T20:27:02.172" v="314" actId="1076"/>
          <ac:picMkLst>
            <pc:docMk/>
            <pc:sldMk cId="109857222" sldId="256"/>
            <ac:picMk id="5" creationId="{60F1A8C3-BFB2-9092-977C-14E8A3716537}"/>
          </ac:picMkLst>
        </pc:picChg>
        <pc:picChg chg="add mod">
          <ac:chgData name="Jacquelyn Bradshaw" userId="07a606db2de9acb5" providerId="Windows Live" clId="Web-{948556CB-0152-4A14-AC0C-5F6182769DFA}" dt="2024-01-20T20:28:37.142" v="324" actId="14100"/>
          <ac:picMkLst>
            <pc:docMk/>
            <pc:sldMk cId="109857222" sldId="256"/>
            <ac:picMk id="6" creationId="{04BC4FC5-044F-B9D3-90A1-090845D94026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06:10.503" v="751" actId="20577"/>
        <pc:sldMkLst>
          <pc:docMk/>
          <pc:sldMk cId="2195137621" sldId="257"/>
        </pc:sldMkLst>
        <pc:spChg chg="mod">
          <ac:chgData name="Jacquelyn Bradshaw" userId="07a606db2de9acb5" providerId="Windows Live" clId="Web-{948556CB-0152-4A14-AC0C-5F6182769DFA}" dt="2024-01-21T20:04:18.827" v="705" actId="1076"/>
          <ac:spMkLst>
            <pc:docMk/>
            <pc:sldMk cId="2195137621" sldId="257"/>
            <ac:spMk id="2" creationId="{4C58AA21-B7E7-BCB2-3161-95A0AEB5930C}"/>
          </ac:spMkLst>
        </pc:spChg>
        <pc:spChg chg="del">
          <ac:chgData name="Jacquelyn Bradshaw" userId="07a606db2de9acb5" providerId="Windows Live" clId="Web-{948556CB-0152-4A14-AC0C-5F6182769DFA}" dt="2024-01-19T20:04:22.927" v="1"/>
          <ac:spMkLst>
            <pc:docMk/>
            <pc:sldMk cId="2195137621" sldId="257"/>
            <ac:spMk id="3" creationId="{715B650C-D000-9AEF-0B6C-4C15CBEC4BBA}"/>
          </ac:spMkLst>
        </pc:spChg>
        <pc:spChg chg="add mod">
          <ac:chgData name="Jacquelyn Bradshaw" userId="07a606db2de9acb5" providerId="Windows Live" clId="Web-{948556CB-0152-4A14-AC0C-5F6182769DFA}" dt="2024-01-21T20:04:39.421" v="709" actId="1076"/>
          <ac:spMkLst>
            <pc:docMk/>
            <pc:sldMk cId="2195137621" sldId="257"/>
            <ac:spMk id="5" creationId="{179485D4-338F-8B8A-4187-D77EFC2880F7}"/>
          </ac:spMkLst>
        </pc:spChg>
        <pc:spChg chg="add del mod">
          <ac:chgData name="Jacquelyn Bradshaw" userId="07a606db2de9acb5" providerId="Windows Live" clId="Web-{948556CB-0152-4A14-AC0C-5F6182769DFA}" dt="2024-01-19T20:16:03.698" v="16"/>
          <ac:spMkLst>
            <pc:docMk/>
            <pc:sldMk cId="2195137621" sldId="257"/>
            <ac:spMk id="5" creationId="{4C92A6F6-A99F-9371-2761-415036CD2282}"/>
          </ac:spMkLst>
        </pc:spChg>
        <pc:spChg chg="add mod">
          <ac:chgData name="Jacquelyn Bradshaw" userId="07a606db2de9acb5" providerId="Windows Live" clId="Web-{948556CB-0152-4A14-AC0C-5F6182769DFA}" dt="2024-01-21T20:03:15.309" v="693" actId="1076"/>
          <ac:spMkLst>
            <pc:docMk/>
            <pc:sldMk cId="2195137621" sldId="257"/>
            <ac:spMk id="6" creationId="{D27A1E77-B575-8FEC-9E17-6FC21E35F94E}"/>
          </ac:spMkLst>
        </pc:spChg>
        <pc:spChg chg="add mod">
          <ac:chgData name="Jacquelyn Bradshaw" userId="07a606db2de9acb5" providerId="Windows Live" clId="Web-{948556CB-0152-4A14-AC0C-5F6182769DFA}" dt="2024-01-21T20:06:10.503" v="751" actId="20577"/>
          <ac:spMkLst>
            <pc:docMk/>
            <pc:sldMk cId="2195137621" sldId="257"/>
            <ac:spMk id="7" creationId="{8552E3B8-2F43-24EB-CACC-055274D83E60}"/>
          </ac:spMkLst>
        </pc:spChg>
        <pc:spChg chg="add del mod">
          <ac:chgData name="Jacquelyn Bradshaw" userId="07a606db2de9acb5" providerId="Windows Live" clId="Web-{948556CB-0152-4A14-AC0C-5F6182769DFA}" dt="2024-01-21T20:05:54.221" v="749"/>
          <ac:spMkLst>
            <pc:docMk/>
            <pc:sldMk cId="2195137621" sldId="257"/>
            <ac:spMk id="8" creationId="{0ED8091A-9CA9-4B52-3B08-66D88C9D698F}"/>
          </ac:spMkLst>
        </pc:spChg>
        <pc:picChg chg="add mod">
          <ac:chgData name="Jacquelyn Bradshaw" userId="07a606db2de9acb5" providerId="Windows Live" clId="Web-{948556CB-0152-4A14-AC0C-5F6182769DFA}" dt="2024-01-21T20:05:59.190" v="750" actId="1076"/>
          <ac:picMkLst>
            <pc:docMk/>
            <pc:sldMk cId="2195137621" sldId="257"/>
            <ac:picMk id="3" creationId="{93BC32B5-C54C-C60A-F5EE-7F445DBA5C69}"/>
          </ac:picMkLst>
        </pc:picChg>
        <pc:picChg chg="add mod ord">
          <ac:chgData name="Jacquelyn Bradshaw" userId="07a606db2de9acb5" providerId="Windows Live" clId="Web-{948556CB-0152-4A14-AC0C-5F6182769DFA}" dt="2024-01-20T20:31:55.228" v="366" actId="14100"/>
          <ac:picMkLst>
            <pc:docMk/>
            <pc:sldMk cId="2195137621" sldId="257"/>
            <ac:picMk id="4" creationId="{23992019-C96C-3301-8755-92127479A0A8}"/>
          </ac:picMkLst>
        </pc:picChg>
        <pc:cxnChg chg="add mod">
          <ac:chgData name="Jacquelyn Bradshaw" userId="07a606db2de9acb5" providerId="Windows Live" clId="Web-{948556CB-0152-4A14-AC0C-5F6182769DFA}" dt="2024-01-21T20:04:00.201" v="700" actId="14100"/>
          <ac:cxnSpMkLst>
            <pc:docMk/>
            <pc:sldMk cId="2195137621" sldId="257"/>
            <ac:cxnSpMk id="9" creationId="{F75AFCDE-85C0-1F4D-52BE-6F293F28313B}"/>
          </ac:cxnSpMkLst>
        </pc:cxnChg>
        <pc:cxnChg chg="add mod">
          <ac:chgData name="Jacquelyn Bradshaw" userId="07a606db2de9acb5" providerId="Windows Live" clId="Web-{948556CB-0152-4A14-AC0C-5F6182769DFA}" dt="2024-01-21T20:04:36.343" v="708" actId="14100"/>
          <ac:cxnSpMkLst>
            <pc:docMk/>
            <pc:sldMk cId="2195137621" sldId="257"/>
            <ac:cxnSpMk id="10" creationId="{6C916288-7FDE-BE2A-CB86-8AE18E5F24CB}"/>
          </ac:cxnSpMkLst>
        </pc:cxnChg>
        <pc:cxnChg chg="add mod">
          <ac:chgData name="Jacquelyn Bradshaw" userId="07a606db2de9acb5" providerId="Windows Live" clId="Web-{948556CB-0152-4A14-AC0C-5F6182769DFA}" dt="2024-01-21T20:05:14.454" v="715" actId="14100"/>
          <ac:cxnSpMkLst>
            <pc:docMk/>
            <pc:sldMk cId="2195137621" sldId="257"/>
            <ac:cxnSpMk id="11" creationId="{DDFFF653-AFE3-DA7F-8F12-E2C0D7F405E5}"/>
          </ac:cxnSpMkLst>
        </pc:cxnChg>
      </pc:sldChg>
      <pc:sldChg chg="modSp new del">
        <pc:chgData name="Jacquelyn Bradshaw" userId="07a606db2de9acb5" providerId="Windows Live" clId="Web-{948556CB-0152-4A14-AC0C-5F6182769DFA}" dt="2024-01-19T20:27:30.200" v="218"/>
        <pc:sldMkLst>
          <pc:docMk/>
          <pc:sldMk cId="1321476232" sldId="258"/>
        </pc:sldMkLst>
        <pc:spChg chg="mod">
          <ac:chgData name="Jacquelyn Bradshaw" userId="07a606db2de9acb5" providerId="Windows Live" clId="Web-{948556CB-0152-4A14-AC0C-5F6182769DFA}" dt="2024-01-19T20:19:48.892" v="120" actId="20577"/>
          <ac:spMkLst>
            <pc:docMk/>
            <pc:sldMk cId="1321476232" sldId="258"/>
            <ac:spMk id="3" creationId="{279099AD-CE4A-4C15-235F-8C0B1CC3BDDD}"/>
          </ac:spMkLst>
        </pc:spChg>
      </pc:sldChg>
      <pc:sldChg chg="addSp delSp modSp new mod">
        <pc:chgData name="Jacquelyn Bradshaw" userId="07a606db2de9acb5" providerId="Windows Live" clId="Web-{948556CB-0152-4A14-AC0C-5F6182769DFA}" dt="2024-01-20T20:32:44.026" v="371" actId="20577"/>
        <pc:sldMkLst>
          <pc:docMk/>
          <pc:sldMk cId="382904897" sldId="259"/>
        </pc:sldMkLst>
        <pc:spChg chg="mod">
          <ac:chgData name="Jacquelyn Bradshaw" userId="07a606db2de9acb5" providerId="Windows Live" clId="Web-{948556CB-0152-4A14-AC0C-5F6182769DFA}" dt="2024-01-20T20:32:44.026" v="371" actId="20577"/>
          <ac:spMkLst>
            <pc:docMk/>
            <pc:sldMk cId="382904897" sldId="259"/>
            <ac:spMk id="2" creationId="{38535298-489B-4BC5-1B57-969466DBCC15}"/>
          </ac:spMkLst>
        </pc:spChg>
        <pc:spChg chg="del">
          <ac:chgData name="Jacquelyn Bradshaw" userId="07a606db2de9acb5" providerId="Windows Live" clId="Web-{948556CB-0152-4A14-AC0C-5F6182769DFA}" dt="2024-01-19T20:17:03.184" v="18"/>
          <ac:spMkLst>
            <pc:docMk/>
            <pc:sldMk cId="382904897" sldId="259"/>
            <ac:spMk id="3" creationId="{DFEC360F-D339-01E3-DA3D-A3D184559443}"/>
          </ac:spMkLst>
        </pc:spChg>
        <pc:picChg chg="add mod ord">
          <ac:chgData name="Jacquelyn Bradshaw" userId="07a606db2de9acb5" providerId="Windows Live" clId="Web-{948556CB-0152-4A14-AC0C-5F6182769DFA}" dt="2024-01-19T20:18:27.436" v="20" actId="14100"/>
          <ac:picMkLst>
            <pc:docMk/>
            <pc:sldMk cId="382904897" sldId="259"/>
            <ac:picMk id="4" creationId="{A32F9160-E338-0B15-D8E2-2E22B087A959}"/>
          </ac:picMkLst>
        </pc:picChg>
        <pc:picChg chg="add del mod">
          <ac:chgData name="Jacquelyn Bradshaw" userId="07a606db2de9acb5" providerId="Windows Live" clId="Web-{948556CB-0152-4A14-AC0C-5F6182769DFA}" dt="2024-01-19T20:18:34.421" v="22"/>
          <ac:picMkLst>
            <pc:docMk/>
            <pc:sldMk cId="382904897" sldId="259"/>
            <ac:picMk id="5" creationId="{F3E553C2-C8A0-0E65-F0AC-EC6A36D311F5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0T20:32:50.622" v="374" actId="20577"/>
        <pc:sldMkLst>
          <pc:docMk/>
          <pc:sldMk cId="3638693711" sldId="260"/>
        </pc:sldMkLst>
        <pc:spChg chg="mod">
          <ac:chgData name="Jacquelyn Bradshaw" userId="07a606db2de9acb5" providerId="Windows Live" clId="Web-{948556CB-0152-4A14-AC0C-5F6182769DFA}" dt="2024-01-20T20:32:50.622" v="374" actId="20577"/>
          <ac:spMkLst>
            <pc:docMk/>
            <pc:sldMk cId="3638693711" sldId="260"/>
            <ac:spMk id="2" creationId="{0FF77358-F802-3006-C3C1-C65D79BFBBC1}"/>
          </ac:spMkLst>
        </pc:spChg>
        <pc:spChg chg="del">
          <ac:chgData name="Jacquelyn Bradshaw" userId="07a606db2de9acb5" providerId="Windows Live" clId="Web-{948556CB-0152-4A14-AC0C-5F6182769DFA}" dt="2024-01-19T20:18:43.046" v="24"/>
          <ac:spMkLst>
            <pc:docMk/>
            <pc:sldMk cId="3638693711" sldId="260"/>
            <ac:spMk id="3" creationId="{78351C5E-CD36-0512-DABC-D684992DADDE}"/>
          </ac:spMkLst>
        </pc:spChg>
        <pc:picChg chg="add mod ord">
          <ac:chgData name="Jacquelyn Bradshaw" userId="07a606db2de9acb5" providerId="Windows Live" clId="Web-{948556CB-0152-4A14-AC0C-5F6182769DFA}" dt="2024-01-19T20:18:43.046" v="24"/>
          <ac:picMkLst>
            <pc:docMk/>
            <pc:sldMk cId="3638693711" sldId="260"/>
            <ac:picMk id="4" creationId="{A137AF4D-1201-7CB6-A8D6-84653DA2554C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12:34.970" v="768" actId="20577"/>
        <pc:sldMkLst>
          <pc:docMk/>
          <pc:sldMk cId="2221382299" sldId="261"/>
        </pc:sldMkLst>
        <pc:spChg chg="mod">
          <ac:chgData name="Jacquelyn Bradshaw" userId="07a606db2de9acb5" providerId="Windows Live" clId="Web-{948556CB-0152-4A14-AC0C-5F6182769DFA}" dt="2024-01-21T20:12:34.970" v="768" actId="20577"/>
          <ac:spMkLst>
            <pc:docMk/>
            <pc:sldMk cId="2221382299" sldId="261"/>
            <ac:spMk id="2" creationId="{74DA18E2-A828-C9ED-2D34-DA1DEF147A6C}"/>
          </ac:spMkLst>
        </pc:spChg>
        <pc:spChg chg="del mod">
          <ac:chgData name="Jacquelyn Bradshaw" userId="07a606db2de9acb5" providerId="Windows Live" clId="Web-{948556CB-0152-4A14-AC0C-5F6182769DFA}" dt="2024-01-19T20:20:35.002" v="125"/>
          <ac:spMkLst>
            <pc:docMk/>
            <pc:sldMk cId="2221382299" sldId="261"/>
            <ac:spMk id="3" creationId="{E69AD2A7-5B35-16FA-2422-FBE015326E96}"/>
          </ac:spMkLst>
        </pc:spChg>
        <pc:spChg chg="add del mod">
          <ac:chgData name="Jacquelyn Bradshaw" userId="07a606db2de9acb5" providerId="Windows Live" clId="Web-{948556CB-0152-4A14-AC0C-5F6182769DFA}" dt="2024-01-19T20:20:39.580" v="131"/>
          <ac:spMkLst>
            <pc:docMk/>
            <pc:sldMk cId="2221382299" sldId="261"/>
            <ac:spMk id="4" creationId="{89657DA1-08B9-F357-2B31-047A952C2D1B}"/>
          </ac:spMkLst>
        </pc:spChg>
        <pc:picChg chg="add mod">
          <ac:chgData name="Jacquelyn Bradshaw" userId="07a606db2de9acb5" providerId="Windows Live" clId="Web-{948556CB-0152-4A14-AC0C-5F6182769DFA}" dt="2024-01-20T20:34:52.797" v="426" actId="1076"/>
          <ac:picMkLst>
            <pc:docMk/>
            <pc:sldMk cId="2221382299" sldId="261"/>
            <ac:picMk id="5" creationId="{E46BA510-BC6D-BA27-0913-B2429B46056E}"/>
          </ac:picMkLst>
        </pc:picChg>
        <pc:picChg chg="add mod">
          <ac:chgData name="Jacquelyn Bradshaw" userId="07a606db2de9acb5" providerId="Windows Live" clId="Web-{948556CB-0152-4A14-AC0C-5F6182769DFA}" dt="2024-01-19T20:22:56.631" v="141" actId="1076"/>
          <ac:picMkLst>
            <pc:docMk/>
            <pc:sldMk cId="2221382299" sldId="261"/>
            <ac:picMk id="6" creationId="{BF9F40F0-5225-96D8-B9BF-0042AFB97318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18:17.704" v="875" actId="14100"/>
        <pc:sldMkLst>
          <pc:docMk/>
          <pc:sldMk cId="1879220594" sldId="262"/>
        </pc:sldMkLst>
        <pc:spChg chg="mod">
          <ac:chgData name="Jacquelyn Bradshaw" userId="07a606db2de9acb5" providerId="Windows Live" clId="Web-{948556CB-0152-4A14-AC0C-5F6182769DFA}" dt="2024-01-21T20:14:12.848" v="784" actId="1076"/>
          <ac:spMkLst>
            <pc:docMk/>
            <pc:sldMk cId="1879220594" sldId="262"/>
            <ac:spMk id="2" creationId="{75D61022-3D12-C17F-4E3F-7631368576A1}"/>
          </ac:spMkLst>
        </pc:spChg>
        <pc:spChg chg="add mod">
          <ac:chgData name="Jacquelyn Bradshaw" userId="07a606db2de9acb5" providerId="Windows Live" clId="Web-{948556CB-0152-4A14-AC0C-5F6182769DFA}" dt="2024-01-21T20:18:17.704" v="875" actId="14100"/>
          <ac:spMkLst>
            <pc:docMk/>
            <pc:sldMk cId="1879220594" sldId="262"/>
            <ac:spMk id="3" creationId="{2A9F5AB2-8893-BDD1-C6B3-DCB60F734D30}"/>
          </ac:spMkLst>
        </pc:spChg>
        <pc:spChg chg="del">
          <ac:chgData name="Jacquelyn Bradshaw" userId="07a606db2de9acb5" providerId="Windows Live" clId="Web-{948556CB-0152-4A14-AC0C-5F6182769DFA}" dt="2024-01-20T20:00:56.277" v="230"/>
          <ac:spMkLst>
            <pc:docMk/>
            <pc:sldMk cId="1879220594" sldId="262"/>
            <ac:spMk id="3" creationId="{9195F661-2E5E-26D6-9512-5E8C9D747796}"/>
          </ac:spMkLst>
        </pc:spChg>
        <pc:picChg chg="add mod">
          <ac:chgData name="Jacquelyn Bradshaw" userId="07a606db2de9acb5" providerId="Windows Live" clId="Web-{948556CB-0152-4A14-AC0C-5F6182769DFA}" dt="2024-01-21T20:14:16.442" v="785" actId="14100"/>
          <ac:picMkLst>
            <pc:docMk/>
            <pc:sldMk cId="1879220594" sldId="262"/>
            <ac:picMk id="4" creationId="{CCB053D0-C556-3DD6-5246-9CD8BFB94D76}"/>
          </ac:picMkLst>
        </pc:picChg>
        <pc:picChg chg="add mod">
          <ac:chgData name="Jacquelyn Bradshaw" userId="07a606db2de9acb5" providerId="Windows Live" clId="Web-{948556CB-0152-4A14-AC0C-5F6182769DFA}" dt="2024-01-20T20:02:29.044" v="237" actId="1076"/>
          <ac:picMkLst>
            <pc:docMk/>
            <pc:sldMk cId="1879220594" sldId="262"/>
            <ac:picMk id="5" creationId="{665FF037-88D2-A9AB-8657-58CCEDDFC2D8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13:35.988" v="779" actId="14100"/>
        <pc:sldMkLst>
          <pc:docMk/>
          <pc:sldMk cId="1882264742" sldId="263"/>
        </pc:sldMkLst>
        <pc:spChg chg="mod">
          <ac:chgData name="Jacquelyn Bradshaw" userId="07a606db2de9acb5" providerId="Windows Live" clId="Web-{948556CB-0152-4A14-AC0C-5F6182769DFA}" dt="2024-01-21T20:13:31.785" v="778" actId="1076"/>
          <ac:spMkLst>
            <pc:docMk/>
            <pc:sldMk cId="1882264742" sldId="263"/>
            <ac:spMk id="2" creationId="{8D47EA73-E2E0-B884-25FE-7CE4B9B88303}"/>
          </ac:spMkLst>
        </pc:spChg>
        <pc:spChg chg="del">
          <ac:chgData name="Jacquelyn Bradshaw" userId="07a606db2de9acb5" providerId="Windows Live" clId="Web-{948556CB-0152-4A14-AC0C-5F6182769DFA}" dt="2024-01-20T19:57:51.991" v="219"/>
          <ac:spMkLst>
            <pc:docMk/>
            <pc:sldMk cId="1882264742" sldId="263"/>
            <ac:spMk id="3" creationId="{49202935-90F4-7C62-13BE-E35BB875DA0F}"/>
          </ac:spMkLst>
        </pc:spChg>
        <pc:picChg chg="add mod">
          <ac:chgData name="Jacquelyn Bradshaw" userId="07a606db2de9acb5" providerId="Windows Live" clId="Web-{948556CB-0152-4A14-AC0C-5F6182769DFA}" dt="2024-01-21T20:13:35.988" v="779" actId="14100"/>
          <ac:picMkLst>
            <pc:docMk/>
            <pc:sldMk cId="1882264742" sldId="263"/>
            <ac:picMk id="4" creationId="{B6ECD16E-E180-80FA-B4AA-218954BDE014}"/>
          </ac:picMkLst>
        </pc:picChg>
        <pc:picChg chg="add mod">
          <ac:chgData name="Jacquelyn Bradshaw" userId="07a606db2de9acb5" providerId="Windows Live" clId="Web-{948556CB-0152-4A14-AC0C-5F6182769DFA}" dt="2024-01-20T19:58:47.571" v="225" actId="1076"/>
          <ac:picMkLst>
            <pc:docMk/>
            <pc:sldMk cId="1882264742" sldId="263"/>
            <ac:picMk id="5" creationId="{81D69E68-1A70-434A-1580-1CF9CFF66502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16:16.728" v="824" actId="1076"/>
        <pc:sldMkLst>
          <pc:docMk/>
          <pc:sldMk cId="3186806072" sldId="264"/>
        </pc:sldMkLst>
        <pc:spChg chg="mod">
          <ac:chgData name="Jacquelyn Bradshaw" userId="07a606db2de9acb5" providerId="Windows Live" clId="Web-{948556CB-0152-4A14-AC0C-5F6182769DFA}" dt="2024-01-21T19:35:40.670" v="440" actId="20577"/>
          <ac:spMkLst>
            <pc:docMk/>
            <pc:sldMk cId="3186806072" sldId="264"/>
            <ac:spMk id="2" creationId="{7F911B12-6067-A721-D9D2-DB2FA2B1EFF6}"/>
          </ac:spMkLst>
        </pc:spChg>
        <pc:spChg chg="add mod">
          <ac:chgData name="Jacquelyn Bradshaw" userId="07a606db2de9acb5" providerId="Windows Live" clId="Web-{948556CB-0152-4A14-AC0C-5F6182769DFA}" dt="2024-01-21T20:16:11.759" v="823" actId="1076"/>
          <ac:spMkLst>
            <pc:docMk/>
            <pc:sldMk cId="3186806072" sldId="264"/>
            <ac:spMk id="3" creationId="{5375EA09-AD4A-4DF6-3C94-8103456EB507}"/>
          </ac:spMkLst>
        </pc:spChg>
        <pc:spChg chg="del">
          <ac:chgData name="Jacquelyn Bradshaw" userId="07a606db2de9acb5" providerId="Windows Live" clId="Web-{948556CB-0152-4A14-AC0C-5F6182769DFA}" dt="2024-01-20T19:59:23.493" v="226"/>
          <ac:spMkLst>
            <pc:docMk/>
            <pc:sldMk cId="3186806072" sldId="264"/>
            <ac:spMk id="3" creationId="{89A61F26-0D01-3B2D-A45C-F0421265700D}"/>
          </ac:spMkLst>
        </pc:spChg>
        <pc:picChg chg="add mod ord">
          <ac:chgData name="Jacquelyn Bradshaw" userId="07a606db2de9acb5" providerId="Windows Live" clId="Web-{948556CB-0152-4A14-AC0C-5F6182769DFA}" dt="2024-01-21T20:13:58.817" v="780" actId="1076"/>
          <ac:picMkLst>
            <pc:docMk/>
            <pc:sldMk cId="3186806072" sldId="264"/>
            <ac:picMk id="4" creationId="{1CE10626-AB07-F8E2-9538-02AC0E89506A}"/>
          </ac:picMkLst>
        </pc:picChg>
        <pc:picChg chg="add mod">
          <ac:chgData name="Jacquelyn Bradshaw" userId="07a606db2de9acb5" providerId="Windows Live" clId="Web-{948556CB-0152-4A14-AC0C-5F6182769DFA}" dt="2024-01-21T20:14:03.910" v="783" actId="1076"/>
          <ac:picMkLst>
            <pc:docMk/>
            <pc:sldMk cId="3186806072" sldId="264"/>
            <ac:picMk id="5" creationId="{2CEBD7F1-5C06-7A56-A138-6F1B7ACEB26A}"/>
          </ac:picMkLst>
        </pc:picChg>
        <pc:cxnChg chg="add mod">
          <ac:chgData name="Jacquelyn Bradshaw" userId="07a606db2de9acb5" providerId="Windows Live" clId="Web-{948556CB-0152-4A14-AC0C-5F6182769DFA}" dt="2024-01-21T20:16:16.728" v="824" actId="1076"/>
          <ac:cxnSpMkLst>
            <pc:docMk/>
            <pc:sldMk cId="3186806072" sldId="264"/>
            <ac:cxnSpMk id="6" creationId="{58DECAF6-CA20-3301-3F44-E68335242C96}"/>
          </ac:cxnSpMkLst>
        </pc:cxnChg>
      </pc:sldChg>
      <pc:sldChg chg="addSp delSp modSp new mod">
        <pc:chgData name="Jacquelyn Bradshaw" userId="07a606db2de9acb5" providerId="Windows Live" clId="Web-{948556CB-0152-4A14-AC0C-5F6182769DFA}" dt="2024-01-21T20:18:33.127" v="877" actId="14100"/>
        <pc:sldMkLst>
          <pc:docMk/>
          <pc:sldMk cId="1332776480" sldId="265"/>
        </pc:sldMkLst>
        <pc:spChg chg="mod">
          <ac:chgData name="Jacquelyn Bradshaw" userId="07a606db2de9acb5" providerId="Windows Live" clId="Web-{948556CB-0152-4A14-AC0C-5F6182769DFA}" dt="2024-01-21T20:18:26.580" v="876" actId="1076"/>
          <ac:spMkLst>
            <pc:docMk/>
            <pc:sldMk cId="1332776480" sldId="265"/>
            <ac:spMk id="2" creationId="{EDC1A502-A718-F459-2385-AC02E8D847AC}"/>
          </ac:spMkLst>
        </pc:spChg>
        <pc:spChg chg="del">
          <ac:chgData name="Jacquelyn Bradshaw" userId="07a606db2de9acb5" providerId="Windows Live" clId="Web-{948556CB-0152-4A14-AC0C-5F6182769DFA}" dt="2024-01-20T20:03:40.312" v="238"/>
          <ac:spMkLst>
            <pc:docMk/>
            <pc:sldMk cId="1332776480" sldId="265"/>
            <ac:spMk id="3" creationId="{C6C1F57B-7945-DA41-A827-6674DE10E348}"/>
          </ac:spMkLst>
        </pc:spChg>
        <pc:picChg chg="add mod">
          <ac:chgData name="Jacquelyn Bradshaw" userId="07a606db2de9acb5" providerId="Windows Live" clId="Web-{948556CB-0152-4A14-AC0C-5F6182769DFA}" dt="2024-01-21T20:18:33.127" v="877" actId="14100"/>
          <ac:picMkLst>
            <pc:docMk/>
            <pc:sldMk cId="1332776480" sldId="265"/>
            <ac:picMk id="4" creationId="{D4013118-10C9-548F-B70F-A01B99597AFF}"/>
          </ac:picMkLst>
        </pc:picChg>
        <pc:picChg chg="add del mod">
          <ac:chgData name="Jacquelyn Bradshaw" userId="07a606db2de9acb5" providerId="Windows Live" clId="Web-{948556CB-0152-4A14-AC0C-5F6182769DFA}" dt="2024-01-20T20:05:32.283" v="249"/>
          <ac:picMkLst>
            <pc:docMk/>
            <pc:sldMk cId="1332776480" sldId="265"/>
            <ac:picMk id="5" creationId="{E4175640-84D4-4762-F20F-E39AF777B13F}"/>
          </ac:picMkLst>
        </pc:picChg>
        <pc:picChg chg="add del mod">
          <ac:chgData name="Jacquelyn Bradshaw" userId="07a606db2de9acb5" providerId="Windows Live" clId="Web-{948556CB-0152-4A14-AC0C-5F6182769DFA}" dt="2024-01-20T20:05:37.939" v="251"/>
          <ac:picMkLst>
            <pc:docMk/>
            <pc:sldMk cId="1332776480" sldId="265"/>
            <ac:picMk id="6" creationId="{EA5D7ECA-36F7-9BCD-0E5C-C60092BBBCEA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24:10.701" v="894" actId="1076"/>
        <pc:sldMkLst>
          <pc:docMk/>
          <pc:sldMk cId="1406766032" sldId="266"/>
        </pc:sldMkLst>
        <pc:spChg chg="mod">
          <ac:chgData name="Jacquelyn Bradshaw" userId="07a606db2de9acb5" providerId="Windows Live" clId="Web-{948556CB-0152-4A14-AC0C-5F6182769DFA}" dt="2024-01-21T20:23:02.339" v="887" actId="1076"/>
          <ac:spMkLst>
            <pc:docMk/>
            <pc:sldMk cId="1406766032" sldId="266"/>
            <ac:spMk id="2" creationId="{F9B3CB8A-314A-B361-B1BF-7B2D1D1DA7E9}"/>
          </ac:spMkLst>
        </pc:spChg>
        <pc:spChg chg="del">
          <ac:chgData name="Jacquelyn Bradshaw" userId="07a606db2de9acb5" providerId="Windows Live" clId="Web-{948556CB-0152-4A14-AC0C-5F6182769DFA}" dt="2024-01-20T20:12:13.373" v="290"/>
          <ac:spMkLst>
            <pc:docMk/>
            <pc:sldMk cId="1406766032" sldId="266"/>
            <ac:spMk id="3" creationId="{FAFC88B2-51D0-20A7-9227-67E9B150C9EC}"/>
          </ac:spMkLst>
        </pc:spChg>
        <pc:picChg chg="add del mod">
          <ac:chgData name="Jacquelyn Bradshaw" userId="07a606db2de9acb5" providerId="Windows Live" clId="Web-{948556CB-0152-4A14-AC0C-5F6182769DFA}" dt="2024-01-20T20:13:28.109" v="293"/>
          <ac:picMkLst>
            <pc:docMk/>
            <pc:sldMk cId="1406766032" sldId="266"/>
            <ac:picMk id="4" creationId="{FFE498D8-0AA1-90EB-2AFD-0A53478DFC10}"/>
          </ac:picMkLst>
        </pc:picChg>
        <pc:picChg chg="add mod modCrop">
          <ac:chgData name="Jacquelyn Bradshaw" userId="07a606db2de9acb5" providerId="Windows Live" clId="Web-{948556CB-0152-4A14-AC0C-5F6182769DFA}" dt="2024-01-21T20:24:07.998" v="893" actId="1076"/>
          <ac:picMkLst>
            <pc:docMk/>
            <pc:sldMk cId="1406766032" sldId="266"/>
            <ac:picMk id="5" creationId="{048B0506-0FC7-3776-60B2-5E23B0BC5401}"/>
          </ac:picMkLst>
        </pc:picChg>
        <pc:picChg chg="add mod">
          <ac:chgData name="Jacquelyn Bradshaw" userId="07a606db2de9acb5" providerId="Windows Live" clId="Web-{948556CB-0152-4A14-AC0C-5F6182769DFA}" dt="2024-01-21T20:24:10.701" v="894" actId="1076"/>
          <ac:picMkLst>
            <pc:docMk/>
            <pc:sldMk cId="1406766032" sldId="266"/>
            <ac:picMk id="6" creationId="{3E09CD78-D162-8ED1-F75E-E3E19FE2C6B6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20:00.098" v="881" actId="1076"/>
        <pc:sldMkLst>
          <pc:docMk/>
          <pc:sldMk cId="2198172660" sldId="267"/>
        </pc:sldMkLst>
        <pc:spChg chg="mod">
          <ac:chgData name="Jacquelyn Bradshaw" userId="07a606db2de9acb5" providerId="Windows Live" clId="Web-{948556CB-0152-4A14-AC0C-5F6182769DFA}" dt="2024-01-21T20:19:30.316" v="880" actId="20577"/>
          <ac:spMkLst>
            <pc:docMk/>
            <pc:sldMk cId="2198172660" sldId="267"/>
            <ac:spMk id="2" creationId="{957A83DB-D5A3-9D9C-B547-B6E13A9BECF0}"/>
          </ac:spMkLst>
        </pc:spChg>
        <pc:spChg chg="del">
          <ac:chgData name="Jacquelyn Bradshaw" userId="07a606db2de9acb5" providerId="Windows Live" clId="Web-{948556CB-0152-4A14-AC0C-5F6182769DFA}" dt="2024-01-20T20:08:36.099" v="267"/>
          <ac:spMkLst>
            <pc:docMk/>
            <pc:sldMk cId="2198172660" sldId="267"/>
            <ac:spMk id="3" creationId="{751FEEF8-283C-2C35-94BA-CC859B034332}"/>
          </ac:spMkLst>
        </pc:spChg>
        <pc:picChg chg="add mod ord">
          <ac:chgData name="Jacquelyn Bradshaw" userId="07a606db2de9acb5" providerId="Windows Live" clId="Web-{948556CB-0152-4A14-AC0C-5F6182769DFA}" dt="2024-01-21T20:20:00.098" v="881" actId="1076"/>
          <ac:picMkLst>
            <pc:docMk/>
            <pc:sldMk cId="2198172660" sldId="267"/>
            <ac:picMk id="4" creationId="{B9B2FA2E-E8B1-832E-B31B-7CD61C7B1251}"/>
          </ac:picMkLst>
        </pc:picChg>
        <pc:picChg chg="add mod modCrop">
          <ac:chgData name="Jacquelyn Bradshaw" userId="07a606db2de9acb5" providerId="Windows Live" clId="Web-{948556CB-0152-4A14-AC0C-5F6182769DFA}" dt="2024-01-21T19:39:50.285" v="582" actId="14100"/>
          <ac:picMkLst>
            <pc:docMk/>
            <pc:sldMk cId="2198172660" sldId="267"/>
            <ac:picMk id="5" creationId="{FEB5D256-C000-DDA3-2115-FA538B807085}"/>
          </ac:picMkLst>
        </pc:picChg>
        <pc:picChg chg="add mod">
          <ac:chgData name="Jacquelyn Bradshaw" userId="07a606db2de9acb5" providerId="Windows Live" clId="Web-{948556CB-0152-4A14-AC0C-5F6182769DFA}" dt="2024-01-21T19:39:30.518" v="577" actId="14100"/>
          <ac:picMkLst>
            <pc:docMk/>
            <pc:sldMk cId="2198172660" sldId="267"/>
            <ac:picMk id="6" creationId="{F152DE8D-6443-4FDF-FF06-ACE02A7619A8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19:38:11.808" v="510" actId="1076"/>
        <pc:sldMkLst>
          <pc:docMk/>
          <pc:sldMk cId="1072518275" sldId="268"/>
        </pc:sldMkLst>
        <pc:spChg chg="mod">
          <ac:chgData name="Jacquelyn Bradshaw" userId="07a606db2de9acb5" providerId="Windows Live" clId="Web-{948556CB-0152-4A14-AC0C-5F6182769DFA}" dt="2024-01-21T19:37:52.275" v="504" actId="1076"/>
          <ac:spMkLst>
            <pc:docMk/>
            <pc:sldMk cId="1072518275" sldId="268"/>
            <ac:spMk id="2" creationId="{5990C90E-DFC6-03A2-BAB9-A430C928E474}"/>
          </ac:spMkLst>
        </pc:spChg>
        <pc:spChg chg="del">
          <ac:chgData name="Jacquelyn Bradshaw" userId="07a606db2de9acb5" providerId="Windows Live" clId="Web-{948556CB-0152-4A14-AC0C-5F6182769DFA}" dt="2024-01-20T20:06:36.081" v="261"/>
          <ac:spMkLst>
            <pc:docMk/>
            <pc:sldMk cId="1072518275" sldId="268"/>
            <ac:spMk id="3" creationId="{EBFCA40F-A461-AE68-001A-D74223162612}"/>
          </ac:spMkLst>
        </pc:spChg>
        <pc:picChg chg="add mod ord">
          <ac:chgData name="Jacquelyn Bradshaw" userId="07a606db2de9acb5" providerId="Windows Live" clId="Web-{948556CB-0152-4A14-AC0C-5F6182769DFA}" dt="2024-01-21T19:38:11.808" v="510" actId="1076"/>
          <ac:picMkLst>
            <pc:docMk/>
            <pc:sldMk cId="1072518275" sldId="268"/>
            <ac:picMk id="4" creationId="{09ADA083-7320-4C7D-864D-61F609BCC96A}"/>
          </ac:picMkLst>
        </pc:picChg>
        <pc:picChg chg="add mod">
          <ac:chgData name="Jacquelyn Bradshaw" userId="07a606db2de9acb5" providerId="Windows Live" clId="Web-{948556CB-0152-4A14-AC0C-5F6182769DFA}" dt="2024-01-21T19:38:04.839" v="508" actId="14100"/>
          <ac:picMkLst>
            <pc:docMk/>
            <pc:sldMk cId="1072518275" sldId="268"/>
            <ac:picMk id="5" creationId="{CA825DB8-0492-83FB-6F75-ADD143E0141F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19:37:08.553" v="479" actId="1076"/>
        <pc:sldMkLst>
          <pc:docMk/>
          <pc:sldMk cId="3976395600" sldId="269"/>
        </pc:sldMkLst>
        <pc:spChg chg="del">
          <ac:chgData name="Jacquelyn Bradshaw" userId="07a606db2de9acb5" providerId="Windows Live" clId="Web-{948556CB-0152-4A14-AC0C-5F6182769DFA}" dt="2024-01-20T20:05:45.674" v="255"/>
          <ac:spMkLst>
            <pc:docMk/>
            <pc:sldMk cId="3976395600" sldId="269"/>
            <ac:spMk id="2" creationId="{B0A06ABB-F511-B977-B125-90DF54D060E9}"/>
          </ac:spMkLst>
        </pc:spChg>
        <pc:spChg chg="del">
          <ac:chgData name="Jacquelyn Bradshaw" userId="07a606db2de9acb5" providerId="Windows Live" clId="Web-{948556CB-0152-4A14-AC0C-5F6182769DFA}" dt="2024-01-20T20:05:35.095" v="250"/>
          <ac:spMkLst>
            <pc:docMk/>
            <pc:sldMk cId="3976395600" sldId="269"/>
            <ac:spMk id="3" creationId="{94FDC4B0-5389-B72C-EEA6-FCED52D7D183}"/>
          </ac:spMkLst>
        </pc:spChg>
        <pc:picChg chg="add mod ord">
          <ac:chgData name="Jacquelyn Bradshaw" userId="07a606db2de9acb5" providerId="Windows Live" clId="Web-{948556CB-0152-4A14-AC0C-5F6182769DFA}" dt="2024-01-21T19:37:08.553" v="479" actId="1076"/>
          <ac:picMkLst>
            <pc:docMk/>
            <pc:sldMk cId="3976395600" sldId="269"/>
            <ac:picMk id="4" creationId="{C7A1D2E5-590B-7147-D44E-71E43576376A}"/>
          </ac:picMkLst>
        </pc:picChg>
        <pc:picChg chg="add mod">
          <ac:chgData name="Jacquelyn Bradshaw" userId="07a606db2de9acb5" providerId="Windows Live" clId="Web-{948556CB-0152-4A14-AC0C-5F6182769DFA}" dt="2024-01-21T19:37:05.052" v="478" actId="1076"/>
          <ac:picMkLst>
            <pc:docMk/>
            <pc:sldMk cId="3976395600" sldId="269"/>
            <ac:picMk id="5" creationId="{7994235A-3248-3FDC-DAC6-26C227CE3562}"/>
          </ac:picMkLst>
        </pc:picChg>
      </pc:sldChg>
      <pc:sldChg chg="addSp delSp modSp new mod">
        <pc:chgData name="Jacquelyn Bradshaw" userId="07a606db2de9acb5" providerId="Windows Live" clId="Web-{948556CB-0152-4A14-AC0C-5F6182769DFA}" dt="2024-01-21T20:22:34.885" v="885" actId="14100"/>
        <pc:sldMkLst>
          <pc:docMk/>
          <pc:sldMk cId="68720329" sldId="270"/>
        </pc:sldMkLst>
        <pc:spChg chg="del">
          <ac:chgData name="Jacquelyn Bradshaw" userId="07a606db2de9acb5" providerId="Windows Live" clId="Web-{948556CB-0152-4A14-AC0C-5F6182769DFA}" dt="2024-01-20T20:09:38.835" v="277"/>
          <ac:spMkLst>
            <pc:docMk/>
            <pc:sldMk cId="68720329" sldId="270"/>
            <ac:spMk id="2" creationId="{10B963C8-0770-038C-3030-84F43DFE5963}"/>
          </ac:spMkLst>
        </pc:spChg>
        <pc:spChg chg="del mod">
          <ac:chgData name="Jacquelyn Bradshaw" userId="07a606db2de9acb5" providerId="Windows Live" clId="Web-{948556CB-0152-4A14-AC0C-5F6182769DFA}" dt="2024-01-20T20:09:37.288" v="276"/>
          <ac:spMkLst>
            <pc:docMk/>
            <pc:sldMk cId="68720329" sldId="270"/>
            <ac:spMk id="3" creationId="{A18A53E6-C601-B0A6-4D94-259C1910D2A0}"/>
          </ac:spMkLst>
        </pc:spChg>
        <pc:picChg chg="add mod">
          <ac:chgData name="Jacquelyn Bradshaw" userId="07a606db2de9acb5" providerId="Windows Live" clId="Web-{948556CB-0152-4A14-AC0C-5F6182769DFA}" dt="2024-01-21T20:22:34.885" v="885" actId="14100"/>
          <ac:picMkLst>
            <pc:docMk/>
            <pc:sldMk cId="68720329" sldId="270"/>
            <ac:picMk id="2" creationId="{203239B7-AE6C-1E33-0B5B-B856E28A1567}"/>
          </ac:picMkLst>
        </pc:picChg>
        <pc:picChg chg="add del mod modCrop">
          <ac:chgData name="Jacquelyn Bradshaw" userId="07a606db2de9acb5" providerId="Windows Live" clId="Web-{948556CB-0152-4A14-AC0C-5F6182769DFA}" dt="2024-01-21T20:22:21.838" v="882"/>
          <ac:picMkLst>
            <pc:docMk/>
            <pc:sldMk cId="68720329" sldId="270"/>
            <ac:picMk id="5" creationId="{CC1E6007-BC87-9476-0E4F-C94EFA87E0C5}"/>
          </ac:picMkLst>
        </pc:picChg>
        <pc:picChg chg="add mod">
          <ac:chgData name="Jacquelyn Bradshaw" userId="07a606db2de9acb5" providerId="Windows Live" clId="Web-{948556CB-0152-4A14-AC0C-5F6182769DFA}" dt="2024-01-21T19:40:15.146" v="588" actId="14100"/>
          <ac:picMkLst>
            <pc:docMk/>
            <pc:sldMk cId="68720329" sldId="270"/>
            <ac:picMk id="6" creationId="{418EC2E5-D50E-DEB4-A8FC-338560782186}"/>
          </ac:picMkLst>
        </pc:picChg>
      </pc:sldChg>
      <pc:sldChg chg="modSp new">
        <pc:chgData name="Jacquelyn Bradshaw" userId="07a606db2de9acb5" providerId="Windows Live" clId="Web-{948556CB-0152-4A14-AC0C-5F6182769DFA}" dt="2024-01-21T20:25:57.845" v="916" actId="1076"/>
        <pc:sldMkLst>
          <pc:docMk/>
          <pc:sldMk cId="3574959245" sldId="271"/>
        </pc:sldMkLst>
        <pc:spChg chg="mod">
          <ac:chgData name="Jacquelyn Bradshaw" userId="07a606db2de9acb5" providerId="Windows Live" clId="Web-{948556CB-0152-4A14-AC0C-5F6182769DFA}" dt="2024-01-21T20:25:57.845" v="916" actId="1076"/>
          <ac:spMkLst>
            <pc:docMk/>
            <pc:sldMk cId="3574959245" sldId="271"/>
            <ac:spMk id="2" creationId="{3DA3545D-737B-DBC2-10D9-7968941A6CB5}"/>
          </ac:spMkLst>
        </pc:spChg>
        <pc:spChg chg="mod">
          <ac:chgData name="Jacquelyn Bradshaw" userId="07a606db2de9acb5" providerId="Windows Live" clId="Web-{948556CB-0152-4A14-AC0C-5F6182769DFA}" dt="2024-01-21T20:25:52.595" v="915"/>
          <ac:spMkLst>
            <pc:docMk/>
            <pc:sldMk cId="3574959245" sldId="271"/>
            <ac:spMk id="3" creationId="{29CE69CA-6B96-D59D-E3CA-B8E33918E43A}"/>
          </ac:spMkLst>
        </pc:spChg>
      </pc:sldChg>
      <pc:sldMasterChg chg="mod setBg modSldLayout">
        <pc:chgData name="Jacquelyn Bradshaw" userId="07a606db2de9acb5" providerId="Windows Live" clId="Web-{948556CB-0152-4A14-AC0C-5F6182769DFA}" dt="2024-01-20T20:25:04.669" v="309"/>
        <pc:sldMasterMkLst>
          <pc:docMk/>
          <pc:sldMasterMk cId="2460954070" sldId="2147483660"/>
        </pc:sldMasterMkLst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Jacquelyn Bradshaw" userId="07a606db2de9acb5" providerId="Windows Live" clId="Web-{948556CB-0152-4A14-AC0C-5F6182769DFA}" dt="2024-01-20T20:25:04.669" v="30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ea typeface="Calibri Light"/>
                <a:cs typeface="Calibri Light"/>
              </a:rPr>
              <a:t>Farm Manager Database</a:t>
            </a:r>
            <a:endParaRPr lang="en-GB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027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>
                <a:ea typeface="Calibri"/>
                <a:cs typeface="Calibri"/>
              </a:rPr>
              <a:t>By Jacquelyn Bradshaw</a:t>
            </a:r>
            <a:endParaRPr lang="en-GB" sz="3200"/>
          </a:p>
        </p:txBody>
      </p:sp>
      <p:pic>
        <p:nvPicPr>
          <p:cNvPr id="4" name="Picture 3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B36B2C5C-9DC0-7504-DC49-335FCEAA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03" y="6007135"/>
            <a:ext cx="8559363" cy="847764"/>
          </a:xfrm>
          <a:prstGeom prst="rect">
            <a:avLst/>
          </a:prstGeom>
        </p:spPr>
      </p:pic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0F1A8C3-BFB2-9092-977C-14E8A371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29" y="-3284"/>
            <a:ext cx="1638300" cy="2095500"/>
          </a:xfrm>
          <a:prstGeom prst="rect">
            <a:avLst/>
          </a:prstGeom>
        </p:spPr>
      </p:pic>
      <p:pic>
        <p:nvPicPr>
          <p:cNvPr id="6" name="Picture 5" descr="A blue circle with white circles and black text&#10;&#10;Description automatically generated">
            <a:extLst>
              <a:ext uri="{FF2B5EF4-FFF2-40B4-BE49-F238E27FC236}">
                <a16:creationId xmlns:a16="http://schemas.microsoft.com/office/drawing/2014/main" id="{04BC4FC5-044F-B9D3-90A1-090845D9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060" y="5303455"/>
            <a:ext cx="1582465" cy="15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7A1D2E5-590B-7147-D44E-71E435763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82" y="398442"/>
            <a:ext cx="8761742" cy="2636628"/>
          </a:xfrm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7994235A-3248-3FDC-DAC6-26C227C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156" y="3383262"/>
            <a:ext cx="7940076" cy="34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C90E-DFC6-03A2-BAB9-A430C928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6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cs typeface="Calibri Light"/>
              </a:rPr>
              <a:t>An event</a:t>
            </a:r>
          </a:p>
        </p:txBody>
      </p:sp>
      <p:pic>
        <p:nvPicPr>
          <p:cNvPr id="4" name="Content Placeholder 3" descr="A computer screen with text&#10;&#10;Description automatically generated">
            <a:extLst>
              <a:ext uri="{FF2B5EF4-FFF2-40B4-BE49-F238E27FC236}">
                <a16:creationId xmlns:a16="http://schemas.microsoft.com/office/drawing/2014/main" id="{09ADA083-7320-4C7D-864D-61F609BCC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" y="1336946"/>
            <a:ext cx="6940629" cy="2471012"/>
          </a:xfrm>
        </p:spPr>
      </p:pic>
      <p:pic>
        <p:nvPicPr>
          <p:cNvPr id="5" name="Picture 4" descr="A black rectangular table with white text&#10;&#10;Description automatically generated">
            <a:extLst>
              <a:ext uri="{FF2B5EF4-FFF2-40B4-BE49-F238E27FC236}">
                <a16:creationId xmlns:a16="http://schemas.microsoft.com/office/drawing/2014/main" id="{CA825DB8-0492-83FB-6F75-ADD143E0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96" y="3956214"/>
            <a:ext cx="5840279" cy="29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1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83DB-D5A3-9D9C-B547-B6E13A9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95" y="2747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cs typeface="Calibri Light"/>
              </a:rPr>
              <a:t>A view that uses four base tables and two queries that use the view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9B2FA2E-E8B1-832E-B31B-7CD61C7B1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" y="2139366"/>
            <a:ext cx="5723235" cy="3744322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B5D256-C000-DDA3-2115-FA538B80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8" b="51839"/>
          <a:stretch/>
        </p:blipFill>
        <p:spPr>
          <a:xfrm>
            <a:off x="5951284" y="1200923"/>
            <a:ext cx="6240425" cy="2265001"/>
          </a:xfrm>
          <a:prstGeom prst="rect">
            <a:avLst/>
          </a:prstGeom>
        </p:spPr>
      </p:pic>
      <p:pic>
        <p:nvPicPr>
          <p:cNvPr id="6" name="Picture 5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F152DE8D-6443-4FDF-FF06-ACE02A761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81" y="3519728"/>
            <a:ext cx="4875186" cy="32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7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418EC2E5-D50E-DEB4-A8FC-33856078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36" y="1951817"/>
            <a:ext cx="5397609" cy="4904569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3239B7-AE6C-1E33-0B5B-B856E28A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" y="-2099"/>
            <a:ext cx="6743378" cy="24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CB8A-314A-B361-B1BF-7B2D1D1D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23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cs typeface="Calibri Light"/>
              </a:rPr>
              <a:t>An example query with group by and having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48B0506-0FC7-3776-60B2-5E23B0BC5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2" b="406"/>
          <a:stretch/>
        </p:blipFill>
        <p:spPr>
          <a:xfrm>
            <a:off x="836263" y="1476698"/>
            <a:ext cx="7936414" cy="3168454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3E09CD78-D162-8ED1-F75E-E3E19FE2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00" y="5109598"/>
            <a:ext cx="4857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545D-737B-DBC2-10D9-7968941A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Calibri"/>
                <a:cs typeface="Calibri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69CA-6B96-D59D-E3CA-B8E33918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9455"/>
            <a:ext cx="10515600" cy="1277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ea typeface="+mn-lt"/>
                <a:cs typeface="+mn-lt"/>
              </a:rPr>
              <a:t>https://github.com/jacquelyn-bradshaw/farm-manager-database</a:t>
            </a:r>
            <a:endParaRPr lang="en-GB" sz="3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49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AA21-B7E7-BCB2-3161-95A0AEB5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250106"/>
            <a:ext cx="10515600" cy="1325563"/>
          </a:xfrm>
        </p:spPr>
        <p:txBody>
          <a:bodyPr>
            <a:normAutofit/>
          </a:bodyPr>
          <a:lstStyle/>
          <a:p>
            <a:r>
              <a:rPr lang="en-GB" b="1">
                <a:ea typeface="+mj-lt"/>
                <a:cs typeface="+mj-lt"/>
              </a:rPr>
              <a:t>EER diagram</a:t>
            </a:r>
            <a:endParaRPr lang="en-GB" b="1">
              <a:ea typeface="Calibri Light"/>
              <a:cs typeface="Calibri Light"/>
            </a:endParaRPr>
          </a:p>
        </p:txBody>
      </p:sp>
      <p:pic>
        <p:nvPicPr>
          <p:cNvPr id="4" name="Content Placeholder 3" descr="A diagram of a farm&#10;&#10;Description automatically generated">
            <a:extLst>
              <a:ext uri="{FF2B5EF4-FFF2-40B4-BE49-F238E27FC236}">
                <a16:creationId xmlns:a16="http://schemas.microsoft.com/office/drawing/2014/main" id="{23992019-C96C-3301-8755-92127479A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" y="1767627"/>
            <a:ext cx="8260683" cy="5091771"/>
          </a:xfrm>
        </p:spPr>
      </p:pic>
      <p:pic>
        <p:nvPicPr>
          <p:cNvPr id="3" name="Picture 2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93BC32B5-C54C-C60A-F5EE-7F445DBA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88" y="3135410"/>
            <a:ext cx="3904171" cy="1443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485D4-338F-8B8A-4187-D77EFC2880F7}"/>
              </a:ext>
            </a:extLst>
          </p:cNvPr>
          <p:cNvSpPr txBox="1"/>
          <p:nvPr/>
        </p:nvSpPr>
        <p:spPr>
          <a:xfrm>
            <a:off x="8730712" y="5288796"/>
            <a:ext cx="1356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Primary Key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A1E77-B575-8FEC-9E17-6FC21E35F94E}"/>
              </a:ext>
            </a:extLst>
          </p:cNvPr>
          <p:cNvSpPr txBox="1"/>
          <p:nvPr/>
        </p:nvSpPr>
        <p:spPr>
          <a:xfrm>
            <a:off x="529524" y="1252779"/>
            <a:ext cx="1265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Foreign Key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2E3B8-2F43-24EB-CACC-055274D83E60}"/>
              </a:ext>
            </a:extLst>
          </p:cNvPr>
          <p:cNvSpPr txBox="1"/>
          <p:nvPr/>
        </p:nvSpPr>
        <p:spPr>
          <a:xfrm>
            <a:off x="8814660" y="1498168"/>
            <a:ext cx="2660540" cy="12067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Primary Key &amp; Foreign Key – Many to many relation between farmers and tractors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AFCDE-85C0-1F4D-52BE-6F293F28313B}"/>
              </a:ext>
            </a:extLst>
          </p:cNvPr>
          <p:cNvCxnSpPr/>
          <p:nvPr/>
        </p:nvCxnSpPr>
        <p:spPr>
          <a:xfrm>
            <a:off x="1616506" y="1590674"/>
            <a:ext cx="606240" cy="953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16288-7FDE-BE2A-CB86-8AE18E5F24CB}"/>
              </a:ext>
            </a:extLst>
          </p:cNvPr>
          <p:cNvCxnSpPr>
            <a:cxnSpLocks/>
          </p:cNvCxnSpPr>
          <p:nvPr/>
        </p:nvCxnSpPr>
        <p:spPr>
          <a:xfrm flipH="1" flipV="1">
            <a:off x="7905457" y="4732954"/>
            <a:ext cx="840268" cy="693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FFF653-AFE3-DA7F-8F12-E2C0D7F405E5}"/>
              </a:ext>
            </a:extLst>
          </p:cNvPr>
          <p:cNvCxnSpPr>
            <a:cxnSpLocks/>
          </p:cNvCxnSpPr>
          <p:nvPr/>
        </p:nvCxnSpPr>
        <p:spPr>
          <a:xfrm flipH="1">
            <a:off x="7853797" y="1842520"/>
            <a:ext cx="1033996" cy="83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5298-489B-4BC5-1B57-969466DB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An example of inserting data into the farmers table</a:t>
            </a:r>
            <a:endParaRPr lang="en-GB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2F9160-E338-0B15-D8E2-2E22B087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099"/>
            <a:ext cx="10515600" cy="3768389"/>
          </a:xfrm>
        </p:spPr>
      </p:pic>
    </p:spTree>
    <p:extLst>
      <p:ext uri="{BB962C8B-B14F-4D97-AF65-F5344CB8AC3E}">
        <p14:creationId xmlns:p14="http://schemas.microsoft.com/office/powerpoint/2010/main" val="3829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358-F802-3006-C3C1-C65D79BF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An example of data stored in the orders table</a:t>
            </a:r>
            <a:endParaRPr lang="en-GB"/>
          </a:p>
        </p:txBody>
      </p:sp>
      <p:pic>
        <p:nvPicPr>
          <p:cNvPr id="4" name="Content Placeholder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137AF4D-1201-7CB6-A8D6-84653DA25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504" y="1825625"/>
            <a:ext cx="6628991" cy="4351338"/>
          </a:xfrm>
        </p:spPr>
      </p:pic>
    </p:spTree>
    <p:extLst>
      <p:ext uri="{BB962C8B-B14F-4D97-AF65-F5344CB8AC3E}">
        <p14:creationId xmlns:p14="http://schemas.microsoft.com/office/powerpoint/2010/main" val="363869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18E2-A828-C9ED-2D34-DA1DEF14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1766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>
                <a:ea typeface="Calibri Light"/>
                <a:cs typeface="Calibri Light"/>
              </a:rPr>
              <a:t>A view that shows which farmers drive which tractors combining three tables using two inner joins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46BA510-BC6D-BA27-0913-B2429B46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8" y="2362313"/>
            <a:ext cx="6557489" cy="3476806"/>
          </a:xfrm>
          <a:prstGeom prst="rect">
            <a:avLst/>
          </a:prstGeom>
        </p:spPr>
      </p:pic>
      <p:pic>
        <p:nvPicPr>
          <p:cNvPr id="6" name="Picture 5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BF9F40F0-5225-96D8-B9BF-0042AFB9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4" y="3458833"/>
            <a:ext cx="5516234" cy="33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EA73-E2E0-B884-25FE-7CE4B9B8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4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ea typeface="Calibri Light"/>
                <a:cs typeface="Calibri Light"/>
              </a:rPr>
              <a:t>A stored function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6ECD16E-E180-80FA-B4AA-218954BD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8" y="1546676"/>
            <a:ext cx="6146066" cy="5311324"/>
          </a:xfrm>
          <a:prstGeom prst="rect">
            <a:avLst/>
          </a:prstGeom>
        </p:spPr>
      </p:pic>
      <p:pic>
        <p:nvPicPr>
          <p:cNvPr id="5" name="Picture 4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81D69E68-1A70-434A-1580-1CF9CFF6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94" y="3391979"/>
            <a:ext cx="5715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1B12-6067-A721-D9D2-DB2FA2B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dirty="0">
                <a:cs typeface="Calibri Light"/>
              </a:rPr>
              <a:t>An example query with a subquery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CE10626-AB07-F8E2-9538-02AC0E895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66" y="2012841"/>
            <a:ext cx="7772400" cy="2495550"/>
          </a:xfrm>
        </p:spPr>
      </p:pic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2CEBD7F1-5C06-7A56-A138-6F1B7ACE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120" y="2444457"/>
            <a:ext cx="1923081" cy="1375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5EA09-AD4A-4DF6-3C94-8103456EB507}"/>
              </a:ext>
            </a:extLst>
          </p:cNvPr>
          <p:cNvSpPr txBox="1"/>
          <p:nvPr/>
        </p:nvSpPr>
        <p:spPr>
          <a:xfrm>
            <a:off x="9286067" y="4571999"/>
            <a:ext cx="21051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>
                <a:cs typeface="Calibri"/>
              </a:rPr>
              <a:t>Two fields currently have wheat planted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ECAF6-CA20-3301-3F44-E68335242C96}"/>
              </a:ext>
            </a:extLst>
          </p:cNvPr>
          <p:cNvCxnSpPr/>
          <p:nvPr/>
        </p:nvCxnSpPr>
        <p:spPr>
          <a:xfrm flipH="1" flipV="1">
            <a:off x="10467329" y="3932208"/>
            <a:ext cx="2583" cy="641889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1022-3D12-C17F-4E3F-76313685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cs typeface="Calibri Light"/>
              </a:rPr>
              <a:t>A stored procedure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B053D0-C556-3DD6-5246-9CD8BFB9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" y="1394605"/>
            <a:ext cx="5237653" cy="5463396"/>
          </a:xfrm>
          <a:prstGeom prst="rect">
            <a:avLst/>
          </a:prstGeom>
        </p:spPr>
      </p:pic>
      <p:pic>
        <p:nvPicPr>
          <p:cNvPr id="5" name="Picture 4" descr="A black and white list with white text&#10;&#10;Description automatically generated">
            <a:extLst>
              <a:ext uri="{FF2B5EF4-FFF2-40B4-BE49-F238E27FC236}">
                <a16:creationId xmlns:a16="http://schemas.microsoft.com/office/drawing/2014/main" id="{665FF037-88D2-A9AB-8657-58CCEDDF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189" y="3312903"/>
            <a:ext cx="6892866" cy="3546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9F5AB2-8893-BDD1-C6B3-DCB60F734D30}"/>
              </a:ext>
            </a:extLst>
          </p:cNvPr>
          <p:cNvSpPr txBox="1"/>
          <p:nvPr/>
        </p:nvSpPr>
        <p:spPr>
          <a:xfrm>
            <a:off x="7581254" y="1569202"/>
            <a:ext cx="28413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cs typeface="Calibri"/>
              </a:rPr>
              <a:t>Joins four tables to create one output table for easy readability for all orders</a:t>
            </a:r>
          </a:p>
        </p:txBody>
      </p:sp>
    </p:spTree>
    <p:extLst>
      <p:ext uri="{BB962C8B-B14F-4D97-AF65-F5344CB8AC3E}">
        <p14:creationId xmlns:p14="http://schemas.microsoft.com/office/powerpoint/2010/main" val="187922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502-A718-F459-2385-AC02E8D8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5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cs typeface="Calibri Light"/>
              </a:rPr>
              <a:t>A trigger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4013118-10C9-548F-B70F-A01B9959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84" y="1312725"/>
            <a:ext cx="7278667" cy="55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Farm Manager Database</vt:lpstr>
      <vt:lpstr>EER diagram</vt:lpstr>
      <vt:lpstr>An example of inserting data into the farmers table</vt:lpstr>
      <vt:lpstr>An example of data stored in the orders table</vt:lpstr>
      <vt:lpstr>A view that shows which farmers drive which tractors combining three tables using two inner joins</vt:lpstr>
      <vt:lpstr>A stored function</vt:lpstr>
      <vt:lpstr>An example query with a subquery</vt:lpstr>
      <vt:lpstr>A stored procedure</vt:lpstr>
      <vt:lpstr>A trigger</vt:lpstr>
      <vt:lpstr>PowerPoint Presentation</vt:lpstr>
      <vt:lpstr>An event</vt:lpstr>
      <vt:lpstr>A view that uses four base tables and two queries that use the view</vt:lpstr>
      <vt:lpstr>PowerPoint Presentation</vt:lpstr>
      <vt:lpstr>An example query with group by and having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148</cp:revision>
  <dcterms:created xsi:type="dcterms:W3CDTF">2024-01-19T20:04:04Z</dcterms:created>
  <dcterms:modified xsi:type="dcterms:W3CDTF">2024-01-21T20:25:58Z</dcterms:modified>
</cp:coreProperties>
</file>