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4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1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6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2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0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secare.att.com/tutorials/initial-log-in-of-att-officedirect-mobile-assistant-using-att-business-direct-premier-for-corporate-responsible-users/?product=AT&amp;T%20OfficeDirect%E2%84%A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k-plateau-61369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39DC-A752-4C2A-A0FC-940F817A9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Smash Wireless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4568F-7E82-47C2-9E79-B32D6980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Elena Finley, Jacques Guillory, Brandon Good</a:t>
            </a:r>
          </a:p>
        </p:txBody>
      </p:sp>
    </p:spTree>
    <p:extLst>
      <p:ext uri="{BB962C8B-B14F-4D97-AF65-F5344CB8AC3E}">
        <p14:creationId xmlns:p14="http://schemas.microsoft.com/office/powerpoint/2010/main" val="4236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65B6-CF5E-41AA-BC77-5498A60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1026" name="Picture 2" descr="https://asecare.att.com/assets/tutorials/Initial%20log%20in%20to%20the%20AT&amp;T%20OfficeDirect%20Mobile%20Assistant%20using%20Premier%20for%20CRUs_2.png">
            <a:hlinkClick r:id="rId2"/>
            <a:extLst>
              <a:ext uri="{FF2B5EF4-FFF2-40B4-BE49-F238E27FC236}">
                <a16:creationId xmlns:a16="http://schemas.microsoft.com/office/drawing/2014/main" id="{681D9B89-B6BC-4F4E-A2C7-A64B10A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7" y="2051118"/>
            <a:ext cx="6613525" cy="44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505-CBEB-41C5-AC26-1BF8FE9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B806E-ABDA-4A74-868C-B1317C89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764793"/>
            <a:ext cx="6845300" cy="3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3B7A-9A0A-41EA-A538-5A84295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549BE-B8D7-465A-BD9A-1B88AED23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6B34-A8AB-4927-AC42-F4B728A7BE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Body-parser</a:t>
            </a:r>
          </a:p>
          <a:p>
            <a:r>
              <a:rPr lang="en-US" dirty="0"/>
              <a:t>Handlebars</a:t>
            </a:r>
          </a:p>
          <a:p>
            <a:r>
              <a:rPr lang="en-US" dirty="0"/>
              <a:t>Path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CED8AC-5FEC-46F6-B8CA-4C925922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Software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19E737-2D31-45DA-A2CB-5A55CA329E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Materialize</a:t>
            </a:r>
          </a:p>
          <a:p>
            <a:r>
              <a:rPr lang="en-US" dirty="0"/>
              <a:t>Chance.js</a:t>
            </a:r>
          </a:p>
          <a:p>
            <a:r>
              <a:rPr lang="en-US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3784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FAF5-F490-4F1D-B496-A8DF0CA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0C7A-90BE-4F3C-8E8D-012E4A70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https://stark-plateau-61369.herokuapp.com/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61E-9D12-4A26-9736-137AF4D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F044-BDB1-42EC-A99F-2D90B24C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Suspend lines </a:t>
            </a:r>
          </a:p>
          <a:p>
            <a:r>
              <a:rPr lang="en-US" dirty="0"/>
              <a:t>User sign-in</a:t>
            </a:r>
          </a:p>
          <a:p>
            <a:r>
              <a:rPr lang="en-US" dirty="0"/>
              <a:t>Multiple device types</a:t>
            </a:r>
          </a:p>
          <a:p>
            <a:r>
              <a:rPr lang="en-US" dirty="0"/>
              <a:t>Export Data to Excel</a:t>
            </a:r>
          </a:p>
          <a:p>
            <a:r>
              <a:rPr lang="en-US" dirty="0"/>
              <a:t>Device Selection and Shipping</a:t>
            </a:r>
          </a:p>
        </p:txBody>
      </p:sp>
    </p:spTree>
    <p:extLst>
      <p:ext uri="{BB962C8B-B14F-4D97-AF65-F5344CB8AC3E}">
        <p14:creationId xmlns:p14="http://schemas.microsoft.com/office/powerpoint/2010/main" val="39919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3836</TotalTime>
  <Words>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Smash Wireless</vt:lpstr>
      <vt:lpstr>Inspiration</vt:lpstr>
      <vt:lpstr>Our Solution</vt:lpstr>
      <vt:lpstr>Libraries Used</vt:lpstr>
      <vt:lpstr>Tech Demo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Good</dc:creator>
  <cp:lastModifiedBy>Elena</cp:lastModifiedBy>
  <cp:revision>34</cp:revision>
  <dcterms:created xsi:type="dcterms:W3CDTF">2017-11-09T02:15:50Z</dcterms:created>
  <dcterms:modified xsi:type="dcterms:W3CDTF">2017-11-11T18:16:38Z</dcterms:modified>
</cp:coreProperties>
</file>