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301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152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17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81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238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1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498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4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30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2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60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282-C626-491F-9B67-555142617518}" type="datetimeFigureOut">
              <a:rPr lang="en-ZA" smtClean="0"/>
              <a:t>2017/08/24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5650-96F4-4CC3-87AD-CA8E557BAB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2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8" y="1605699"/>
            <a:ext cx="11829376" cy="26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518" y="785610"/>
            <a:ext cx="1075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For the purpose of this exercise a data set was used that was created for educational purposes. The dataset was obtained with the following code: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31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3" y="940158"/>
            <a:ext cx="11119578" cy="4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3" y="186744"/>
            <a:ext cx="11204134" cy="262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00" y="2946443"/>
            <a:ext cx="4070663" cy="3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0" y="927280"/>
            <a:ext cx="10763028" cy="48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9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1" y="669700"/>
            <a:ext cx="11786347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8" y="3457843"/>
            <a:ext cx="3924300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65" y="3514993"/>
            <a:ext cx="3838575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7" y="145893"/>
            <a:ext cx="9753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9" y="1596981"/>
            <a:ext cx="10852910" cy="36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1" y="1030310"/>
            <a:ext cx="11202147" cy="48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Mouton</dc:creator>
  <cp:lastModifiedBy>Jacques Mouton</cp:lastModifiedBy>
  <cp:revision>2</cp:revision>
  <dcterms:created xsi:type="dcterms:W3CDTF">2017-08-24T17:01:52Z</dcterms:created>
  <dcterms:modified xsi:type="dcterms:W3CDTF">2017-08-24T17:05:39Z</dcterms:modified>
</cp:coreProperties>
</file>