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0b1879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0b1879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0b1879f4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0b1879f4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0b1879f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0b1879f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0b1879f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0b1879f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acquiewitte/ea-python-2022-capsto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earch.earthdata.nasa.gov/search/granules?p=C1931665183-NSIDC_ECS&amp;pg%5B0%5D%5Bv%5D=f&amp;pg%5B0%5D%5Bgsk%5D=-start_date&amp;q=SMAP%20Enhanced%20L3%20Radiometer%20Global%20Daily%209%20km%20EASE-Grid%20Soil%20Moisture%20V004&amp;tl=1650327763.795!3" TargetMode="External"/><Relationship Id="rId4" Type="http://schemas.openxmlformats.org/officeDocument/2006/relationships/hyperlink" Target="https://cds.climate.copernicus.eu/cdsapp#!/dataset/satellite-soil-moisture?tab=overview" TargetMode="External"/><Relationship Id="rId9" Type="http://schemas.openxmlformats.org/officeDocument/2006/relationships/hyperlink" Target="https://disc.gsfc.nasa.gov/datasets/GPM_3IMERGDL_06/summary?keywords=%22IMERG%20late%22" TargetMode="External"/><Relationship Id="rId5" Type="http://schemas.openxmlformats.org/officeDocument/2006/relationships/hyperlink" Target="https://cds.climate.copernicus.eu/cdsapp#!/dataset/satellite-soil-moisture?tab=overview" TargetMode="External"/><Relationship Id="rId6" Type="http://schemas.openxmlformats.org/officeDocument/2006/relationships/hyperlink" Target="https://www.usgs.gov/landsat-missions/normalized-difference-moisture-index" TargetMode="External"/><Relationship Id="rId7" Type="http://schemas.openxmlformats.org/officeDocument/2006/relationships/hyperlink" Target="https://www.usgs.gov/landsat-missions/normalized-difference-moisture-index" TargetMode="External"/><Relationship Id="rId8" Type="http://schemas.openxmlformats.org/officeDocument/2006/relationships/hyperlink" Target="https://disc.gsfc.nasa.gov/datasets/GPM_3IMERGDL_06/summary?keywords=%22IMERG%20late%2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77875" y="221825"/>
            <a:ext cx="85206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231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Where can soil moisture improve rainfall-triggered landslide predictability?</a:t>
            </a:r>
            <a:endParaRPr b="1" sz="37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04125" y="1560925"/>
            <a:ext cx="8468100" cy="3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TEAM: Jacquie Witte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PURPOSE: Address the need to improve our understanding of landslides caused by rainfall. To better characterize where and when these landslides occur.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GITHUB REPO: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https://github.com/jacquiewitte/ea-python-2022-capstone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4650" y="0"/>
            <a:ext cx="85206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DATA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2150" y="519525"/>
            <a:ext cx="8969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NASA Global Landslide Catalog (2007-2016)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Assembled and provided by Elsa Culler et al. in csv format.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NASA SMAP Enhanced L3 Radiometer Global Daily 9 km EASE-Grid Soil Moisture V004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Subsetting available via Earthdata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https://search.earthdata.nasa.gov/search/granules?p=C1931665183-NSIDC_ECS&amp;pg[0][v]=f&amp;pg[0][gsk]=-start_date&amp;q=SMAP%20Enhanced%20L3%20Radiometer%20Global%20Daily%209%20km%20EASE-Grid%20Soil%20Moisture%20V004&amp;tl=1650327763.795!3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!!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HDF5 format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ESA Climate Change Initiative soil moisture version 03.3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https://cds.climate.copernicus.eu/cdsapp#!/dataset/satellite-soil-moisture?tab=overview</a:t>
            </a:r>
            <a:b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netCDF3 format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Landsat Normalized Difference Moisture Index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In Landsat 4-7, NDMI = (Band 4 – Band 5) / (Band 4 + Band 5).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In Landsat 8, NDMI = (Band 5 – Band 6) / (Band 5 + Band 6).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/>
              </a:rPr>
              <a:t>https://www.usgs.gov/landsat-missions/normalized-difference-moisture-index</a:t>
            </a:r>
            <a:b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tif files through an API or download request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GPM IMERG Late Precipitation L3 1 day 0.1 degree x 0.1 degree V06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Subsetting available via GES DISC over the Colorado Domain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Nearest neighbor remapping of fields between grids in spherical coordinates.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/>
              </a:rPr>
              <a:t>https://disc.gsfc.nasa.gov/datasets/GPM_3IMERGDL_06/summary?keywords=%22IMERG%20late%22</a:t>
            </a:r>
            <a:b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netCDF4 format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5125" y="0"/>
            <a:ext cx="8520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WORKFLOW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46300" y="784800"/>
            <a:ext cx="8651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→ Read a subset of landslide events over Colorado only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→ Read Soil/Precip datasets --&gt; co-located in time to each Colorado landslide event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→ Nearest neighbor, area average parameters (depends on the data set)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   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→ Add averaged parameters to the subsetted Dataset (1) as a dataFrame: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22860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source, measurement(s), etc. and export as CSV for future use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     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→ time series plots of precipitation accumulation leading up to the landslide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22860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note, this may be its own notebook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→ correlation plots of SMAP vs ESA soil moisture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→ distribution plots SMAP, ESA, Landsat soils and GPM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" name="Google Shape;68;p15"/>
          <p:cNvCxnSpPr/>
          <p:nvPr/>
        </p:nvCxnSpPr>
        <p:spPr>
          <a:xfrm flipH="1">
            <a:off x="1525400" y="1802375"/>
            <a:ext cx="11400" cy="30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" name="Google Shape;69;p15"/>
          <p:cNvCxnSpPr/>
          <p:nvPr/>
        </p:nvCxnSpPr>
        <p:spPr>
          <a:xfrm flipH="1">
            <a:off x="1982600" y="2411975"/>
            <a:ext cx="11400" cy="30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" name="Google Shape;70;p15"/>
          <p:cNvCxnSpPr/>
          <p:nvPr/>
        </p:nvCxnSpPr>
        <p:spPr>
          <a:xfrm flipH="1">
            <a:off x="2439800" y="3326375"/>
            <a:ext cx="11400" cy="30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5"/>
          <p:cNvCxnSpPr/>
          <p:nvPr/>
        </p:nvCxnSpPr>
        <p:spPr>
          <a:xfrm flipH="1">
            <a:off x="1068200" y="1192775"/>
            <a:ext cx="11400" cy="30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28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DELIVERABLES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35750" y="1618950"/>
            <a:ext cx="8460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CSV file of 2007-2016 Colorado Landslides with co-located GPM precipitation and soil moisture parameters from SMAP, ESA, and Landsat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Jupyter notebook(s) of plots and analysis based on the CSV database.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