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261" r:id="rId3"/>
    <p:sldId id="257" r:id="rId4"/>
    <p:sldId id="259" r:id="rId5"/>
    <p:sldId id="263" r:id="rId6"/>
    <p:sldId id="264" r:id="rId7"/>
    <p:sldId id="270" r:id="rId8"/>
    <p:sldId id="272" r:id="rId9"/>
    <p:sldId id="274" r:id="rId10"/>
    <p:sldId id="269" r:id="rId11"/>
    <p:sldId id="275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Medium" panose="00000600000000000000" pitchFamily="2" charset="0"/>
      <p:regular r:id="rId18"/>
      <p:bold r:id="rId19"/>
      <p:italic r:id="rId20"/>
      <p:boldItalic r:id="rId21"/>
    </p:embeddedFont>
    <p:embeddedFont>
      <p:font typeface="Darker Grotesque" panose="020B0604020202020204" charset="0"/>
      <p:regular r:id="rId22"/>
      <p:bold r:id="rId23"/>
    </p:embeddedFont>
    <p:embeddedFont>
      <p:font typeface="Darker Grotesque Black" panose="020B0604020202020204" charset="0"/>
      <p:bold r:id="rId24"/>
    </p:embeddedFont>
    <p:embeddedFont>
      <p:font typeface="Nunito Light" pitchFamily="2" charset="0"/>
      <p:regular r:id="rId25"/>
      <p: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112CC9-A438-4FE6-876F-5933F58F3D73}">
  <a:tblStyle styleId="{D7112CC9-A438-4FE6-876F-5933F58F3D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F59DAA-C7EA-4F19-AECB-086BC1F950F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>
          <a:extLst>
            <a:ext uri="{FF2B5EF4-FFF2-40B4-BE49-F238E27FC236}">
              <a16:creationId xmlns:a16="http://schemas.microsoft.com/office/drawing/2014/main" id="{D6992E52-0E72-51E0-B5A4-0A8806256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dfce81f19_0_45:notes">
            <a:extLst>
              <a:ext uri="{FF2B5EF4-FFF2-40B4-BE49-F238E27FC236}">
                <a16:creationId xmlns:a16="http://schemas.microsoft.com/office/drawing/2014/main" id="{ADF76484-38BE-4C24-1509-C2615A7077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dfce81f19_0_45:notes">
            <a:extLst>
              <a:ext uri="{FF2B5EF4-FFF2-40B4-BE49-F238E27FC236}">
                <a16:creationId xmlns:a16="http://schemas.microsoft.com/office/drawing/2014/main" id="{245D2637-E920-2AE9-1ADD-DF408970F8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07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16241d4a3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16241d4a3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6bb02b26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6bb02b26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0" name="Google Shape;10;p2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738925" y="1235288"/>
            <a:ext cx="5666100" cy="21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739019" y="3432363"/>
            <a:ext cx="5666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6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48" name="Google Shape;148;p16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801000" y="1753075"/>
            <a:ext cx="23337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2"/>
          </p:nvPr>
        </p:nvSpPr>
        <p:spPr>
          <a:xfrm>
            <a:off x="3410347" y="1753079"/>
            <a:ext cx="2319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3"/>
          </p:nvPr>
        </p:nvSpPr>
        <p:spPr>
          <a:xfrm>
            <a:off x="801075" y="3298725"/>
            <a:ext cx="23337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ubTitle" idx="4"/>
          </p:nvPr>
        </p:nvSpPr>
        <p:spPr>
          <a:xfrm>
            <a:off x="3410348" y="3298726"/>
            <a:ext cx="2319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5"/>
          </p:nvPr>
        </p:nvSpPr>
        <p:spPr>
          <a:xfrm>
            <a:off x="6007901" y="1753080"/>
            <a:ext cx="23289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6"/>
          </p:nvPr>
        </p:nvSpPr>
        <p:spPr>
          <a:xfrm>
            <a:off x="6007902" y="3298726"/>
            <a:ext cx="23289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7"/>
          </p:nvPr>
        </p:nvSpPr>
        <p:spPr>
          <a:xfrm>
            <a:off x="800875" y="1371775"/>
            <a:ext cx="23337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8"/>
          </p:nvPr>
        </p:nvSpPr>
        <p:spPr>
          <a:xfrm>
            <a:off x="3417192" y="1371775"/>
            <a:ext cx="2310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9"/>
          </p:nvPr>
        </p:nvSpPr>
        <p:spPr>
          <a:xfrm>
            <a:off x="6003225" y="1371775"/>
            <a:ext cx="23289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13"/>
          </p:nvPr>
        </p:nvSpPr>
        <p:spPr>
          <a:xfrm>
            <a:off x="801075" y="2917575"/>
            <a:ext cx="23337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14"/>
          </p:nvPr>
        </p:nvSpPr>
        <p:spPr>
          <a:xfrm>
            <a:off x="3417189" y="2917574"/>
            <a:ext cx="2310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ubTitle" idx="15"/>
          </p:nvPr>
        </p:nvSpPr>
        <p:spPr>
          <a:xfrm>
            <a:off x="6012490" y="2917575"/>
            <a:ext cx="2319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1" name="Google Shape;191;p1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0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8" name="Google Shape;198;p20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38" name="Google Shape;38;p5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4923249" y="27626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1715375" y="27626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715375" y="2383429"/>
            <a:ext cx="2505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923250" y="2383429"/>
            <a:ext cx="2505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50" name="Google Shape;50;p6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58" name="Google Shape;58;p7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811975" y="13150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811975" y="1887700"/>
            <a:ext cx="4294800" cy="20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>
            <a:spLocks noGrp="1"/>
          </p:cNvSpPr>
          <p:nvPr>
            <p:ph type="pic" idx="2"/>
          </p:nvPr>
        </p:nvSpPr>
        <p:spPr>
          <a:xfrm>
            <a:off x="5643775" y="922900"/>
            <a:ext cx="2787000" cy="3453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68" name="Google Shape;68;p8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76" name="Google Shape;76;p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-22325" y="-21050"/>
            <a:ext cx="9201900" cy="5164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32" name="Google Shape;132;p15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1"/>
          </p:nvPr>
        </p:nvSpPr>
        <p:spPr>
          <a:xfrm>
            <a:off x="1598950" y="175307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2"/>
          </p:nvPr>
        </p:nvSpPr>
        <p:spPr>
          <a:xfrm>
            <a:off x="5477578" y="175307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3"/>
          </p:nvPr>
        </p:nvSpPr>
        <p:spPr>
          <a:xfrm>
            <a:off x="1598950" y="329872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4"/>
          </p:nvPr>
        </p:nvSpPr>
        <p:spPr>
          <a:xfrm>
            <a:off x="5477578" y="329872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subTitle" idx="5"/>
          </p:nvPr>
        </p:nvSpPr>
        <p:spPr>
          <a:xfrm>
            <a:off x="1598951" y="13717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6"/>
          </p:nvPr>
        </p:nvSpPr>
        <p:spPr>
          <a:xfrm>
            <a:off x="1598951" y="29175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ubTitle" idx="7"/>
          </p:nvPr>
        </p:nvSpPr>
        <p:spPr>
          <a:xfrm>
            <a:off x="5477563" y="13717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ubTitle" idx="8"/>
          </p:nvPr>
        </p:nvSpPr>
        <p:spPr>
          <a:xfrm>
            <a:off x="5477563" y="29175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1" r:id="rId9"/>
    <p:sldLayoutId id="2147483662" r:id="rId10"/>
    <p:sldLayoutId id="2147483665" r:id="rId11"/>
    <p:sldLayoutId id="2147483666" r:id="rId12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9pctFZYTFRmmQoJlcbHow70rgaKKUtM_lOyN7JnAd0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ctrTitle"/>
          </p:nvPr>
        </p:nvSpPr>
        <p:spPr>
          <a:xfrm>
            <a:off x="1738925" y="1235288"/>
            <a:ext cx="5666100" cy="21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Welcome to </a:t>
            </a:r>
            <a:r>
              <a:rPr lang="en-GB" dirty="0" err="1"/>
              <a:t>SmartMeal</a:t>
            </a:r>
            <a:endParaRPr dirty="0"/>
          </a:p>
        </p:txBody>
      </p:sp>
      <p:sp>
        <p:nvSpPr>
          <p:cNvPr id="235" name="Google Shape;235;p24"/>
          <p:cNvSpPr txBox="1">
            <a:spLocks noGrp="1"/>
          </p:cNvSpPr>
          <p:nvPr>
            <p:ph type="subTitle" idx="1"/>
          </p:nvPr>
        </p:nvSpPr>
        <p:spPr>
          <a:xfrm>
            <a:off x="1739019" y="3432363"/>
            <a:ext cx="5666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Human Computer Interface project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7"/>
          <p:cNvSpPr txBox="1">
            <a:spLocks noGrp="1"/>
          </p:cNvSpPr>
          <p:nvPr>
            <p:ph type="title"/>
          </p:nvPr>
        </p:nvSpPr>
        <p:spPr>
          <a:xfrm>
            <a:off x="720000" y="6027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Funding &amp; Next Steps</a:t>
            </a:r>
            <a:endParaRPr dirty="0"/>
          </a:p>
        </p:txBody>
      </p:sp>
      <p:sp>
        <p:nvSpPr>
          <p:cNvPr id="692" name="Google Shape;692;p37"/>
          <p:cNvSpPr txBox="1"/>
          <p:nvPr/>
        </p:nvSpPr>
        <p:spPr>
          <a:xfrm>
            <a:off x="1950117" y="1576326"/>
            <a:ext cx="3506527" cy="257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What We Need: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Looking for: €10,000–€20,000 in seed investment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of Funds: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MVP App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Nutritional Database Licensing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Testing &amp; UI Refinement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Launch &amp; Marketing</a:t>
            </a:r>
          </a:p>
          <a:p>
            <a:r>
              <a:rPr lang="en-US" b="1" dirty="0"/>
              <a:t>Goal:</a:t>
            </a:r>
            <a:r>
              <a:rPr lang="en-US" dirty="0"/>
              <a:t> MVP launch within </a:t>
            </a:r>
            <a:r>
              <a:rPr lang="en-US" b="1" dirty="0"/>
              <a:t>6 months</a:t>
            </a:r>
            <a:r>
              <a:rPr lang="en-US" dirty="0"/>
              <a:t>, with </a:t>
            </a:r>
            <a:r>
              <a:rPr lang="en-US" b="1" dirty="0"/>
              <a:t>1000+ active users</a:t>
            </a:r>
            <a:r>
              <a:rPr lang="en-US" dirty="0"/>
              <a:t> in Year 1.</a:t>
            </a:r>
          </a:p>
        </p:txBody>
      </p:sp>
      <p:sp>
        <p:nvSpPr>
          <p:cNvPr id="698" name="Google Shape;698;p37"/>
          <p:cNvSpPr/>
          <p:nvPr/>
        </p:nvSpPr>
        <p:spPr>
          <a:xfrm>
            <a:off x="6662994" y="1299031"/>
            <a:ext cx="1407579" cy="2685758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90880" y="1144665"/>
            <a:ext cx="1551654" cy="3149588"/>
            <a:chOff x="5186401" y="494525"/>
            <a:chExt cx="1834973" cy="3724678"/>
          </a:xfrm>
        </p:grpSpPr>
        <p:sp>
          <p:nvSpPr>
            <p:cNvPr id="700" name="Google Shape;700;p37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2" name="Google Shape;702;p37"/>
          <p:cNvPicPr preferRelativeResize="0"/>
          <p:nvPr/>
        </p:nvPicPr>
        <p:blipFill rotWithShape="1">
          <a:blip r:embed="rId3">
            <a:alphaModFix/>
          </a:blip>
          <a:srcRect l="38031" r="27013"/>
          <a:stretch/>
        </p:blipFill>
        <p:spPr>
          <a:xfrm>
            <a:off x="6663002" y="1299034"/>
            <a:ext cx="1407613" cy="2685914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11" name="Google Shape;711;p37"/>
          <p:cNvSpPr/>
          <p:nvPr/>
        </p:nvSpPr>
        <p:spPr>
          <a:xfrm>
            <a:off x="1238914" y="2409781"/>
            <a:ext cx="296442" cy="259763"/>
          </a:xfrm>
          <a:custGeom>
            <a:avLst/>
            <a:gdLst/>
            <a:ahLst/>
            <a:cxnLst/>
            <a:rect l="l" t="t" r="r" b="b"/>
            <a:pathLst>
              <a:path w="561975" h="492442" extrusionOk="0">
                <a:moveTo>
                  <a:pt x="544830" y="164783"/>
                </a:moveTo>
                <a:cubicBezTo>
                  <a:pt x="554355" y="164783"/>
                  <a:pt x="561023" y="157163"/>
                  <a:pt x="561023" y="148590"/>
                </a:cubicBezTo>
                <a:lnTo>
                  <a:pt x="561023" y="17145"/>
                </a:lnTo>
                <a:cubicBezTo>
                  <a:pt x="561023" y="7620"/>
                  <a:pt x="553403" y="953"/>
                  <a:pt x="544830" y="953"/>
                </a:cubicBezTo>
                <a:lnTo>
                  <a:pt x="230505" y="953"/>
                </a:lnTo>
                <a:lnTo>
                  <a:pt x="230505" y="82867"/>
                </a:lnTo>
                <a:cubicBezTo>
                  <a:pt x="230505" y="92392"/>
                  <a:pt x="222885" y="99060"/>
                  <a:pt x="214313" y="99060"/>
                </a:cubicBezTo>
                <a:cubicBezTo>
                  <a:pt x="205740" y="99060"/>
                  <a:pt x="198120" y="91440"/>
                  <a:pt x="198120" y="82867"/>
                </a:cubicBezTo>
                <a:lnTo>
                  <a:pt x="198120" y="0"/>
                </a:lnTo>
                <a:lnTo>
                  <a:pt x="164783" y="0"/>
                </a:lnTo>
                <a:lnTo>
                  <a:pt x="164783" y="81915"/>
                </a:lnTo>
                <a:cubicBezTo>
                  <a:pt x="164783" y="91440"/>
                  <a:pt x="157163" y="98108"/>
                  <a:pt x="148590" y="98108"/>
                </a:cubicBezTo>
                <a:cubicBezTo>
                  <a:pt x="140018" y="98108"/>
                  <a:pt x="132398" y="90488"/>
                  <a:pt x="132398" y="81915"/>
                </a:cubicBezTo>
                <a:lnTo>
                  <a:pt x="132398" y="0"/>
                </a:lnTo>
                <a:lnTo>
                  <a:pt x="99060" y="0"/>
                </a:lnTo>
                <a:lnTo>
                  <a:pt x="99060" y="81915"/>
                </a:lnTo>
                <a:cubicBezTo>
                  <a:pt x="99060" y="91440"/>
                  <a:pt x="91440" y="98108"/>
                  <a:pt x="82868" y="98108"/>
                </a:cubicBezTo>
                <a:cubicBezTo>
                  <a:pt x="74295" y="98108"/>
                  <a:pt x="66675" y="90488"/>
                  <a:pt x="66675" y="81915"/>
                </a:cubicBezTo>
                <a:lnTo>
                  <a:pt x="66675" y="0"/>
                </a:lnTo>
                <a:lnTo>
                  <a:pt x="16193" y="0"/>
                </a:lnTo>
                <a:cubicBezTo>
                  <a:pt x="6668" y="0"/>
                  <a:pt x="0" y="7620"/>
                  <a:pt x="0" y="16192"/>
                </a:cubicBezTo>
                <a:lnTo>
                  <a:pt x="0" y="147638"/>
                </a:lnTo>
                <a:cubicBezTo>
                  <a:pt x="0" y="157163"/>
                  <a:pt x="7620" y="163830"/>
                  <a:pt x="16193" y="163830"/>
                </a:cubicBezTo>
                <a:lnTo>
                  <a:pt x="263843" y="163830"/>
                </a:lnTo>
                <a:lnTo>
                  <a:pt x="263843" y="197167"/>
                </a:lnTo>
                <a:lnTo>
                  <a:pt x="230505" y="197167"/>
                </a:lnTo>
                <a:lnTo>
                  <a:pt x="230505" y="279083"/>
                </a:lnTo>
                <a:cubicBezTo>
                  <a:pt x="230505" y="288608"/>
                  <a:pt x="222885" y="295275"/>
                  <a:pt x="214313" y="295275"/>
                </a:cubicBezTo>
                <a:cubicBezTo>
                  <a:pt x="205740" y="295275"/>
                  <a:pt x="198120" y="287655"/>
                  <a:pt x="198120" y="279083"/>
                </a:cubicBezTo>
                <a:lnTo>
                  <a:pt x="198120" y="197167"/>
                </a:lnTo>
                <a:lnTo>
                  <a:pt x="164783" y="197167"/>
                </a:lnTo>
                <a:lnTo>
                  <a:pt x="164783" y="279083"/>
                </a:lnTo>
                <a:cubicBezTo>
                  <a:pt x="164783" y="288608"/>
                  <a:pt x="157163" y="295275"/>
                  <a:pt x="148590" y="295275"/>
                </a:cubicBezTo>
                <a:cubicBezTo>
                  <a:pt x="140018" y="295275"/>
                  <a:pt x="132398" y="287655"/>
                  <a:pt x="132398" y="279083"/>
                </a:cubicBezTo>
                <a:lnTo>
                  <a:pt x="132398" y="197167"/>
                </a:lnTo>
                <a:lnTo>
                  <a:pt x="99060" y="197167"/>
                </a:lnTo>
                <a:lnTo>
                  <a:pt x="99060" y="279083"/>
                </a:lnTo>
                <a:cubicBezTo>
                  <a:pt x="99060" y="288608"/>
                  <a:pt x="91440" y="295275"/>
                  <a:pt x="82868" y="295275"/>
                </a:cubicBezTo>
                <a:cubicBezTo>
                  <a:pt x="74295" y="295275"/>
                  <a:pt x="66675" y="287655"/>
                  <a:pt x="66675" y="279083"/>
                </a:cubicBezTo>
                <a:lnTo>
                  <a:pt x="66675" y="197167"/>
                </a:lnTo>
                <a:lnTo>
                  <a:pt x="16193" y="197167"/>
                </a:lnTo>
                <a:cubicBezTo>
                  <a:pt x="6668" y="197167"/>
                  <a:pt x="0" y="204788"/>
                  <a:pt x="0" y="213360"/>
                </a:cubicBezTo>
                <a:lnTo>
                  <a:pt x="0" y="344805"/>
                </a:lnTo>
                <a:cubicBezTo>
                  <a:pt x="0" y="354330"/>
                  <a:pt x="7620" y="360997"/>
                  <a:pt x="16193" y="360997"/>
                </a:cubicBezTo>
                <a:lnTo>
                  <a:pt x="263843" y="360997"/>
                </a:lnTo>
                <a:lnTo>
                  <a:pt x="263843" y="397192"/>
                </a:lnTo>
                <a:cubicBezTo>
                  <a:pt x="249555" y="401955"/>
                  <a:pt x="239078" y="413385"/>
                  <a:pt x="234315" y="426720"/>
                </a:cubicBezTo>
                <a:lnTo>
                  <a:pt x="16193" y="426720"/>
                </a:lnTo>
                <a:cubicBezTo>
                  <a:pt x="6668" y="426720"/>
                  <a:pt x="0" y="434340"/>
                  <a:pt x="0" y="442913"/>
                </a:cubicBezTo>
                <a:cubicBezTo>
                  <a:pt x="0" y="451485"/>
                  <a:pt x="7620" y="459105"/>
                  <a:pt x="16193" y="459105"/>
                </a:cubicBezTo>
                <a:lnTo>
                  <a:pt x="234315" y="459105"/>
                </a:lnTo>
                <a:cubicBezTo>
                  <a:pt x="240983" y="478155"/>
                  <a:pt x="259080" y="492442"/>
                  <a:pt x="280988" y="492442"/>
                </a:cubicBezTo>
                <a:cubicBezTo>
                  <a:pt x="302895" y="492442"/>
                  <a:pt x="320993" y="479108"/>
                  <a:pt x="327660" y="459105"/>
                </a:cubicBezTo>
                <a:lnTo>
                  <a:pt x="545783" y="459105"/>
                </a:lnTo>
                <a:cubicBezTo>
                  <a:pt x="555308" y="459105"/>
                  <a:pt x="561975" y="451485"/>
                  <a:pt x="561975" y="442913"/>
                </a:cubicBezTo>
                <a:cubicBezTo>
                  <a:pt x="561975" y="434340"/>
                  <a:pt x="554355" y="426720"/>
                  <a:pt x="545783" y="426720"/>
                </a:cubicBezTo>
                <a:lnTo>
                  <a:pt x="327660" y="426720"/>
                </a:lnTo>
                <a:cubicBezTo>
                  <a:pt x="322898" y="412433"/>
                  <a:pt x="311468" y="401955"/>
                  <a:pt x="298133" y="397192"/>
                </a:cubicBezTo>
                <a:lnTo>
                  <a:pt x="298133" y="360997"/>
                </a:lnTo>
                <a:lnTo>
                  <a:pt x="545783" y="360997"/>
                </a:lnTo>
                <a:cubicBezTo>
                  <a:pt x="555308" y="360997"/>
                  <a:pt x="561975" y="353378"/>
                  <a:pt x="561975" y="344805"/>
                </a:cubicBezTo>
                <a:lnTo>
                  <a:pt x="561975" y="213360"/>
                </a:lnTo>
                <a:cubicBezTo>
                  <a:pt x="561975" y="203835"/>
                  <a:pt x="554355" y="197167"/>
                  <a:pt x="545783" y="197167"/>
                </a:cubicBezTo>
                <a:lnTo>
                  <a:pt x="298133" y="197167"/>
                </a:lnTo>
                <a:lnTo>
                  <a:pt x="298133" y="163830"/>
                </a:lnTo>
                <a:lnTo>
                  <a:pt x="544830" y="163830"/>
                </a:lnTo>
                <a:close/>
                <a:moveTo>
                  <a:pt x="477203" y="263842"/>
                </a:moveTo>
                <a:cubicBezTo>
                  <a:pt x="486728" y="263842"/>
                  <a:pt x="493395" y="271463"/>
                  <a:pt x="493395" y="280035"/>
                </a:cubicBezTo>
                <a:cubicBezTo>
                  <a:pt x="493395" y="288608"/>
                  <a:pt x="485775" y="296228"/>
                  <a:pt x="477203" y="296228"/>
                </a:cubicBezTo>
                <a:cubicBezTo>
                  <a:pt x="468630" y="296228"/>
                  <a:pt x="461010" y="288608"/>
                  <a:pt x="461010" y="280035"/>
                </a:cubicBezTo>
                <a:cubicBezTo>
                  <a:pt x="461010" y="271463"/>
                  <a:pt x="468630" y="263842"/>
                  <a:pt x="477203" y="263842"/>
                </a:cubicBezTo>
                <a:lnTo>
                  <a:pt x="477203" y="263842"/>
                </a:lnTo>
                <a:close/>
                <a:moveTo>
                  <a:pt x="411480" y="263842"/>
                </a:moveTo>
                <a:cubicBezTo>
                  <a:pt x="421005" y="263842"/>
                  <a:pt x="427673" y="271463"/>
                  <a:pt x="427673" y="280035"/>
                </a:cubicBezTo>
                <a:cubicBezTo>
                  <a:pt x="427673" y="288608"/>
                  <a:pt x="420053" y="296228"/>
                  <a:pt x="411480" y="296228"/>
                </a:cubicBezTo>
                <a:cubicBezTo>
                  <a:pt x="402908" y="296228"/>
                  <a:pt x="395288" y="288608"/>
                  <a:pt x="395288" y="280035"/>
                </a:cubicBezTo>
                <a:cubicBezTo>
                  <a:pt x="395288" y="271463"/>
                  <a:pt x="402908" y="263842"/>
                  <a:pt x="411480" y="263842"/>
                </a:cubicBezTo>
                <a:lnTo>
                  <a:pt x="411480" y="263842"/>
                </a:lnTo>
                <a:close/>
                <a:moveTo>
                  <a:pt x="345758" y="263842"/>
                </a:moveTo>
                <a:cubicBezTo>
                  <a:pt x="355283" y="263842"/>
                  <a:pt x="361950" y="271463"/>
                  <a:pt x="361950" y="280035"/>
                </a:cubicBezTo>
                <a:cubicBezTo>
                  <a:pt x="361950" y="288608"/>
                  <a:pt x="354330" y="296228"/>
                  <a:pt x="345758" y="296228"/>
                </a:cubicBezTo>
                <a:cubicBezTo>
                  <a:pt x="337185" y="296228"/>
                  <a:pt x="329565" y="288608"/>
                  <a:pt x="329565" y="280035"/>
                </a:cubicBezTo>
                <a:cubicBezTo>
                  <a:pt x="329565" y="271463"/>
                  <a:pt x="337185" y="263842"/>
                  <a:pt x="345758" y="263842"/>
                </a:cubicBezTo>
                <a:lnTo>
                  <a:pt x="345758" y="263842"/>
                </a:lnTo>
                <a:close/>
                <a:moveTo>
                  <a:pt x="477203" y="66675"/>
                </a:moveTo>
                <a:cubicBezTo>
                  <a:pt x="486728" y="66675"/>
                  <a:pt x="493395" y="74295"/>
                  <a:pt x="493395" y="82867"/>
                </a:cubicBezTo>
                <a:cubicBezTo>
                  <a:pt x="493395" y="91440"/>
                  <a:pt x="485775" y="99060"/>
                  <a:pt x="477203" y="99060"/>
                </a:cubicBezTo>
                <a:cubicBezTo>
                  <a:pt x="468630" y="99060"/>
                  <a:pt x="461010" y="91440"/>
                  <a:pt x="461010" y="82867"/>
                </a:cubicBezTo>
                <a:cubicBezTo>
                  <a:pt x="461010" y="74295"/>
                  <a:pt x="468630" y="66675"/>
                  <a:pt x="477203" y="66675"/>
                </a:cubicBezTo>
                <a:lnTo>
                  <a:pt x="477203" y="66675"/>
                </a:lnTo>
                <a:close/>
                <a:moveTo>
                  <a:pt x="411480" y="66675"/>
                </a:moveTo>
                <a:cubicBezTo>
                  <a:pt x="421005" y="66675"/>
                  <a:pt x="427673" y="74295"/>
                  <a:pt x="427673" y="82867"/>
                </a:cubicBezTo>
                <a:cubicBezTo>
                  <a:pt x="427673" y="91440"/>
                  <a:pt x="420053" y="99060"/>
                  <a:pt x="411480" y="99060"/>
                </a:cubicBezTo>
                <a:cubicBezTo>
                  <a:pt x="402908" y="99060"/>
                  <a:pt x="395288" y="91440"/>
                  <a:pt x="395288" y="82867"/>
                </a:cubicBezTo>
                <a:cubicBezTo>
                  <a:pt x="395288" y="74295"/>
                  <a:pt x="402908" y="66675"/>
                  <a:pt x="411480" y="66675"/>
                </a:cubicBezTo>
                <a:lnTo>
                  <a:pt x="411480" y="66675"/>
                </a:lnTo>
                <a:close/>
                <a:moveTo>
                  <a:pt x="345758" y="66675"/>
                </a:moveTo>
                <a:cubicBezTo>
                  <a:pt x="355283" y="66675"/>
                  <a:pt x="361950" y="74295"/>
                  <a:pt x="361950" y="82867"/>
                </a:cubicBezTo>
                <a:cubicBezTo>
                  <a:pt x="361950" y="91440"/>
                  <a:pt x="354330" y="99060"/>
                  <a:pt x="345758" y="99060"/>
                </a:cubicBezTo>
                <a:cubicBezTo>
                  <a:pt x="337185" y="99060"/>
                  <a:pt x="329565" y="91440"/>
                  <a:pt x="329565" y="82867"/>
                </a:cubicBezTo>
                <a:cubicBezTo>
                  <a:pt x="329565" y="74295"/>
                  <a:pt x="337185" y="66675"/>
                  <a:pt x="345758" y="66675"/>
                </a:cubicBezTo>
                <a:lnTo>
                  <a:pt x="345758" y="666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2" name="Google Shape;712;p37"/>
          <p:cNvGrpSpPr/>
          <p:nvPr/>
        </p:nvGrpSpPr>
        <p:grpSpPr>
          <a:xfrm>
            <a:off x="1184427" y="1705684"/>
            <a:ext cx="296642" cy="296019"/>
            <a:chOff x="2755914" y="2823416"/>
            <a:chExt cx="296642" cy="296019"/>
          </a:xfrm>
        </p:grpSpPr>
        <p:sp>
          <p:nvSpPr>
            <p:cNvPr id="713" name="Google Shape;713;p37"/>
            <p:cNvSpPr/>
            <p:nvPr/>
          </p:nvSpPr>
          <p:spPr>
            <a:xfrm>
              <a:off x="2755914" y="2823416"/>
              <a:ext cx="156762" cy="156762"/>
            </a:xfrm>
            <a:custGeom>
              <a:avLst/>
              <a:gdLst/>
              <a:ahLst/>
              <a:cxnLst/>
              <a:rect l="l" t="t" r="r" b="b"/>
              <a:pathLst>
                <a:path w="297180" h="297180" extrusionOk="0">
                  <a:moveTo>
                    <a:pt x="148590" y="0"/>
                  </a:moveTo>
                  <a:cubicBezTo>
                    <a:pt x="66675" y="0"/>
                    <a:pt x="0" y="66675"/>
                    <a:pt x="0" y="148590"/>
                  </a:cubicBezTo>
                  <a:cubicBezTo>
                    <a:pt x="0" y="230505"/>
                    <a:pt x="66675" y="297180"/>
                    <a:pt x="148590" y="297180"/>
                  </a:cubicBezTo>
                  <a:cubicBezTo>
                    <a:pt x="229553" y="297180"/>
                    <a:pt x="297180" y="231457"/>
                    <a:pt x="297180" y="148590"/>
                  </a:cubicBezTo>
                  <a:cubicBezTo>
                    <a:pt x="296228" y="67628"/>
                    <a:pt x="230505" y="0"/>
                    <a:pt x="148590" y="0"/>
                  </a:cubicBezTo>
                  <a:lnTo>
                    <a:pt x="148590" y="0"/>
                  </a:lnTo>
                  <a:close/>
                  <a:moveTo>
                    <a:pt x="164782" y="227647"/>
                  </a:moveTo>
                  <a:lnTo>
                    <a:pt x="164782" y="246697"/>
                  </a:lnTo>
                  <a:cubicBezTo>
                    <a:pt x="164782" y="256222"/>
                    <a:pt x="157163" y="262890"/>
                    <a:pt x="148590" y="262890"/>
                  </a:cubicBezTo>
                  <a:cubicBezTo>
                    <a:pt x="139065" y="262890"/>
                    <a:pt x="132397" y="255270"/>
                    <a:pt x="132397" y="246697"/>
                  </a:cubicBezTo>
                  <a:lnTo>
                    <a:pt x="132397" y="226695"/>
                  </a:lnTo>
                  <a:cubicBezTo>
                    <a:pt x="123825" y="223838"/>
                    <a:pt x="115253" y="218122"/>
                    <a:pt x="109538" y="210503"/>
                  </a:cubicBezTo>
                  <a:cubicBezTo>
                    <a:pt x="103822" y="202882"/>
                    <a:pt x="105728" y="193357"/>
                    <a:pt x="112395" y="187643"/>
                  </a:cubicBezTo>
                  <a:cubicBezTo>
                    <a:pt x="120015" y="181928"/>
                    <a:pt x="130493" y="183832"/>
                    <a:pt x="135255" y="190500"/>
                  </a:cubicBezTo>
                  <a:cubicBezTo>
                    <a:pt x="138113" y="194310"/>
                    <a:pt x="142875" y="197168"/>
                    <a:pt x="148590" y="197168"/>
                  </a:cubicBezTo>
                  <a:cubicBezTo>
                    <a:pt x="158115" y="197168"/>
                    <a:pt x="164782" y="189547"/>
                    <a:pt x="164782" y="180975"/>
                  </a:cubicBezTo>
                  <a:cubicBezTo>
                    <a:pt x="164782" y="172403"/>
                    <a:pt x="157163" y="164782"/>
                    <a:pt x="148590" y="164782"/>
                  </a:cubicBezTo>
                  <a:cubicBezTo>
                    <a:pt x="120968" y="164782"/>
                    <a:pt x="99060" y="142875"/>
                    <a:pt x="99060" y="115253"/>
                  </a:cubicBezTo>
                  <a:cubicBezTo>
                    <a:pt x="99060" y="93345"/>
                    <a:pt x="112395" y="75247"/>
                    <a:pt x="132397" y="68580"/>
                  </a:cubicBezTo>
                  <a:lnTo>
                    <a:pt x="132397" y="49530"/>
                  </a:lnTo>
                  <a:cubicBezTo>
                    <a:pt x="132397" y="40005"/>
                    <a:pt x="140018" y="33338"/>
                    <a:pt x="148590" y="33338"/>
                  </a:cubicBezTo>
                  <a:cubicBezTo>
                    <a:pt x="158115" y="33338"/>
                    <a:pt x="164782" y="40957"/>
                    <a:pt x="164782" y="49530"/>
                  </a:cubicBezTo>
                  <a:lnTo>
                    <a:pt x="164782" y="69532"/>
                  </a:lnTo>
                  <a:cubicBezTo>
                    <a:pt x="173355" y="72390"/>
                    <a:pt x="181928" y="78105"/>
                    <a:pt x="187643" y="85725"/>
                  </a:cubicBezTo>
                  <a:cubicBezTo>
                    <a:pt x="193357" y="93345"/>
                    <a:pt x="191453" y="102870"/>
                    <a:pt x="184785" y="108585"/>
                  </a:cubicBezTo>
                  <a:cubicBezTo>
                    <a:pt x="177165" y="114300"/>
                    <a:pt x="167640" y="112395"/>
                    <a:pt x="161925" y="105728"/>
                  </a:cubicBezTo>
                  <a:cubicBezTo>
                    <a:pt x="153353" y="94297"/>
                    <a:pt x="132397" y="100965"/>
                    <a:pt x="132397" y="115253"/>
                  </a:cubicBezTo>
                  <a:cubicBezTo>
                    <a:pt x="132397" y="124778"/>
                    <a:pt x="140018" y="131445"/>
                    <a:pt x="148590" y="131445"/>
                  </a:cubicBezTo>
                  <a:cubicBezTo>
                    <a:pt x="176213" y="131445"/>
                    <a:pt x="198120" y="153353"/>
                    <a:pt x="198120" y="180975"/>
                  </a:cubicBezTo>
                  <a:cubicBezTo>
                    <a:pt x="197168" y="202882"/>
                    <a:pt x="183832" y="220980"/>
                    <a:pt x="164782" y="227647"/>
                  </a:cubicBezTo>
                  <a:lnTo>
                    <a:pt x="164782" y="2276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2843037" y="2858165"/>
              <a:ext cx="209519" cy="261271"/>
            </a:xfrm>
            <a:custGeom>
              <a:avLst/>
              <a:gdLst/>
              <a:ahLst/>
              <a:cxnLst/>
              <a:rect l="l" t="t" r="r" b="b"/>
              <a:pathLst>
                <a:path w="397192" h="495300" extrusionOk="0">
                  <a:moveTo>
                    <a:pt x="381000" y="0"/>
                  </a:moveTo>
                  <a:lnTo>
                    <a:pt x="144780" y="0"/>
                  </a:lnTo>
                  <a:cubicBezTo>
                    <a:pt x="155258" y="20955"/>
                    <a:pt x="161925" y="42863"/>
                    <a:pt x="163830" y="65722"/>
                  </a:cubicBezTo>
                  <a:lnTo>
                    <a:pt x="313373" y="65722"/>
                  </a:lnTo>
                  <a:cubicBezTo>
                    <a:pt x="322898" y="65722"/>
                    <a:pt x="329565" y="73343"/>
                    <a:pt x="329565" y="81915"/>
                  </a:cubicBezTo>
                  <a:lnTo>
                    <a:pt x="329565" y="213360"/>
                  </a:lnTo>
                  <a:cubicBezTo>
                    <a:pt x="329565" y="222885"/>
                    <a:pt x="321945" y="229553"/>
                    <a:pt x="313373" y="229553"/>
                  </a:cubicBezTo>
                  <a:lnTo>
                    <a:pt x="87630" y="229553"/>
                  </a:lnTo>
                  <a:cubicBezTo>
                    <a:pt x="60008" y="248603"/>
                    <a:pt x="31433" y="259080"/>
                    <a:pt x="0" y="261938"/>
                  </a:cubicBezTo>
                  <a:lnTo>
                    <a:pt x="0" y="479108"/>
                  </a:lnTo>
                  <a:cubicBezTo>
                    <a:pt x="0" y="488633"/>
                    <a:pt x="7620" y="495300"/>
                    <a:pt x="16193" y="495300"/>
                  </a:cubicBezTo>
                  <a:lnTo>
                    <a:pt x="381000" y="495300"/>
                  </a:lnTo>
                  <a:cubicBezTo>
                    <a:pt x="390525" y="495300"/>
                    <a:pt x="397193" y="487680"/>
                    <a:pt x="397193" y="479108"/>
                  </a:cubicBezTo>
                  <a:lnTo>
                    <a:pt x="397193" y="16193"/>
                  </a:lnTo>
                  <a:cubicBezTo>
                    <a:pt x="397193" y="7620"/>
                    <a:pt x="389573" y="0"/>
                    <a:pt x="381000" y="0"/>
                  </a:cubicBezTo>
                  <a:lnTo>
                    <a:pt x="381000" y="0"/>
                  </a:lnTo>
                  <a:close/>
                  <a:moveTo>
                    <a:pt x="180975" y="263843"/>
                  </a:moveTo>
                  <a:lnTo>
                    <a:pt x="214313" y="263843"/>
                  </a:lnTo>
                  <a:cubicBezTo>
                    <a:pt x="223838" y="263843"/>
                    <a:pt x="230505" y="271463"/>
                    <a:pt x="230505" y="280035"/>
                  </a:cubicBezTo>
                  <a:cubicBezTo>
                    <a:pt x="230505" y="289560"/>
                    <a:pt x="222885" y="296228"/>
                    <a:pt x="214313" y="296228"/>
                  </a:cubicBezTo>
                  <a:lnTo>
                    <a:pt x="180975" y="296228"/>
                  </a:lnTo>
                  <a:cubicBezTo>
                    <a:pt x="171450" y="296228"/>
                    <a:pt x="164783" y="288608"/>
                    <a:pt x="164783" y="280035"/>
                  </a:cubicBezTo>
                  <a:cubicBezTo>
                    <a:pt x="164783" y="270510"/>
                    <a:pt x="171450" y="263843"/>
                    <a:pt x="180975" y="263843"/>
                  </a:cubicBezTo>
                  <a:lnTo>
                    <a:pt x="180975" y="263843"/>
                  </a:lnTo>
                  <a:close/>
                  <a:moveTo>
                    <a:pt x="180975" y="329565"/>
                  </a:moveTo>
                  <a:lnTo>
                    <a:pt x="214313" y="329565"/>
                  </a:lnTo>
                  <a:cubicBezTo>
                    <a:pt x="223838" y="329565"/>
                    <a:pt x="230505" y="337185"/>
                    <a:pt x="230505" y="345758"/>
                  </a:cubicBezTo>
                  <a:cubicBezTo>
                    <a:pt x="230505" y="355283"/>
                    <a:pt x="222885" y="361950"/>
                    <a:pt x="214313" y="361950"/>
                  </a:cubicBezTo>
                  <a:lnTo>
                    <a:pt x="180975" y="361950"/>
                  </a:lnTo>
                  <a:cubicBezTo>
                    <a:pt x="171450" y="361950"/>
                    <a:pt x="164783" y="354330"/>
                    <a:pt x="164783" y="345758"/>
                  </a:cubicBezTo>
                  <a:cubicBezTo>
                    <a:pt x="164783" y="337185"/>
                    <a:pt x="171450" y="329565"/>
                    <a:pt x="180975" y="329565"/>
                  </a:cubicBezTo>
                  <a:lnTo>
                    <a:pt x="180975" y="329565"/>
                  </a:lnTo>
                  <a:close/>
                  <a:moveTo>
                    <a:pt x="115253" y="428625"/>
                  </a:moveTo>
                  <a:lnTo>
                    <a:pt x="81915" y="428625"/>
                  </a:lnTo>
                  <a:cubicBezTo>
                    <a:pt x="72390" y="428625"/>
                    <a:pt x="65723" y="421005"/>
                    <a:pt x="65723" y="412433"/>
                  </a:cubicBezTo>
                  <a:cubicBezTo>
                    <a:pt x="65723" y="402908"/>
                    <a:pt x="73343" y="396240"/>
                    <a:pt x="81915" y="396240"/>
                  </a:cubicBezTo>
                  <a:lnTo>
                    <a:pt x="115253" y="396240"/>
                  </a:lnTo>
                  <a:cubicBezTo>
                    <a:pt x="124778" y="396240"/>
                    <a:pt x="131445" y="403860"/>
                    <a:pt x="131445" y="412433"/>
                  </a:cubicBezTo>
                  <a:cubicBezTo>
                    <a:pt x="131445" y="421005"/>
                    <a:pt x="123825" y="428625"/>
                    <a:pt x="115253" y="428625"/>
                  </a:cubicBezTo>
                  <a:lnTo>
                    <a:pt x="115253" y="428625"/>
                  </a:lnTo>
                  <a:close/>
                  <a:moveTo>
                    <a:pt x="115253" y="361950"/>
                  </a:moveTo>
                  <a:lnTo>
                    <a:pt x="81915" y="361950"/>
                  </a:lnTo>
                  <a:cubicBezTo>
                    <a:pt x="72390" y="361950"/>
                    <a:pt x="65723" y="354330"/>
                    <a:pt x="65723" y="345758"/>
                  </a:cubicBezTo>
                  <a:cubicBezTo>
                    <a:pt x="65723" y="336233"/>
                    <a:pt x="73343" y="329565"/>
                    <a:pt x="81915" y="329565"/>
                  </a:cubicBezTo>
                  <a:lnTo>
                    <a:pt x="115253" y="329565"/>
                  </a:lnTo>
                  <a:cubicBezTo>
                    <a:pt x="124778" y="329565"/>
                    <a:pt x="131445" y="337185"/>
                    <a:pt x="131445" y="345758"/>
                  </a:cubicBezTo>
                  <a:cubicBezTo>
                    <a:pt x="131445" y="355283"/>
                    <a:pt x="123825" y="361950"/>
                    <a:pt x="115253" y="361950"/>
                  </a:cubicBezTo>
                  <a:lnTo>
                    <a:pt x="115253" y="361950"/>
                  </a:lnTo>
                  <a:close/>
                  <a:moveTo>
                    <a:pt x="115253" y="296228"/>
                  </a:moveTo>
                  <a:lnTo>
                    <a:pt x="81915" y="296228"/>
                  </a:lnTo>
                  <a:cubicBezTo>
                    <a:pt x="72390" y="296228"/>
                    <a:pt x="65723" y="288608"/>
                    <a:pt x="65723" y="280035"/>
                  </a:cubicBezTo>
                  <a:cubicBezTo>
                    <a:pt x="65723" y="270510"/>
                    <a:pt x="73343" y="263843"/>
                    <a:pt x="81915" y="263843"/>
                  </a:cubicBezTo>
                  <a:lnTo>
                    <a:pt x="115253" y="263843"/>
                  </a:lnTo>
                  <a:cubicBezTo>
                    <a:pt x="124778" y="263843"/>
                    <a:pt x="131445" y="271463"/>
                    <a:pt x="131445" y="280035"/>
                  </a:cubicBezTo>
                  <a:cubicBezTo>
                    <a:pt x="131445" y="289560"/>
                    <a:pt x="123825" y="296228"/>
                    <a:pt x="115253" y="296228"/>
                  </a:cubicBezTo>
                  <a:lnTo>
                    <a:pt x="115253" y="296228"/>
                  </a:lnTo>
                  <a:close/>
                  <a:moveTo>
                    <a:pt x="312420" y="428625"/>
                  </a:moveTo>
                  <a:lnTo>
                    <a:pt x="180975" y="428625"/>
                  </a:lnTo>
                  <a:cubicBezTo>
                    <a:pt x="171450" y="428625"/>
                    <a:pt x="164783" y="421005"/>
                    <a:pt x="164783" y="412433"/>
                  </a:cubicBezTo>
                  <a:cubicBezTo>
                    <a:pt x="164783" y="402908"/>
                    <a:pt x="172403" y="396240"/>
                    <a:pt x="180975" y="396240"/>
                  </a:cubicBezTo>
                  <a:lnTo>
                    <a:pt x="312420" y="396240"/>
                  </a:lnTo>
                  <a:cubicBezTo>
                    <a:pt x="321945" y="396240"/>
                    <a:pt x="328613" y="403860"/>
                    <a:pt x="328613" y="412433"/>
                  </a:cubicBezTo>
                  <a:cubicBezTo>
                    <a:pt x="329565" y="421005"/>
                    <a:pt x="321945" y="428625"/>
                    <a:pt x="312420" y="428625"/>
                  </a:cubicBezTo>
                  <a:lnTo>
                    <a:pt x="312420" y="428625"/>
                  </a:lnTo>
                  <a:close/>
                  <a:moveTo>
                    <a:pt x="312420" y="361950"/>
                  </a:moveTo>
                  <a:lnTo>
                    <a:pt x="279083" y="361950"/>
                  </a:lnTo>
                  <a:cubicBezTo>
                    <a:pt x="269558" y="361950"/>
                    <a:pt x="262890" y="354330"/>
                    <a:pt x="262890" y="345758"/>
                  </a:cubicBezTo>
                  <a:cubicBezTo>
                    <a:pt x="262890" y="336233"/>
                    <a:pt x="270510" y="329565"/>
                    <a:pt x="279083" y="329565"/>
                  </a:cubicBezTo>
                  <a:lnTo>
                    <a:pt x="312420" y="329565"/>
                  </a:lnTo>
                  <a:cubicBezTo>
                    <a:pt x="321945" y="329565"/>
                    <a:pt x="328613" y="337185"/>
                    <a:pt x="328613" y="345758"/>
                  </a:cubicBezTo>
                  <a:cubicBezTo>
                    <a:pt x="329565" y="355283"/>
                    <a:pt x="321945" y="361950"/>
                    <a:pt x="312420" y="361950"/>
                  </a:cubicBezTo>
                  <a:lnTo>
                    <a:pt x="312420" y="361950"/>
                  </a:lnTo>
                  <a:close/>
                  <a:moveTo>
                    <a:pt x="312420" y="296228"/>
                  </a:moveTo>
                  <a:lnTo>
                    <a:pt x="279083" y="296228"/>
                  </a:lnTo>
                  <a:cubicBezTo>
                    <a:pt x="269558" y="296228"/>
                    <a:pt x="262890" y="288608"/>
                    <a:pt x="262890" y="280035"/>
                  </a:cubicBezTo>
                  <a:cubicBezTo>
                    <a:pt x="262890" y="270510"/>
                    <a:pt x="270510" y="263843"/>
                    <a:pt x="279083" y="263843"/>
                  </a:cubicBezTo>
                  <a:lnTo>
                    <a:pt x="312420" y="263843"/>
                  </a:lnTo>
                  <a:cubicBezTo>
                    <a:pt x="321945" y="263843"/>
                    <a:pt x="328613" y="271463"/>
                    <a:pt x="328613" y="280035"/>
                  </a:cubicBezTo>
                  <a:cubicBezTo>
                    <a:pt x="329565" y="289560"/>
                    <a:pt x="321945" y="296228"/>
                    <a:pt x="312420" y="296228"/>
                  </a:cubicBezTo>
                  <a:lnTo>
                    <a:pt x="312420" y="2962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2908003" y="2910540"/>
              <a:ext cx="91444" cy="52254"/>
            </a:xfrm>
            <a:custGeom>
              <a:avLst/>
              <a:gdLst/>
              <a:ahLst/>
              <a:cxnLst/>
              <a:rect l="l" t="t" r="r" b="b"/>
              <a:pathLst>
                <a:path w="173354" h="99060" extrusionOk="0">
                  <a:moveTo>
                    <a:pt x="173355" y="99060"/>
                  </a:moveTo>
                  <a:lnTo>
                    <a:pt x="173355" y="0"/>
                  </a:lnTo>
                  <a:lnTo>
                    <a:pt x="40005" y="0"/>
                  </a:lnTo>
                  <a:cubicBezTo>
                    <a:pt x="36195" y="37148"/>
                    <a:pt x="21907" y="71438"/>
                    <a:pt x="0" y="99060"/>
                  </a:cubicBezTo>
                  <a:lnTo>
                    <a:pt x="173355" y="990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37"/>
          <p:cNvGrpSpPr/>
          <p:nvPr/>
        </p:nvGrpSpPr>
        <p:grpSpPr>
          <a:xfrm>
            <a:off x="1228278" y="3077621"/>
            <a:ext cx="296062" cy="296562"/>
            <a:chOff x="7494854" y="4163006"/>
            <a:chExt cx="296062" cy="296562"/>
          </a:xfrm>
        </p:grpSpPr>
        <p:sp>
          <p:nvSpPr>
            <p:cNvPr id="733" name="Google Shape;733;p37"/>
            <p:cNvSpPr/>
            <p:nvPr/>
          </p:nvSpPr>
          <p:spPr>
            <a:xfrm>
              <a:off x="7548236" y="4163006"/>
              <a:ext cx="242680" cy="242680"/>
            </a:xfrm>
            <a:custGeom>
              <a:avLst/>
              <a:gdLst/>
              <a:ahLst/>
              <a:cxnLst/>
              <a:rect l="l" t="t" r="r" b="b"/>
              <a:pathLst>
                <a:path w="460057" h="460057" extrusionOk="0">
                  <a:moveTo>
                    <a:pt x="345758" y="164782"/>
                  </a:moveTo>
                  <a:cubicBezTo>
                    <a:pt x="318135" y="164782"/>
                    <a:pt x="296227" y="142875"/>
                    <a:pt x="296227" y="115252"/>
                  </a:cubicBezTo>
                  <a:lnTo>
                    <a:pt x="296227" y="0"/>
                  </a:lnTo>
                  <a:lnTo>
                    <a:pt x="16193" y="0"/>
                  </a:lnTo>
                  <a:cubicBezTo>
                    <a:pt x="6668" y="0"/>
                    <a:pt x="0" y="7620"/>
                    <a:pt x="0" y="16193"/>
                  </a:cubicBezTo>
                  <a:lnTo>
                    <a:pt x="0" y="443865"/>
                  </a:lnTo>
                  <a:cubicBezTo>
                    <a:pt x="0" y="453390"/>
                    <a:pt x="7620" y="460057"/>
                    <a:pt x="16193" y="460057"/>
                  </a:cubicBezTo>
                  <a:lnTo>
                    <a:pt x="443865" y="460057"/>
                  </a:lnTo>
                  <a:cubicBezTo>
                    <a:pt x="453390" y="460057"/>
                    <a:pt x="460058" y="452438"/>
                    <a:pt x="460058" y="443865"/>
                  </a:cubicBezTo>
                  <a:lnTo>
                    <a:pt x="460058" y="163830"/>
                  </a:lnTo>
                  <a:lnTo>
                    <a:pt x="345758" y="163830"/>
                  </a:lnTo>
                  <a:close/>
                  <a:moveTo>
                    <a:pt x="81915" y="131445"/>
                  </a:moveTo>
                  <a:lnTo>
                    <a:pt x="246698" y="131445"/>
                  </a:lnTo>
                  <a:cubicBezTo>
                    <a:pt x="256223" y="131445"/>
                    <a:pt x="262890" y="139065"/>
                    <a:pt x="262890" y="147638"/>
                  </a:cubicBezTo>
                  <a:cubicBezTo>
                    <a:pt x="262890" y="156210"/>
                    <a:pt x="255270" y="163830"/>
                    <a:pt x="246698" y="163830"/>
                  </a:cubicBezTo>
                  <a:lnTo>
                    <a:pt x="81915" y="163830"/>
                  </a:lnTo>
                  <a:cubicBezTo>
                    <a:pt x="72390" y="163830"/>
                    <a:pt x="65723" y="156210"/>
                    <a:pt x="65723" y="147638"/>
                  </a:cubicBezTo>
                  <a:cubicBezTo>
                    <a:pt x="65723" y="139065"/>
                    <a:pt x="73343" y="131445"/>
                    <a:pt x="81915" y="131445"/>
                  </a:cubicBezTo>
                  <a:lnTo>
                    <a:pt x="81915" y="131445"/>
                  </a:lnTo>
                  <a:close/>
                  <a:moveTo>
                    <a:pt x="197168" y="329565"/>
                  </a:moveTo>
                  <a:cubicBezTo>
                    <a:pt x="197168" y="339090"/>
                    <a:pt x="189548" y="345757"/>
                    <a:pt x="180975" y="345757"/>
                  </a:cubicBezTo>
                  <a:cubicBezTo>
                    <a:pt x="172402" y="345757"/>
                    <a:pt x="164783" y="338138"/>
                    <a:pt x="164783" y="329565"/>
                  </a:cubicBezTo>
                  <a:lnTo>
                    <a:pt x="164783" y="320040"/>
                  </a:lnTo>
                  <a:lnTo>
                    <a:pt x="94298" y="390525"/>
                  </a:lnTo>
                  <a:cubicBezTo>
                    <a:pt x="87631" y="397193"/>
                    <a:pt x="77152" y="397193"/>
                    <a:pt x="71438" y="390525"/>
                  </a:cubicBezTo>
                  <a:cubicBezTo>
                    <a:pt x="64770" y="383857"/>
                    <a:pt x="64770" y="373380"/>
                    <a:pt x="71438" y="367665"/>
                  </a:cubicBezTo>
                  <a:lnTo>
                    <a:pt x="141923" y="297180"/>
                  </a:lnTo>
                  <a:lnTo>
                    <a:pt x="132398" y="297180"/>
                  </a:lnTo>
                  <a:cubicBezTo>
                    <a:pt x="122873" y="297180"/>
                    <a:pt x="116206" y="289560"/>
                    <a:pt x="116206" y="280988"/>
                  </a:cubicBezTo>
                  <a:cubicBezTo>
                    <a:pt x="116206" y="272415"/>
                    <a:pt x="123825" y="264795"/>
                    <a:pt x="132398" y="264795"/>
                  </a:cubicBezTo>
                  <a:lnTo>
                    <a:pt x="181927" y="264795"/>
                  </a:lnTo>
                  <a:cubicBezTo>
                    <a:pt x="191452" y="264795"/>
                    <a:pt x="198120" y="272415"/>
                    <a:pt x="198120" y="280988"/>
                  </a:cubicBezTo>
                  <a:lnTo>
                    <a:pt x="198120" y="329565"/>
                  </a:lnTo>
                  <a:close/>
                  <a:moveTo>
                    <a:pt x="379095" y="361950"/>
                  </a:moveTo>
                  <a:lnTo>
                    <a:pt x="280035" y="361950"/>
                  </a:lnTo>
                  <a:cubicBezTo>
                    <a:pt x="270510" y="361950"/>
                    <a:pt x="263843" y="354330"/>
                    <a:pt x="263843" y="345757"/>
                  </a:cubicBezTo>
                  <a:cubicBezTo>
                    <a:pt x="263843" y="337185"/>
                    <a:pt x="271463" y="329565"/>
                    <a:pt x="280035" y="329565"/>
                  </a:cubicBezTo>
                  <a:lnTo>
                    <a:pt x="379095" y="329565"/>
                  </a:lnTo>
                  <a:cubicBezTo>
                    <a:pt x="388620" y="329565"/>
                    <a:pt x="395288" y="337185"/>
                    <a:pt x="395288" y="345757"/>
                  </a:cubicBezTo>
                  <a:cubicBezTo>
                    <a:pt x="395288" y="354330"/>
                    <a:pt x="387668" y="361950"/>
                    <a:pt x="379095" y="361950"/>
                  </a:cubicBezTo>
                  <a:lnTo>
                    <a:pt x="379095" y="361950"/>
                  </a:lnTo>
                  <a:close/>
                  <a:moveTo>
                    <a:pt x="379095" y="296227"/>
                  </a:moveTo>
                  <a:lnTo>
                    <a:pt x="280035" y="296227"/>
                  </a:lnTo>
                  <a:cubicBezTo>
                    <a:pt x="270510" y="296227"/>
                    <a:pt x="263843" y="288607"/>
                    <a:pt x="263843" y="280035"/>
                  </a:cubicBezTo>
                  <a:cubicBezTo>
                    <a:pt x="263843" y="271463"/>
                    <a:pt x="271463" y="263843"/>
                    <a:pt x="280035" y="263843"/>
                  </a:cubicBezTo>
                  <a:lnTo>
                    <a:pt x="379095" y="263843"/>
                  </a:lnTo>
                  <a:cubicBezTo>
                    <a:pt x="388620" y="263843"/>
                    <a:pt x="395288" y="271463"/>
                    <a:pt x="395288" y="280035"/>
                  </a:cubicBezTo>
                  <a:cubicBezTo>
                    <a:pt x="395288" y="288607"/>
                    <a:pt x="387668" y="296227"/>
                    <a:pt x="379095" y="296227"/>
                  </a:cubicBezTo>
                  <a:lnTo>
                    <a:pt x="379095" y="296227"/>
                  </a:lnTo>
                  <a:close/>
                  <a:moveTo>
                    <a:pt x="379095" y="230505"/>
                  </a:moveTo>
                  <a:lnTo>
                    <a:pt x="82868" y="230505"/>
                  </a:lnTo>
                  <a:cubicBezTo>
                    <a:pt x="73343" y="230505"/>
                    <a:pt x="66675" y="222885"/>
                    <a:pt x="66675" y="214313"/>
                  </a:cubicBezTo>
                  <a:cubicBezTo>
                    <a:pt x="66675" y="205740"/>
                    <a:pt x="74295" y="198120"/>
                    <a:pt x="82868" y="198120"/>
                  </a:cubicBezTo>
                  <a:lnTo>
                    <a:pt x="379095" y="198120"/>
                  </a:lnTo>
                  <a:cubicBezTo>
                    <a:pt x="388620" y="198120"/>
                    <a:pt x="395288" y="205740"/>
                    <a:pt x="395288" y="214313"/>
                  </a:cubicBezTo>
                  <a:cubicBezTo>
                    <a:pt x="395288" y="222885"/>
                    <a:pt x="387668" y="230505"/>
                    <a:pt x="379095" y="230505"/>
                  </a:cubicBezTo>
                  <a:lnTo>
                    <a:pt x="379095" y="2305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7722484" y="4168042"/>
              <a:ext cx="64313" cy="64312"/>
            </a:xfrm>
            <a:custGeom>
              <a:avLst/>
              <a:gdLst/>
              <a:ahLst/>
              <a:cxnLst/>
              <a:rect l="l" t="t" r="r" b="b"/>
              <a:pathLst>
                <a:path w="121920" h="121919" extrusionOk="0">
                  <a:moveTo>
                    <a:pt x="16193" y="121920"/>
                  </a:moveTo>
                  <a:lnTo>
                    <a:pt x="121920" y="121920"/>
                  </a:lnTo>
                  <a:lnTo>
                    <a:pt x="0" y="0"/>
                  </a:lnTo>
                  <a:lnTo>
                    <a:pt x="0" y="105727"/>
                  </a:lnTo>
                  <a:cubicBezTo>
                    <a:pt x="0" y="115252"/>
                    <a:pt x="6668" y="121920"/>
                    <a:pt x="16193" y="121920"/>
                  </a:cubicBezTo>
                  <a:lnTo>
                    <a:pt x="16193" y="1219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7494854" y="4215381"/>
              <a:ext cx="244187" cy="244187"/>
            </a:xfrm>
            <a:custGeom>
              <a:avLst/>
              <a:gdLst/>
              <a:ahLst/>
              <a:cxnLst/>
              <a:rect l="l" t="t" r="r" b="b"/>
              <a:pathLst>
                <a:path w="462914" h="462914" extrusionOk="0">
                  <a:moveTo>
                    <a:pt x="117158" y="395288"/>
                  </a:moveTo>
                  <a:cubicBezTo>
                    <a:pt x="89535" y="395288"/>
                    <a:pt x="67627" y="373380"/>
                    <a:pt x="67627" y="345757"/>
                  </a:cubicBezTo>
                  <a:lnTo>
                    <a:pt x="67627" y="0"/>
                  </a:lnTo>
                  <a:lnTo>
                    <a:pt x="16192" y="0"/>
                  </a:lnTo>
                  <a:cubicBezTo>
                    <a:pt x="6667" y="0"/>
                    <a:pt x="0" y="7620"/>
                    <a:pt x="0" y="16192"/>
                  </a:cubicBezTo>
                  <a:lnTo>
                    <a:pt x="0" y="446722"/>
                  </a:lnTo>
                  <a:cubicBezTo>
                    <a:pt x="0" y="456247"/>
                    <a:pt x="7620" y="462915"/>
                    <a:pt x="16192" y="462915"/>
                  </a:cubicBezTo>
                  <a:lnTo>
                    <a:pt x="446723" y="462915"/>
                  </a:lnTo>
                  <a:cubicBezTo>
                    <a:pt x="456248" y="462915"/>
                    <a:pt x="462915" y="455295"/>
                    <a:pt x="462915" y="446722"/>
                  </a:cubicBezTo>
                  <a:lnTo>
                    <a:pt x="462915" y="395288"/>
                  </a:lnTo>
                  <a:lnTo>
                    <a:pt x="117158" y="3952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>
          <a:extLst>
            <a:ext uri="{FF2B5EF4-FFF2-40B4-BE49-F238E27FC236}">
              <a16:creationId xmlns:a16="http://schemas.microsoft.com/office/drawing/2014/main" id="{F14A0F82-D709-14C9-04C8-1A47E561B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>
            <a:extLst>
              <a:ext uri="{FF2B5EF4-FFF2-40B4-BE49-F238E27FC236}">
                <a16:creationId xmlns:a16="http://schemas.microsoft.com/office/drawing/2014/main" id="{9683DD49-8FFB-935F-346F-BB6C6326873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38950" y="1952816"/>
            <a:ext cx="5666100" cy="1237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27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>
            <a:spLocks noGrp="1"/>
          </p:cNvSpPr>
          <p:nvPr>
            <p:ph type="title"/>
          </p:nvPr>
        </p:nvSpPr>
        <p:spPr>
          <a:xfrm>
            <a:off x="720000" y="6163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Who are we and why are we here?</a:t>
            </a:r>
            <a:endParaRPr dirty="0"/>
          </a:p>
        </p:txBody>
      </p:sp>
      <p:sp>
        <p:nvSpPr>
          <p:cNvPr id="366" name="Google Shape;366;p29"/>
          <p:cNvSpPr txBox="1">
            <a:spLocks noGrp="1"/>
          </p:cNvSpPr>
          <p:nvPr>
            <p:ph type="subTitle" idx="1"/>
          </p:nvPr>
        </p:nvSpPr>
        <p:spPr>
          <a:xfrm>
            <a:off x="4572000" y="2074783"/>
            <a:ext cx="2505600" cy="1956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Meet the Team: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Balba Tudor-Neculai:</a:t>
            </a:r>
          </a:p>
          <a:p>
            <a:pPr marL="457200" lvl="1" indent="0" algn="l"/>
            <a:r>
              <a:rPr lang="en-GB" sz="1000" dirty="0"/>
              <a:t>- interviews, market research, presentations, Balsamiq, testing, presentation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Jac Raul-Anton:</a:t>
            </a:r>
          </a:p>
          <a:p>
            <a:pPr marL="457200" lvl="1" indent="0" algn="l"/>
            <a:r>
              <a:rPr lang="en-GB" sz="1000" dirty="0"/>
              <a:t>- Figma, testing</a:t>
            </a:r>
            <a:endParaRPr sz="1000" dirty="0"/>
          </a:p>
        </p:txBody>
      </p:sp>
      <p:sp>
        <p:nvSpPr>
          <p:cNvPr id="367" name="Google Shape;367;p29"/>
          <p:cNvSpPr txBox="1">
            <a:spLocks noGrp="1"/>
          </p:cNvSpPr>
          <p:nvPr>
            <p:ph type="subTitle" idx="2"/>
          </p:nvPr>
        </p:nvSpPr>
        <p:spPr>
          <a:xfrm>
            <a:off x="1200333" y="2074783"/>
            <a:ext cx="2774794" cy="2178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We’re a small, passionate team of students with a shared mission: to make healthy eating more accessible, personalized, and sustainable.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we created </a:t>
            </a:r>
            <a:r>
              <a:rPr lang="en-US" b="1" dirty="0" err="1"/>
              <a:t>SmartMeal</a:t>
            </a:r>
            <a:r>
              <a:rPr lang="en-US" b="1" dirty="0"/>
              <a:t>,</a:t>
            </a:r>
            <a:r>
              <a:rPr lang="en-US" dirty="0"/>
              <a:t> an innovative food app designed to help users create personalized meal plans based on their calorie goals and available ingredients.</a:t>
            </a:r>
            <a:endParaRPr dirty="0"/>
          </a:p>
        </p:txBody>
      </p:sp>
      <p:grpSp>
        <p:nvGrpSpPr>
          <p:cNvPr id="369" name="Google Shape;369;p29"/>
          <p:cNvGrpSpPr/>
          <p:nvPr/>
        </p:nvGrpSpPr>
        <p:grpSpPr>
          <a:xfrm>
            <a:off x="2376958" y="1503061"/>
            <a:ext cx="296442" cy="296442"/>
            <a:chOff x="3400530" y="1483827"/>
            <a:chExt cx="296442" cy="296442"/>
          </a:xfrm>
        </p:grpSpPr>
        <p:sp>
          <p:nvSpPr>
            <p:cNvPr id="370" name="Google Shape;370;p29"/>
            <p:cNvSpPr/>
            <p:nvPr/>
          </p:nvSpPr>
          <p:spPr>
            <a:xfrm>
              <a:off x="3557656" y="1641455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4" h="90487" extrusionOk="0">
                  <a:moveTo>
                    <a:pt x="0" y="90488"/>
                  </a:moveTo>
                  <a:cubicBezTo>
                    <a:pt x="15240" y="76200"/>
                    <a:pt x="29527" y="41910"/>
                    <a:pt x="32385" y="0"/>
                  </a:cubicBezTo>
                  <a:lnTo>
                    <a:pt x="0" y="0"/>
                  </a:lnTo>
                  <a:lnTo>
                    <a:pt x="0" y="904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3523410" y="1641455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4" h="90487" extrusionOk="0">
                  <a:moveTo>
                    <a:pt x="32385" y="90488"/>
                  </a:moveTo>
                  <a:lnTo>
                    <a:pt x="32385" y="0"/>
                  </a:lnTo>
                  <a:lnTo>
                    <a:pt x="0" y="0"/>
                  </a:lnTo>
                  <a:cubicBezTo>
                    <a:pt x="2858" y="41910"/>
                    <a:pt x="16193" y="75248"/>
                    <a:pt x="32385" y="90488"/>
                  </a:cubicBezTo>
                  <a:lnTo>
                    <a:pt x="32385" y="904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3557656" y="1575483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4" h="90487" extrusionOk="0">
                  <a:moveTo>
                    <a:pt x="0" y="0"/>
                  </a:moveTo>
                  <a:lnTo>
                    <a:pt x="0" y="90488"/>
                  </a:lnTo>
                  <a:lnTo>
                    <a:pt x="32385" y="90488"/>
                  </a:lnTo>
                  <a:cubicBezTo>
                    <a:pt x="29527" y="48577"/>
                    <a:pt x="16192" y="1524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3523410" y="1575986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4" h="90487" extrusionOk="0">
                  <a:moveTo>
                    <a:pt x="0" y="90488"/>
                  </a:moveTo>
                  <a:lnTo>
                    <a:pt x="32385" y="90488"/>
                  </a:lnTo>
                  <a:lnTo>
                    <a:pt x="32385" y="0"/>
                  </a:lnTo>
                  <a:cubicBezTo>
                    <a:pt x="16193" y="14288"/>
                    <a:pt x="2858" y="47625"/>
                    <a:pt x="0" y="90488"/>
                  </a:cubicBezTo>
                  <a:lnTo>
                    <a:pt x="0" y="904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3582332" y="1581526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2" h="80009" extrusionOk="0">
                  <a:moveTo>
                    <a:pt x="0" y="0"/>
                  </a:moveTo>
                  <a:cubicBezTo>
                    <a:pt x="10478" y="21908"/>
                    <a:pt x="16192" y="48578"/>
                    <a:pt x="18097" y="80010"/>
                  </a:cubicBezTo>
                  <a:lnTo>
                    <a:pt x="50482" y="80010"/>
                  </a:lnTo>
                  <a:cubicBezTo>
                    <a:pt x="45720" y="46672"/>
                    <a:pt x="27622" y="1809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3489165" y="1581526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2" h="80009" extrusionOk="0">
                  <a:moveTo>
                    <a:pt x="0" y="80010"/>
                  </a:moveTo>
                  <a:lnTo>
                    <a:pt x="32385" y="80010"/>
                  </a:lnTo>
                  <a:cubicBezTo>
                    <a:pt x="34290" y="49530"/>
                    <a:pt x="40957" y="21908"/>
                    <a:pt x="50482" y="0"/>
                  </a:cubicBezTo>
                  <a:cubicBezTo>
                    <a:pt x="22860" y="18097"/>
                    <a:pt x="4763" y="46672"/>
                    <a:pt x="0" y="80010"/>
                  </a:cubicBezTo>
                  <a:lnTo>
                    <a:pt x="0" y="80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3582332" y="1640952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2" h="80009" extrusionOk="0">
                  <a:moveTo>
                    <a:pt x="0" y="80010"/>
                  </a:moveTo>
                  <a:cubicBezTo>
                    <a:pt x="26670" y="61913"/>
                    <a:pt x="45720" y="33338"/>
                    <a:pt x="50482" y="0"/>
                  </a:cubicBezTo>
                  <a:lnTo>
                    <a:pt x="18097" y="0"/>
                  </a:lnTo>
                  <a:cubicBezTo>
                    <a:pt x="17145" y="31432"/>
                    <a:pt x="10478" y="58102"/>
                    <a:pt x="0" y="80010"/>
                  </a:cubicBezTo>
                  <a:lnTo>
                    <a:pt x="0" y="80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3489165" y="1640952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2" h="80009" extrusionOk="0">
                  <a:moveTo>
                    <a:pt x="0" y="0"/>
                  </a:moveTo>
                  <a:cubicBezTo>
                    <a:pt x="4763" y="33338"/>
                    <a:pt x="23813" y="61913"/>
                    <a:pt x="50482" y="80010"/>
                  </a:cubicBezTo>
                  <a:cubicBezTo>
                    <a:pt x="40005" y="58102"/>
                    <a:pt x="34290" y="31432"/>
                    <a:pt x="3238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3400530" y="1483827"/>
              <a:ext cx="296442" cy="296442"/>
            </a:xfrm>
            <a:custGeom>
              <a:avLst/>
              <a:gdLst/>
              <a:ahLst/>
              <a:cxnLst/>
              <a:rect l="l" t="t" r="r" b="b"/>
              <a:pathLst>
                <a:path w="561975" h="561975" extrusionOk="0">
                  <a:moveTo>
                    <a:pt x="545782" y="263843"/>
                  </a:moveTo>
                  <a:lnTo>
                    <a:pt x="494347" y="263843"/>
                  </a:lnTo>
                  <a:cubicBezTo>
                    <a:pt x="485775" y="159068"/>
                    <a:pt x="401955" y="76200"/>
                    <a:pt x="297180" y="67628"/>
                  </a:cubicBezTo>
                  <a:lnTo>
                    <a:pt x="297180" y="16193"/>
                  </a:lnTo>
                  <a:cubicBezTo>
                    <a:pt x="297180" y="6668"/>
                    <a:pt x="289560" y="0"/>
                    <a:pt x="280988" y="0"/>
                  </a:cubicBezTo>
                  <a:cubicBezTo>
                    <a:pt x="271463" y="0"/>
                    <a:pt x="264795" y="7620"/>
                    <a:pt x="264795" y="16193"/>
                  </a:cubicBezTo>
                  <a:lnTo>
                    <a:pt x="264795" y="67628"/>
                  </a:lnTo>
                  <a:cubicBezTo>
                    <a:pt x="160020" y="75248"/>
                    <a:pt x="76200" y="160020"/>
                    <a:pt x="67628" y="264795"/>
                  </a:cubicBezTo>
                  <a:lnTo>
                    <a:pt x="16193" y="264795"/>
                  </a:lnTo>
                  <a:cubicBezTo>
                    <a:pt x="6668" y="264795"/>
                    <a:pt x="0" y="272415"/>
                    <a:pt x="0" y="280988"/>
                  </a:cubicBezTo>
                  <a:cubicBezTo>
                    <a:pt x="0" y="290513"/>
                    <a:pt x="7620" y="297180"/>
                    <a:pt x="16193" y="297180"/>
                  </a:cubicBezTo>
                  <a:lnTo>
                    <a:pt x="67628" y="297180"/>
                  </a:lnTo>
                  <a:cubicBezTo>
                    <a:pt x="75247" y="401955"/>
                    <a:pt x="160020" y="485775"/>
                    <a:pt x="264795" y="494348"/>
                  </a:cubicBezTo>
                  <a:lnTo>
                    <a:pt x="264795" y="545783"/>
                  </a:lnTo>
                  <a:cubicBezTo>
                    <a:pt x="264795" y="555308"/>
                    <a:pt x="272415" y="561975"/>
                    <a:pt x="280988" y="561975"/>
                  </a:cubicBezTo>
                  <a:cubicBezTo>
                    <a:pt x="290513" y="561975"/>
                    <a:pt x="297180" y="554355"/>
                    <a:pt x="297180" y="545783"/>
                  </a:cubicBezTo>
                  <a:lnTo>
                    <a:pt x="297180" y="494348"/>
                  </a:lnTo>
                  <a:cubicBezTo>
                    <a:pt x="402907" y="486728"/>
                    <a:pt x="486728" y="401955"/>
                    <a:pt x="494347" y="296228"/>
                  </a:cubicBezTo>
                  <a:lnTo>
                    <a:pt x="545782" y="296228"/>
                  </a:lnTo>
                  <a:cubicBezTo>
                    <a:pt x="555307" y="296228"/>
                    <a:pt x="561975" y="288608"/>
                    <a:pt x="561975" y="280035"/>
                  </a:cubicBezTo>
                  <a:cubicBezTo>
                    <a:pt x="561975" y="270510"/>
                    <a:pt x="554355" y="263843"/>
                    <a:pt x="545782" y="263843"/>
                  </a:cubicBezTo>
                  <a:lnTo>
                    <a:pt x="545782" y="263843"/>
                  </a:lnTo>
                  <a:close/>
                  <a:moveTo>
                    <a:pt x="280988" y="429578"/>
                  </a:moveTo>
                  <a:cubicBezTo>
                    <a:pt x="199072" y="429578"/>
                    <a:pt x="132397" y="362903"/>
                    <a:pt x="132397" y="280988"/>
                  </a:cubicBezTo>
                  <a:cubicBezTo>
                    <a:pt x="132397" y="199073"/>
                    <a:pt x="199072" y="132398"/>
                    <a:pt x="280988" y="132398"/>
                  </a:cubicBezTo>
                  <a:cubicBezTo>
                    <a:pt x="362903" y="132398"/>
                    <a:pt x="429578" y="199073"/>
                    <a:pt x="429578" y="280988"/>
                  </a:cubicBezTo>
                  <a:cubicBezTo>
                    <a:pt x="429578" y="362903"/>
                    <a:pt x="362903" y="429578"/>
                    <a:pt x="280988" y="429578"/>
                  </a:cubicBezTo>
                  <a:lnTo>
                    <a:pt x="280988" y="4295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29"/>
          <p:cNvGrpSpPr/>
          <p:nvPr/>
        </p:nvGrpSpPr>
        <p:grpSpPr>
          <a:xfrm>
            <a:off x="2673400" y="1546944"/>
            <a:ext cx="298226" cy="226097"/>
            <a:chOff x="4120672" y="1519582"/>
            <a:chExt cx="298226" cy="226097"/>
          </a:xfrm>
        </p:grpSpPr>
        <p:sp>
          <p:nvSpPr>
            <p:cNvPr id="380" name="Google Shape;380;p29"/>
            <p:cNvSpPr/>
            <p:nvPr/>
          </p:nvSpPr>
          <p:spPr>
            <a:xfrm>
              <a:off x="4260691" y="1571957"/>
              <a:ext cx="17585" cy="52254"/>
            </a:xfrm>
            <a:custGeom>
              <a:avLst/>
              <a:gdLst/>
              <a:ahLst/>
              <a:cxnLst/>
              <a:rect l="l" t="t" r="r" b="b"/>
              <a:pathLst>
                <a:path w="33337" h="99059" extrusionOk="0">
                  <a:moveTo>
                    <a:pt x="0" y="0"/>
                  </a:moveTo>
                  <a:lnTo>
                    <a:pt x="33337" y="0"/>
                  </a:lnTo>
                  <a:lnTo>
                    <a:pt x="33337" y="99060"/>
                  </a:lnTo>
                  <a:lnTo>
                    <a:pt x="0" y="990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4295440" y="1606706"/>
              <a:ext cx="17585" cy="17585"/>
            </a:xfrm>
            <a:custGeom>
              <a:avLst/>
              <a:gdLst/>
              <a:ahLst/>
              <a:cxnLst/>
              <a:rect l="l" t="t" r="r" b="b"/>
              <a:pathLst>
                <a:path w="33337" h="33337" extrusionOk="0">
                  <a:moveTo>
                    <a:pt x="0" y="0"/>
                  </a:moveTo>
                  <a:lnTo>
                    <a:pt x="33338" y="0"/>
                  </a:lnTo>
                  <a:lnTo>
                    <a:pt x="33338" y="33337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225942" y="1589080"/>
              <a:ext cx="17585" cy="34668"/>
            </a:xfrm>
            <a:custGeom>
              <a:avLst/>
              <a:gdLst/>
              <a:ahLst/>
              <a:cxnLst/>
              <a:rect l="l" t="t" r="r" b="b"/>
              <a:pathLst>
                <a:path w="33337" h="65722" extrusionOk="0">
                  <a:moveTo>
                    <a:pt x="0" y="0"/>
                  </a:moveTo>
                  <a:lnTo>
                    <a:pt x="33338" y="0"/>
                  </a:lnTo>
                  <a:lnTo>
                    <a:pt x="33338" y="65722"/>
                  </a:lnTo>
                  <a:lnTo>
                    <a:pt x="0" y="657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155941" y="1519582"/>
              <a:ext cx="226602" cy="139177"/>
            </a:xfrm>
            <a:custGeom>
              <a:avLst/>
              <a:gdLst/>
              <a:ahLst/>
              <a:cxnLst/>
              <a:rect l="l" t="t" r="r" b="b"/>
              <a:pathLst>
                <a:path w="429577" h="263842" extrusionOk="0">
                  <a:moveTo>
                    <a:pt x="429577" y="263843"/>
                  </a:moveTo>
                  <a:lnTo>
                    <a:pt x="429577" y="16193"/>
                  </a:lnTo>
                  <a:cubicBezTo>
                    <a:pt x="429577" y="6668"/>
                    <a:pt x="421957" y="0"/>
                    <a:pt x="413385" y="0"/>
                  </a:cubicBezTo>
                  <a:lnTo>
                    <a:pt x="16193" y="0"/>
                  </a:lnTo>
                  <a:cubicBezTo>
                    <a:pt x="6668" y="0"/>
                    <a:pt x="0" y="7620"/>
                    <a:pt x="0" y="16193"/>
                  </a:cubicBezTo>
                  <a:lnTo>
                    <a:pt x="0" y="262890"/>
                  </a:lnTo>
                  <a:lnTo>
                    <a:pt x="429577" y="262890"/>
                  </a:lnTo>
                  <a:close/>
                  <a:moveTo>
                    <a:pt x="280035" y="131445"/>
                  </a:moveTo>
                  <a:lnTo>
                    <a:pt x="313373" y="131445"/>
                  </a:lnTo>
                  <a:cubicBezTo>
                    <a:pt x="322898" y="131445"/>
                    <a:pt x="329565" y="139065"/>
                    <a:pt x="329565" y="147638"/>
                  </a:cubicBezTo>
                  <a:lnTo>
                    <a:pt x="329565" y="213360"/>
                  </a:lnTo>
                  <a:cubicBezTo>
                    <a:pt x="329565" y="222885"/>
                    <a:pt x="321945" y="229553"/>
                    <a:pt x="313373" y="229553"/>
                  </a:cubicBezTo>
                  <a:lnTo>
                    <a:pt x="116205" y="229553"/>
                  </a:lnTo>
                  <a:cubicBezTo>
                    <a:pt x="106680" y="229553"/>
                    <a:pt x="100013" y="221933"/>
                    <a:pt x="100013" y="213360"/>
                  </a:cubicBezTo>
                  <a:lnTo>
                    <a:pt x="100013" y="115253"/>
                  </a:lnTo>
                  <a:cubicBezTo>
                    <a:pt x="100013" y="105728"/>
                    <a:pt x="107632" y="99060"/>
                    <a:pt x="116205" y="99060"/>
                  </a:cubicBezTo>
                  <a:lnTo>
                    <a:pt x="165735" y="99060"/>
                  </a:lnTo>
                  <a:lnTo>
                    <a:pt x="165735" y="82868"/>
                  </a:lnTo>
                  <a:cubicBezTo>
                    <a:pt x="165735" y="73343"/>
                    <a:pt x="173355" y="66675"/>
                    <a:pt x="181927" y="66675"/>
                  </a:cubicBezTo>
                  <a:lnTo>
                    <a:pt x="247650" y="66675"/>
                  </a:lnTo>
                  <a:cubicBezTo>
                    <a:pt x="257175" y="66675"/>
                    <a:pt x="263843" y="74295"/>
                    <a:pt x="263843" y="82868"/>
                  </a:cubicBezTo>
                  <a:lnTo>
                    <a:pt x="263843" y="132398"/>
                  </a:lnTo>
                  <a:lnTo>
                    <a:pt x="280035" y="1323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4" name="Google Shape;384;p29"/>
            <p:cNvGrpSpPr/>
            <p:nvPr/>
          </p:nvGrpSpPr>
          <p:grpSpPr>
            <a:xfrm>
              <a:off x="4120672" y="1676185"/>
              <a:ext cx="298226" cy="69494"/>
              <a:chOff x="5243691" y="978217"/>
              <a:chExt cx="564075" cy="131444"/>
            </a:xfrm>
          </p:grpSpPr>
          <p:sp>
            <p:nvSpPr>
              <p:cNvPr id="385" name="Google Shape;385;p29"/>
              <p:cNvSpPr/>
              <p:nvPr/>
            </p:nvSpPr>
            <p:spPr>
              <a:xfrm>
                <a:off x="5438774" y="1043939"/>
                <a:ext cx="171450" cy="65722"/>
              </a:xfrm>
              <a:custGeom>
                <a:avLst/>
                <a:gdLst/>
                <a:ahLst/>
                <a:cxnLst/>
                <a:rect l="l" t="t" r="r" b="b"/>
                <a:pathLst>
                  <a:path w="171450" h="65722" extrusionOk="0">
                    <a:moveTo>
                      <a:pt x="16193" y="0"/>
                    </a:moveTo>
                    <a:lnTo>
                      <a:pt x="0" y="65723"/>
                    </a:lnTo>
                    <a:lnTo>
                      <a:pt x="171450" y="65723"/>
                    </a:lnTo>
                    <a:lnTo>
                      <a:pt x="155257" y="0"/>
                    </a:lnTo>
                    <a:lnTo>
                      <a:pt x="161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29"/>
              <p:cNvSpPr/>
              <p:nvPr/>
            </p:nvSpPr>
            <p:spPr>
              <a:xfrm>
                <a:off x="5243691" y="978217"/>
                <a:ext cx="564075" cy="131444"/>
              </a:xfrm>
              <a:custGeom>
                <a:avLst/>
                <a:gdLst/>
                <a:ahLst/>
                <a:cxnLst/>
                <a:rect l="l" t="t" r="r" b="b"/>
                <a:pathLst>
                  <a:path w="564075" h="131444" extrusionOk="0">
                    <a:moveTo>
                      <a:pt x="506550" y="0"/>
                    </a:moveTo>
                    <a:lnTo>
                      <a:pt x="56018" y="0"/>
                    </a:lnTo>
                    <a:lnTo>
                      <a:pt x="1725" y="107632"/>
                    </a:lnTo>
                    <a:cubicBezTo>
                      <a:pt x="-1132" y="112395"/>
                      <a:pt x="-180" y="119063"/>
                      <a:pt x="2678" y="123825"/>
                    </a:cubicBezTo>
                    <a:cubicBezTo>
                      <a:pt x="5535" y="128588"/>
                      <a:pt x="11250" y="131445"/>
                      <a:pt x="16965" y="131445"/>
                    </a:cubicBezTo>
                    <a:lnTo>
                      <a:pt x="161745" y="131445"/>
                    </a:lnTo>
                    <a:lnTo>
                      <a:pt x="183653" y="44768"/>
                    </a:lnTo>
                    <a:cubicBezTo>
                      <a:pt x="185558" y="37147"/>
                      <a:pt x="192225" y="32385"/>
                      <a:pt x="199845" y="32385"/>
                    </a:cubicBezTo>
                    <a:lnTo>
                      <a:pt x="364628" y="32385"/>
                    </a:lnTo>
                    <a:cubicBezTo>
                      <a:pt x="372248" y="32385"/>
                      <a:pt x="378915" y="37147"/>
                      <a:pt x="380820" y="44768"/>
                    </a:cubicBezTo>
                    <a:lnTo>
                      <a:pt x="402728" y="131445"/>
                    </a:lnTo>
                    <a:lnTo>
                      <a:pt x="547508" y="131445"/>
                    </a:lnTo>
                    <a:cubicBezTo>
                      <a:pt x="553223" y="131445"/>
                      <a:pt x="558938" y="128588"/>
                      <a:pt x="561795" y="123825"/>
                    </a:cubicBezTo>
                    <a:cubicBezTo>
                      <a:pt x="564653" y="119063"/>
                      <a:pt x="564653" y="113347"/>
                      <a:pt x="562748" y="107632"/>
                    </a:cubicBezTo>
                    <a:lnTo>
                      <a:pt x="506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" name="Google Shape;7208;p61">
            <a:extLst>
              <a:ext uri="{FF2B5EF4-FFF2-40B4-BE49-F238E27FC236}">
                <a16:creationId xmlns:a16="http://schemas.microsoft.com/office/drawing/2014/main" id="{64CD13C1-BCC6-46FE-7BEC-65930FBCD5BE}"/>
              </a:ext>
            </a:extLst>
          </p:cNvPr>
          <p:cNvGrpSpPr/>
          <p:nvPr/>
        </p:nvGrpSpPr>
        <p:grpSpPr>
          <a:xfrm>
            <a:off x="5824800" y="1510579"/>
            <a:ext cx="298225" cy="351245"/>
            <a:chOff x="-50469139" y="3183175"/>
            <a:chExt cx="233150" cy="301832"/>
          </a:xfrm>
        </p:grpSpPr>
        <p:sp>
          <p:nvSpPr>
            <p:cNvPr id="11" name="Google Shape;7209;p61">
              <a:extLst>
                <a:ext uri="{FF2B5EF4-FFF2-40B4-BE49-F238E27FC236}">
                  <a16:creationId xmlns:a16="http://schemas.microsoft.com/office/drawing/2014/main" id="{F50E53B4-CF20-BA3D-FA35-50064336B85E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Google Shape;7210;p61">
              <a:extLst>
                <a:ext uri="{FF2B5EF4-FFF2-40B4-BE49-F238E27FC236}">
                  <a16:creationId xmlns:a16="http://schemas.microsoft.com/office/drawing/2014/main" id="{91DC8E1C-4225-D094-ED32-366580516C70}"/>
                </a:ext>
              </a:extLst>
            </p:cNvPr>
            <p:cNvSpPr/>
            <p:nvPr/>
          </p:nvSpPr>
          <p:spPr>
            <a:xfrm>
              <a:off x="-50469139" y="3290282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7211;p61">
              <a:extLst>
                <a:ext uri="{FF2B5EF4-FFF2-40B4-BE49-F238E27FC236}">
                  <a16:creationId xmlns:a16="http://schemas.microsoft.com/office/drawing/2014/main" id="{93BD0299-0F1D-E596-F656-F157F3BAA4F5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858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Problems – What Are We Solving? And how?</a:t>
            </a:r>
            <a:endParaRPr dirty="0"/>
          </a:p>
        </p:txBody>
      </p:sp>
      <p:graphicFrame>
        <p:nvGraphicFramePr>
          <p:cNvPr id="241" name="Google Shape;241;p25"/>
          <p:cNvGraphicFramePr/>
          <p:nvPr>
            <p:extLst>
              <p:ext uri="{D42A27DB-BD31-4B8C-83A1-F6EECF244321}">
                <p14:modId xmlns:p14="http://schemas.microsoft.com/office/powerpoint/2010/main" val="511813977"/>
              </p:ext>
            </p:extLst>
          </p:nvPr>
        </p:nvGraphicFramePr>
        <p:xfrm>
          <a:off x="720000" y="1780195"/>
          <a:ext cx="7717550" cy="3248840"/>
        </p:xfrm>
        <a:graphic>
          <a:graphicData uri="http://schemas.openxmlformats.org/drawingml/2006/table">
            <a:tbl>
              <a:tblPr>
                <a:noFill/>
                <a:tableStyleId>{D7112CC9-A438-4FE6-876F-5933F58F3D73}</a:tableStyleId>
              </a:tblPr>
              <a:tblGrid>
                <a:gridCol w="370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87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Meal planning is time-consuming</a:t>
                      </a:r>
                      <a:r>
                        <a:rPr lang="en-US" sz="1200" dirty="0"/>
                        <a:t> – Searching for the “right” recipe is overwhelming</a:t>
                      </a:r>
                      <a:endParaRPr sz="1200" u="sng" dirty="0">
                        <a:solidFill>
                          <a:schemeClr val="dk1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/>
                        <a:t>Set Your Daily Calorie Target</a:t>
                      </a:r>
                      <a:endParaRPr sz="1100" dirty="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76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Generic apps aren’t helpful</a:t>
                      </a:r>
                      <a:r>
                        <a:rPr lang="en-US" sz="1200" dirty="0"/>
                        <a:t> – Most recipe apps don’t consider your calorie goals or what you already have at home</a:t>
                      </a:r>
                      <a:endParaRPr sz="1200" u="sng" dirty="0">
                        <a:solidFill>
                          <a:schemeClr val="dk1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/>
                        <a:t>Select 1–2 Ingredients You Already Have</a:t>
                      </a:r>
                      <a:endParaRPr sz="1100" dirty="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87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Health information is vague</a:t>
                      </a:r>
                      <a:r>
                        <a:rPr lang="en-US" sz="1200" dirty="0"/>
                        <a:t> – Users rarely get detailed nutritional insights</a:t>
                      </a:r>
                      <a:endParaRPr sz="1200" u="sng" dirty="0">
                        <a:solidFill>
                          <a:schemeClr val="dk1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/>
                        <a:t>Receive Tailored Meal Suggestions</a:t>
                      </a:r>
                      <a:r>
                        <a:rPr lang="en-US" sz="1100" dirty="0"/>
                        <a:t> aligned with fitness or health goals</a:t>
                      </a:r>
                      <a:endParaRPr sz="1100" dirty="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87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Food waste is common</a:t>
                      </a:r>
                      <a:r>
                        <a:rPr lang="en-US" sz="1200" dirty="0"/>
                        <a:t> – People throw away ingredients they don’t know how to use</a:t>
                      </a:r>
                      <a:endParaRPr sz="1200" u="sng" dirty="0">
                        <a:solidFill>
                          <a:schemeClr val="dk1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/>
                        <a:t>Get Detailed Nutrition + Alternatives</a:t>
                      </a:r>
                      <a:r>
                        <a:rPr lang="en-US" sz="1100" dirty="0"/>
                        <a:t> and save meals you love</a:t>
                      </a:r>
                      <a:endParaRPr sz="1100" dirty="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33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sng" dirty="0">
                        <a:solidFill>
                          <a:schemeClr val="dk1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55DFEAE-6B7E-CF51-8185-265DCB6522FF}"/>
              </a:ext>
            </a:extLst>
          </p:cNvPr>
          <p:cNvSpPr txBox="1"/>
          <p:nvPr/>
        </p:nvSpPr>
        <p:spPr>
          <a:xfrm>
            <a:off x="1071419" y="1253944"/>
            <a:ext cx="29371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538786"/>
                </a:solidFill>
              </a:rPr>
              <a:t>Millions of people want to eat healthier, but they struggle because:</a:t>
            </a:r>
            <a:endParaRPr lang="en-GB" sz="1100" b="1" dirty="0">
              <a:solidFill>
                <a:srgbClr val="53878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C5195-1E19-179C-FCDC-ED444B2FB4DE}"/>
              </a:ext>
            </a:extLst>
          </p:cNvPr>
          <p:cNvSpPr txBox="1"/>
          <p:nvPr/>
        </p:nvSpPr>
        <p:spPr>
          <a:xfrm>
            <a:off x="5135419" y="1253944"/>
            <a:ext cx="29371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err="1">
                <a:solidFill>
                  <a:srgbClr val="538786"/>
                </a:solidFill>
              </a:rPr>
              <a:t>SmartMeal</a:t>
            </a:r>
            <a:r>
              <a:rPr lang="en-US" sz="1100" b="1" dirty="0">
                <a:solidFill>
                  <a:srgbClr val="538786"/>
                </a:solidFill>
              </a:rPr>
              <a:t> simplifies </a:t>
            </a:r>
          </a:p>
          <a:p>
            <a:r>
              <a:rPr lang="en-US" sz="1100" b="1" dirty="0">
                <a:solidFill>
                  <a:srgbClr val="538786"/>
                </a:solidFill>
              </a:rPr>
              <a:t>     meal planning in four steps:</a:t>
            </a:r>
            <a:endParaRPr lang="en-GB" sz="1100" b="1" dirty="0">
              <a:solidFill>
                <a:srgbClr val="53878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>
            <a:spLocks noGrp="1"/>
          </p:cNvSpPr>
          <p:nvPr>
            <p:ph type="title"/>
          </p:nvPr>
        </p:nvSpPr>
        <p:spPr>
          <a:xfrm>
            <a:off x="811975" y="13150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Makes </a:t>
            </a:r>
            <a:r>
              <a:rPr lang="en-GB" dirty="0" err="1"/>
              <a:t>SmartMeal</a:t>
            </a:r>
            <a:r>
              <a:rPr lang="en-GB" dirty="0"/>
              <a:t> Unique?</a:t>
            </a:r>
            <a:endParaRPr dirty="0"/>
          </a:p>
        </p:txBody>
      </p:sp>
      <p:sp>
        <p:nvSpPr>
          <p:cNvPr id="309" name="Google Shape;309;p27"/>
          <p:cNvSpPr txBox="1">
            <a:spLocks noGrp="1"/>
          </p:cNvSpPr>
          <p:nvPr>
            <p:ph type="subTitle" idx="1"/>
          </p:nvPr>
        </p:nvSpPr>
        <p:spPr>
          <a:xfrm>
            <a:off x="811975" y="1887700"/>
            <a:ext cx="4294800" cy="20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Unlike generic food and recipe apps, </a:t>
            </a:r>
            <a:r>
              <a:rPr lang="en-US" dirty="0" err="1"/>
              <a:t>SmartMeal</a:t>
            </a:r>
            <a:r>
              <a:rPr lang="en-US" dirty="0"/>
              <a:t> is:</a:t>
            </a:r>
          </a:p>
          <a:p>
            <a:r>
              <a:rPr lang="en-US" b="1" dirty="0" err="1"/>
              <a:t>Personalised</a:t>
            </a:r>
            <a:r>
              <a:rPr lang="en-US" dirty="0"/>
              <a:t> – Recipes adapt to your </a:t>
            </a:r>
            <a:r>
              <a:rPr lang="en-US" b="1" dirty="0"/>
              <a:t>calorie goals and ingredients</a:t>
            </a:r>
            <a:r>
              <a:rPr lang="en-US" dirty="0"/>
              <a:t> you already own.</a:t>
            </a:r>
          </a:p>
          <a:p>
            <a:r>
              <a:rPr lang="en-US" b="1" dirty="0"/>
              <a:t>Efficient</a:t>
            </a:r>
            <a:r>
              <a:rPr lang="en-US" dirty="0"/>
              <a:t> – Smart substitutions suggest alternatives when you're missing something.</a:t>
            </a:r>
          </a:p>
          <a:p>
            <a:r>
              <a:rPr lang="en-US" b="1" dirty="0"/>
              <a:t>Informative</a:t>
            </a:r>
            <a:r>
              <a:rPr lang="en-US" dirty="0"/>
              <a:t> – Each meal includes a full </a:t>
            </a:r>
            <a:r>
              <a:rPr lang="en-US" b="1" dirty="0"/>
              <a:t>nutritional breakdown</a:t>
            </a:r>
            <a:r>
              <a:rPr lang="en-US" dirty="0"/>
              <a:t> (macros + micros).</a:t>
            </a:r>
          </a:p>
          <a:p>
            <a:r>
              <a:rPr lang="en-US" b="1" dirty="0"/>
              <a:t>Focused</a:t>
            </a:r>
            <a:r>
              <a:rPr lang="en-US" dirty="0"/>
              <a:t> – The UI is minimalist, fast, and tailored for people who don’t want to waste time.</a:t>
            </a:r>
          </a:p>
          <a:p>
            <a:r>
              <a:rPr lang="en-US" dirty="0"/>
              <a:t>We’re not just about recipes—we’re about </a:t>
            </a:r>
            <a:r>
              <a:rPr lang="en-US" b="1" dirty="0"/>
              <a:t>relevant, healthy decisions</a:t>
            </a:r>
            <a:r>
              <a:rPr lang="en-US" dirty="0"/>
              <a:t>.</a:t>
            </a:r>
          </a:p>
        </p:txBody>
      </p:sp>
      <p:pic>
        <p:nvPicPr>
          <p:cNvPr id="310" name="Google Shape;310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5875" r="10409"/>
          <a:stretch/>
        </p:blipFill>
        <p:spPr>
          <a:xfrm>
            <a:off x="5643775" y="922900"/>
            <a:ext cx="2787000" cy="34533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720000" y="5284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Product – How It Works</a:t>
            </a:r>
            <a:endParaRPr dirty="0"/>
          </a:p>
        </p:txBody>
      </p:sp>
      <p:sp>
        <p:nvSpPr>
          <p:cNvPr id="461" name="Google Shape;461;p31"/>
          <p:cNvSpPr txBox="1">
            <a:spLocks noGrp="1"/>
          </p:cNvSpPr>
          <p:nvPr>
            <p:ph type="subTitle" idx="3"/>
          </p:nvPr>
        </p:nvSpPr>
        <p:spPr>
          <a:xfrm>
            <a:off x="1137748" y="1263083"/>
            <a:ext cx="2592600" cy="3134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 err="1"/>
              <a:t>SmartMeal</a:t>
            </a:r>
            <a:r>
              <a:rPr lang="en-US" b="1" dirty="0"/>
              <a:t> App Features 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Home Screen</a:t>
            </a:r>
            <a:r>
              <a:rPr lang="en-US" dirty="0"/>
              <a:t>: Set your calorie goal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Ingredient Input</a:t>
            </a:r>
            <a:r>
              <a:rPr lang="en-US" dirty="0"/>
              <a:t>: Add up to 2 available ingredients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Meal Suggestions</a:t>
            </a:r>
            <a:r>
              <a:rPr lang="en-US" dirty="0"/>
              <a:t>: Curated meals based on your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Smart Substitutions</a:t>
            </a:r>
            <a:r>
              <a:rPr lang="en-US" dirty="0"/>
              <a:t>: Suggested alternatives if you're missing something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Nutritional View</a:t>
            </a:r>
            <a:r>
              <a:rPr lang="en-US" dirty="0"/>
              <a:t>: Macros, micros, and health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Save &amp; Share</a:t>
            </a:r>
            <a:r>
              <a:rPr lang="en-US" dirty="0"/>
              <a:t>: Bookmark your favorite meals</a:t>
            </a:r>
          </a:p>
        </p:txBody>
      </p:sp>
      <p:grpSp>
        <p:nvGrpSpPr>
          <p:cNvPr id="466" name="Google Shape;466;p31"/>
          <p:cNvGrpSpPr/>
          <p:nvPr/>
        </p:nvGrpSpPr>
        <p:grpSpPr>
          <a:xfrm>
            <a:off x="624518" y="2312937"/>
            <a:ext cx="296442" cy="278333"/>
            <a:chOff x="6799877" y="1493899"/>
            <a:chExt cx="296442" cy="278333"/>
          </a:xfrm>
        </p:grpSpPr>
        <p:sp>
          <p:nvSpPr>
            <p:cNvPr id="467" name="Google Shape;467;p31"/>
            <p:cNvSpPr/>
            <p:nvPr/>
          </p:nvSpPr>
          <p:spPr>
            <a:xfrm>
              <a:off x="6921749" y="1703021"/>
              <a:ext cx="52254" cy="69211"/>
            </a:xfrm>
            <a:custGeom>
              <a:avLst/>
              <a:gdLst/>
              <a:ahLst/>
              <a:cxnLst/>
              <a:rect l="l" t="t" r="r" b="b"/>
              <a:pathLst>
                <a:path w="99060" h="131206" extrusionOk="0">
                  <a:moveTo>
                    <a:pt x="49531" y="131207"/>
                  </a:moveTo>
                  <a:cubicBezTo>
                    <a:pt x="21908" y="131207"/>
                    <a:pt x="0" y="109299"/>
                    <a:pt x="0" y="81677"/>
                  </a:cubicBezTo>
                  <a:cubicBezTo>
                    <a:pt x="0" y="60722"/>
                    <a:pt x="24766" y="21669"/>
                    <a:pt x="36195" y="6429"/>
                  </a:cubicBezTo>
                  <a:cubicBezTo>
                    <a:pt x="41910" y="-2143"/>
                    <a:pt x="57150" y="-2143"/>
                    <a:pt x="62866" y="6429"/>
                  </a:cubicBezTo>
                  <a:cubicBezTo>
                    <a:pt x="73343" y="21669"/>
                    <a:pt x="99060" y="60722"/>
                    <a:pt x="99060" y="81677"/>
                  </a:cubicBezTo>
                  <a:cubicBezTo>
                    <a:pt x="99060" y="109299"/>
                    <a:pt x="76200" y="131207"/>
                    <a:pt x="49531" y="131207"/>
                  </a:cubicBezTo>
                  <a:lnTo>
                    <a:pt x="49531" y="1312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874410" y="1633397"/>
              <a:ext cx="64814" cy="63810"/>
            </a:xfrm>
            <a:custGeom>
              <a:avLst/>
              <a:gdLst/>
              <a:ahLst/>
              <a:cxnLst/>
              <a:rect l="l" t="t" r="r" b="b"/>
              <a:pathLst>
                <a:path w="122871" h="120967" extrusionOk="0">
                  <a:moveTo>
                    <a:pt x="122872" y="0"/>
                  </a:moveTo>
                  <a:cubicBezTo>
                    <a:pt x="76200" y="3810"/>
                    <a:pt x="33338" y="21907"/>
                    <a:pt x="0" y="50482"/>
                  </a:cubicBezTo>
                  <a:lnTo>
                    <a:pt x="70484" y="120968"/>
                  </a:lnTo>
                  <a:cubicBezTo>
                    <a:pt x="85725" y="109538"/>
                    <a:pt x="102869" y="101918"/>
                    <a:pt x="122872" y="99060"/>
                  </a:cubicBezTo>
                  <a:lnTo>
                    <a:pt x="1228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956498" y="1633397"/>
              <a:ext cx="64815" cy="64312"/>
            </a:xfrm>
            <a:custGeom>
              <a:avLst/>
              <a:gdLst/>
              <a:ahLst/>
              <a:cxnLst/>
              <a:rect l="l" t="t" r="r" b="b"/>
              <a:pathLst>
                <a:path w="122872" h="121919" extrusionOk="0">
                  <a:moveTo>
                    <a:pt x="0" y="0"/>
                  </a:moveTo>
                  <a:lnTo>
                    <a:pt x="0" y="100013"/>
                  </a:lnTo>
                  <a:cubicBezTo>
                    <a:pt x="19050" y="102870"/>
                    <a:pt x="37148" y="110490"/>
                    <a:pt x="52388" y="121920"/>
                  </a:cubicBezTo>
                  <a:lnTo>
                    <a:pt x="122873" y="51435"/>
                  </a:lnTo>
                  <a:cubicBezTo>
                    <a:pt x="89535" y="22860"/>
                    <a:pt x="46673" y="381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996283" y="1672678"/>
              <a:ext cx="63876" cy="81898"/>
            </a:xfrm>
            <a:custGeom>
              <a:avLst/>
              <a:gdLst/>
              <a:ahLst/>
              <a:cxnLst/>
              <a:rect l="l" t="t" r="r" b="b"/>
              <a:pathLst>
                <a:path w="121092" h="155257" extrusionOk="0">
                  <a:moveTo>
                    <a:pt x="70485" y="0"/>
                  </a:moveTo>
                  <a:lnTo>
                    <a:pt x="0" y="70485"/>
                  </a:lnTo>
                  <a:cubicBezTo>
                    <a:pt x="14288" y="89535"/>
                    <a:pt x="22860" y="113348"/>
                    <a:pt x="22860" y="139065"/>
                  </a:cubicBezTo>
                  <a:cubicBezTo>
                    <a:pt x="22860" y="148590"/>
                    <a:pt x="30480" y="155258"/>
                    <a:pt x="39052" y="155258"/>
                  </a:cubicBezTo>
                  <a:lnTo>
                    <a:pt x="104775" y="155258"/>
                  </a:lnTo>
                  <a:cubicBezTo>
                    <a:pt x="114300" y="155258"/>
                    <a:pt x="120967" y="147638"/>
                    <a:pt x="120967" y="139065"/>
                  </a:cubicBezTo>
                  <a:cubicBezTo>
                    <a:pt x="122873" y="86677"/>
                    <a:pt x="102870" y="38100"/>
                    <a:pt x="70485" y="0"/>
                  </a:cubicBezTo>
                  <a:lnTo>
                    <a:pt x="70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834625" y="1672678"/>
              <a:ext cx="63810" cy="81898"/>
            </a:xfrm>
            <a:custGeom>
              <a:avLst/>
              <a:gdLst/>
              <a:ahLst/>
              <a:cxnLst/>
              <a:rect l="l" t="t" r="r" b="b"/>
              <a:pathLst>
                <a:path w="120967" h="155257" extrusionOk="0">
                  <a:moveTo>
                    <a:pt x="51435" y="0"/>
                  </a:moveTo>
                  <a:cubicBezTo>
                    <a:pt x="19050" y="37148"/>
                    <a:pt x="0" y="85725"/>
                    <a:pt x="0" y="139065"/>
                  </a:cubicBezTo>
                  <a:cubicBezTo>
                    <a:pt x="0" y="148590"/>
                    <a:pt x="7619" y="155258"/>
                    <a:pt x="16192" y="155258"/>
                  </a:cubicBezTo>
                  <a:lnTo>
                    <a:pt x="81915" y="155258"/>
                  </a:lnTo>
                  <a:cubicBezTo>
                    <a:pt x="91440" y="155258"/>
                    <a:pt x="98107" y="147638"/>
                    <a:pt x="98107" y="139065"/>
                  </a:cubicBezTo>
                  <a:cubicBezTo>
                    <a:pt x="98107" y="113348"/>
                    <a:pt x="106680" y="89535"/>
                    <a:pt x="120967" y="70485"/>
                  </a:cubicBezTo>
                  <a:lnTo>
                    <a:pt x="514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799877" y="1493899"/>
              <a:ext cx="296442" cy="225597"/>
            </a:xfrm>
            <a:custGeom>
              <a:avLst/>
              <a:gdLst/>
              <a:ahLst/>
              <a:cxnLst/>
              <a:rect l="l" t="t" r="r" b="b"/>
              <a:pathLst>
                <a:path w="561975" h="427672" extrusionOk="0">
                  <a:moveTo>
                    <a:pt x="545783" y="0"/>
                  </a:moveTo>
                  <a:lnTo>
                    <a:pt x="336233" y="0"/>
                  </a:lnTo>
                  <a:lnTo>
                    <a:pt x="296227" y="120015"/>
                  </a:lnTo>
                  <a:cubicBezTo>
                    <a:pt x="294323" y="126683"/>
                    <a:pt x="287655" y="131445"/>
                    <a:pt x="280988" y="131445"/>
                  </a:cubicBezTo>
                  <a:lnTo>
                    <a:pt x="0" y="131445"/>
                  </a:lnTo>
                  <a:lnTo>
                    <a:pt x="0" y="411480"/>
                  </a:lnTo>
                  <a:cubicBezTo>
                    <a:pt x="0" y="421005"/>
                    <a:pt x="7620" y="427673"/>
                    <a:pt x="16192" y="427673"/>
                  </a:cubicBezTo>
                  <a:lnTo>
                    <a:pt x="38100" y="427673"/>
                  </a:lnTo>
                  <a:cubicBezTo>
                    <a:pt x="60960" y="315278"/>
                    <a:pt x="160973" y="230505"/>
                    <a:pt x="280035" y="230505"/>
                  </a:cubicBezTo>
                  <a:cubicBezTo>
                    <a:pt x="399098" y="230505"/>
                    <a:pt x="499110" y="315278"/>
                    <a:pt x="521970" y="427673"/>
                  </a:cubicBezTo>
                  <a:lnTo>
                    <a:pt x="545783" y="427673"/>
                  </a:lnTo>
                  <a:cubicBezTo>
                    <a:pt x="555308" y="427673"/>
                    <a:pt x="561975" y="420053"/>
                    <a:pt x="561975" y="411480"/>
                  </a:cubicBezTo>
                  <a:lnTo>
                    <a:pt x="561975" y="16193"/>
                  </a:lnTo>
                  <a:cubicBezTo>
                    <a:pt x="561975" y="7620"/>
                    <a:pt x="554355" y="0"/>
                    <a:pt x="545783" y="0"/>
                  </a:cubicBezTo>
                  <a:lnTo>
                    <a:pt x="545783" y="0"/>
                  </a:lnTo>
                  <a:close/>
                  <a:moveTo>
                    <a:pt x="444817" y="197168"/>
                  </a:moveTo>
                  <a:lnTo>
                    <a:pt x="115252" y="197168"/>
                  </a:lnTo>
                  <a:cubicBezTo>
                    <a:pt x="105727" y="197168"/>
                    <a:pt x="99060" y="189548"/>
                    <a:pt x="99060" y="180975"/>
                  </a:cubicBezTo>
                  <a:cubicBezTo>
                    <a:pt x="99060" y="172403"/>
                    <a:pt x="106680" y="164783"/>
                    <a:pt x="115252" y="164783"/>
                  </a:cubicBezTo>
                  <a:lnTo>
                    <a:pt x="444817" y="164783"/>
                  </a:lnTo>
                  <a:cubicBezTo>
                    <a:pt x="454342" y="164783"/>
                    <a:pt x="461010" y="172403"/>
                    <a:pt x="461010" y="180975"/>
                  </a:cubicBezTo>
                  <a:cubicBezTo>
                    <a:pt x="461010" y="189548"/>
                    <a:pt x="453390" y="197168"/>
                    <a:pt x="444817" y="197168"/>
                  </a:cubicBezTo>
                  <a:lnTo>
                    <a:pt x="444817" y="1971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799877" y="1493899"/>
              <a:ext cx="158772" cy="52254"/>
            </a:xfrm>
            <a:custGeom>
              <a:avLst/>
              <a:gdLst/>
              <a:ahLst/>
              <a:cxnLst/>
              <a:rect l="l" t="t" r="r" b="b"/>
              <a:pathLst>
                <a:path w="300989" h="99059" extrusionOk="0">
                  <a:moveTo>
                    <a:pt x="267652" y="99060"/>
                  </a:moveTo>
                  <a:lnTo>
                    <a:pt x="300990" y="0"/>
                  </a:lnTo>
                  <a:lnTo>
                    <a:pt x="16192" y="0"/>
                  </a:lnTo>
                  <a:cubicBezTo>
                    <a:pt x="6667" y="0"/>
                    <a:pt x="0" y="7620"/>
                    <a:pt x="0" y="16193"/>
                  </a:cubicBezTo>
                  <a:lnTo>
                    <a:pt x="0" y="98108"/>
                  </a:lnTo>
                  <a:lnTo>
                    <a:pt x="267652" y="98108"/>
                  </a:lnTo>
                  <a:close/>
                  <a:moveTo>
                    <a:pt x="214313" y="33338"/>
                  </a:moveTo>
                  <a:cubicBezTo>
                    <a:pt x="223838" y="33338"/>
                    <a:pt x="230505" y="40958"/>
                    <a:pt x="230505" y="49530"/>
                  </a:cubicBezTo>
                  <a:cubicBezTo>
                    <a:pt x="230505" y="58103"/>
                    <a:pt x="222885" y="65723"/>
                    <a:pt x="214313" y="65723"/>
                  </a:cubicBezTo>
                  <a:cubicBezTo>
                    <a:pt x="205740" y="65723"/>
                    <a:pt x="198120" y="58103"/>
                    <a:pt x="198120" y="49530"/>
                  </a:cubicBezTo>
                  <a:cubicBezTo>
                    <a:pt x="198120" y="40958"/>
                    <a:pt x="204788" y="33338"/>
                    <a:pt x="214313" y="33338"/>
                  </a:cubicBezTo>
                  <a:lnTo>
                    <a:pt x="214313" y="33338"/>
                  </a:lnTo>
                  <a:close/>
                  <a:moveTo>
                    <a:pt x="148590" y="33338"/>
                  </a:moveTo>
                  <a:cubicBezTo>
                    <a:pt x="158115" y="33338"/>
                    <a:pt x="164783" y="40958"/>
                    <a:pt x="164783" y="49530"/>
                  </a:cubicBezTo>
                  <a:cubicBezTo>
                    <a:pt x="164783" y="58103"/>
                    <a:pt x="157163" y="65723"/>
                    <a:pt x="148590" y="65723"/>
                  </a:cubicBezTo>
                  <a:cubicBezTo>
                    <a:pt x="140017" y="65723"/>
                    <a:pt x="132398" y="58103"/>
                    <a:pt x="132398" y="49530"/>
                  </a:cubicBezTo>
                  <a:cubicBezTo>
                    <a:pt x="132398" y="40958"/>
                    <a:pt x="139065" y="33338"/>
                    <a:pt x="148590" y="33338"/>
                  </a:cubicBezTo>
                  <a:lnTo>
                    <a:pt x="148590" y="33338"/>
                  </a:lnTo>
                  <a:close/>
                  <a:moveTo>
                    <a:pt x="81915" y="33338"/>
                  </a:moveTo>
                  <a:cubicBezTo>
                    <a:pt x="91440" y="33338"/>
                    <a:pt x="98108" y="40958"/>
                    <a:pt x="98108" y="49530"/>
                  </a:cubicBezTo>
                  <a:cubicBezTo>
                    <a:pt x="98108" y="58103"/>
                    <a:pt x="90488" y="65723"/>
                    <a:pt x="81915" y="65723"/>
                  </a:cubicBezTo>
                  <a:cubicBezTo>
                    <a:pt x="73342" y="65723"/>
                    <a:pt x="65723" y="58103"/>
                    <a:pt x="65723" y="49530"/>
                  </a:cubicBezTo>
                  <a:cubicBezTo>
                    <a:pt x="65723" y="40958"/>
                    <a:pt x="73342" y="33338"/>
                    <a:pt x="81915" y="33338"/>
                  </a:cubicBezTo>
                  <a:lnTo>
                    <a:pt x="81915" y="333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31"/>
          <p:cNvGrpSpPr/>
          <p:nvPr/>
        </p:nvGrpSpPr>
        <p:grpSpPr>
          <a:xfrm>
            <a:off x="624599" y="1365668"/>
            <a:ext cx="296442" cy="296936"/>
            <a:chOff x="1350851" y="3498247"/>
            <a:chExt cx="296442" cy="296936"/>
          </a:xfrm>
        </p:grpSpPr>
        <p:grpSp>
          <p:nvGrpSpPr>
            <p:cNvPr id="475" name="Google Shape;475;p31"/>
            <p:cNvGrpSpPr/>
            <p:nvPr/>
          </p:nvGrpSpPr>
          <p:grpSpPr>
            <a:xfrm>
              <a:off x="1370004" y="3628087"/>
              <a:ext cx="256703" cy="167095"/>
              <a:chOff x="40989" y="4670107"/>
              <a:chExt cx="485537" cy="316049"/>
            </a:xfrm>
          </p:grpSpPr>
          <p:sp>
            <p:nvSpPr>
              <p:cNvPr id="476" name="Google Shape;476;p31"/>
              <p:cNvSpPr/>
              <p:nvPr/>
            </p:nvSpPr>
            <p:spPr>
              <a:xfrm>
                <a:off x="175292" y="4670107"/>
                <a:ext cx="221694" cy="211586"/>
              </a:xfrm>
              <a:custGeom>
                <a:avLst/>
                <a:gdLst/>
                <a:ahLst/>
                <a:cxnLst/>
                <a:rect l="l" t="t" r="r" b="b"/>
                <a:pathLst>
                  <a:path w="221694" h="211586" extrusionOk="0">
                    <a:moveTo>
                      <a:pt x="159987" y="209550"/>
                    </a:moveTo>
                    <a:lnTo>
                      <a:pt x="109505" y="182880"/>
                    </a:lnTo>
                    <a:lnTo>
                      <a:pt x="59022" y="209550"/>
                    </a:lnTo>
                    <a:cubicBezTo>
                      <a:pt x="53307" y="212408"/>
                      <a:pt x="46640" y="212408"/>
                      <a:pt x="41877" y="208598"/>
                    </a:cubicBezTo>
                    <a:cubicBezTo>
                      <a:pt x="37115" y="204787"/>
                      <a:pt x="34257" y="199073"/>
                      <a:pt x="35210" y="192405"/>
                    </a:cubicBezTo>
                    <a:lnTo>
                      <a:pt x="44735" y="136208"/>
                    </a:lnTo>
                    <a:lnTo>
                      <a:pt x="4730" y="96202"/>
                    </a:lnTo>
                    <a:cubicBezTo>
                      <a:pt x="-33" y="91440"/>
                      <a:pt x="-985" y="85725"/>
                      <a:pt x="920" y="79058"/>
                    </a:cubicBezTo>
                    <a:cubicBezTo>
                      <a:pt x="2825" y="73342"/>
                      <a:pt x="7587" y="68580"/>
                      <a:pt x="14255" y="67627"/>
                    </a:cubicBezTo>
                    <a:lnTo>
                      <a:pt x="70452" y="59055"/>
                    </a:lnTo>
                    <a:lnTo>
                      <a:pt x="96170" y="8573"/>
                    </a:lnTo>
                    <a:cubicBezTo>
                      <a:pt x="101885" y="-2858"/>
                      <a:pt x="119982" y="-2858"/>
                      <a:pt x="125697" y="8573"/>
                    </a:cubicBezTo>
                    <a:lnTo>
                      <a:pt x="151415" y="59055"/>
                    </a:lnTo>
                    <a:lnTo>
                      <a:pt x="207612" y="67627"/>
                    </a:lnTo>
                    <a:cubicBezTo>
                      <a:pt x="213327" y="68580"/>
                      <a:pt x="219042" y="72390"/>
                      <a:pt x="220947" y="79058"/>
                    </a:cubicBezTo>
                    <a:cubicBezTo>
                      <a:pt x="222852" y="84773"/>
                      <a:pt x="220947" y="91440"/>
                      <a:pt x="217137" y="96202"/>
                    </a:cubicBezTo>
                    <a:lnTo>
                      <a:pt x="177132" y="136208"/>
                    </a:lnTo>
                    <a:lnTo>
                      <a:pt x="186657" y="192405"/>
                    </a:lnTo>
                    <a:cubicBezTo>
                      <a:pt x="187610" y="198120"/>
                      <a:pt x="184752" y="204787"/>
                      <a:pt x="179990" y="208598"/>
                    </a:cubicBezTo>
                    <a:cubicBezTo>
                      <a:pt x="172370" y="211455"/>
                      <a:pt x="165702" y="212408"/>
                      <a:pt x="159987" y="209550"/>
                    </a:cubicBezTo>
                    <a:lnTo>
                      <a:pt x="159987" y="2095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31"/>
              <p:cNvSpPr/>
              <p:nvPr/>
            </p:nvSpPr>
            <p:spPr>
              <a:xfrm>
                <a:off x="40989" y="4834889"/>
                <a:ext cx="156924" cy="151267"/>
              </a:xfrm>
              <a:custGeom>
                <a:avLst/>
                <a:gdLst/>
                <a:ahLst/>
                <a:cxnLst/>
                <a:rect l="l" t="t" r="r" b="b"/>
                <a:pathLst>
                  <a:path w="156924" h="151267" extrusionOk="0">
                    <a:moveTo>
                      <a:pt x="110457" y="149542"/>
                    </a:moveTo>
                    <a:lnTo>
                      <a:pt x="79025" y="133350"/>
                    </a:lnTo>
                    <a:lnTo>
                      <a:pt x="47592" y="149542"/>
                    </a:lnTo>
                    <a:cubicBezTo>
                      <a:pt x="41877" y="152400"/>
                      <a:pt x="35210" y="151448"/>
                      <a:pt x="30447" y="148590"/>
                    </a:cubicBezTo>
                    <a:cubicBezTo>
                      <a:pt x="25685" y="144780"/>
                      <a:pt x="22827" y="139065"/>
                      <a:pt x="23780" y="132398"/>
                    </a:cubicBezTo>
                    <a:lnTo>
                      <a:pt x="29495" y="98108"/>
                    </a:lnTo>
                    <a:lnTo>
                      <a:pt x="4730" y="73342"/>
                    </a:lnTo>
                    <a:cubicBezTo>
                      <a:pt x="-33" y="68580"/>
                      <a:pt x="-985" y="62865"/>
                      <a:pt x="920" y="56198"/>
                    </a:cubicBezTo>
                    <a:cubicBezTo>
                      <a:pt x="2825" y="50483"/>
                      <a:pt x="7587" y="45720"/>
                      <a:pt x="14255" y="44767"/>
                    </a:cubicBezTo>
                    <a:lnTo>
                      <a:pt x="48545" y="40005"/>
                    </a:lnTo>
                    <a:lnTo>
                      <a:pt x="63785" y="8573"/>
                    </a:lnTo>
                    <a:cubicBezTo>
                      <a:pt x="69500" y="-2858"/>
                      <a:pt x="87597" y="-2858"/>
                      <a:pt x="93312" y="8573"/>
                    </a:cubicBezTo>
                    <a:lnTo>
                      <a:pt x="108552" y="40005"/>
                    </a:lnTo>
                    <a:lnTo>
                      <a:pt x="142842" y="44767"/>
                    </a:lnTo>
                    <a:cubicBezTo>
                      <a:pt x="148557" y="45720"/>
                      <a:pt x="154272" y="50483"/>
                      <a:pt x="156177" y="56198"/>
                    </a:cubicBezTo>
                    <a:cubicBezTo>
                      <a:pt x="158082" y="61913"/>
                      <a:pt x="156177" y="68580"/>
                      <a:pt x="152367" y="73342"/>
                    </a:cubicBezTo>
                    <a:lnTo>
                      <a:pt x="127602" y="98108"/>
                    </a:lnTo>
                    <a:lnTo>
                      <a:pt x="133317" y="132398"/>
                    </a:lnTo>
                    <a:cubicBezTo>
                      <a:pt x="134270" y="138113"/>
                      <a:pt x="131412" y="144780"/>
                      <a:pt x="126650" y="148590"/>
                    </a:cubicBezTo>
                    <a:cubicBezTo>
                      <a:pt x="122840" y="151448"/>
                      <a:pt x="116172" y="152400"/>
                      <a:pt x="110457" y="149542"/>
                    </a:cubicBezTo>
                    <a:lnTo>
                      <a:pt x="110457" y="14954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369602" y="4834889"/>
                <a:ext cx="156924" cy="151267"/>
              </a:xfrm>
              <a:custGeom>
                <a:avLst/>
                <a:gdLst/>
                <a:ahLst/>
                <a:cxnLst/>
                <a:rect l="l" t="t" r="r" b="b"/>
                <a:pathLst>
                  <a:path w="156924" h="151267" extrusionOk="0">
                    <a:moveTo>
                      <a:pt x="110457" y="149542"/>
                    </a:moveTo>
                    <a:lnTo>
                      <a:pt x="79025" y="133350"/>
                    </a:lnTo>
                    <a:lnTo>
                      <a:pt x="47592" y="149542"/>
                    </a:lnTo>
                    <a:cubicBezTo>
                      <a:pt x="41877" y="152400"/>
                      <a:pt x="35210" y="151448"/>
                      <a:pt x="30447" y="148590"/>
                    </a:cubicBezTo>
                    <a:cubicBezTo>
                      <a:pt x="25685" y="144780"/>
                      <a:pt x="22827" y="139065"/>
                      <a:pt x="23780" y="132398"/>
                    </a:cubicBezTo>
                    <a:lnTo>
                      <a:pt x="29495" y="98108"/>
                    </a:lnTo>
                    <a:lnTo>
                      <a:pt x="4730" y="73342"/>
                    </a:lnTo>
                    <a:cubicBezTo>
                      <a:pt x="-33" y="68580"/>
                      <a:pt x="-985" y="62865"/>
                      <a:pt x="920" y="56198"/>
                    </a:cubicBezTo>
                    <a:cubicBezTo>
                      <a:pt x="2825" y="50483"/>
                      <a:pt x="7587" y="45720"/>
                      <a:pt x="14255" y="44767"/>
                    </a:cubicBezTo>
                    <a:lnTo>
                      <a:pt x="48545" y="40005"/>
                    </a:lnTo>
                    <a:lnTo>
                      <a:pt x="63785" y="8573"/>
                    </a:lnTo>
                    <a:cubicBezTo>
                      <a:pt x="69500" y="-2858"/>
                      <a:pt x="87597" y="-2858"/>
                      <a:pt x="93312" y="8573"/>
                    </a:cubicBezTo>
                    <a:lnTo>
                      <a:pt x="108552" y="40005"/>
                    </a:lnTo>
                    <a:lnTo>
                      <a:pt x="142842" y="44767"/>
                    </a:lnTo>
                    <a:cubicBezTo>
                      <a:pt x="148557" y="45720"/>
                      <a:pt x="154272" y="50483"/>
                      <a:pt x="156177" y="56198"/>
                    </a:cubicBezTo>
                    <a:cubicBezTo>
                      <a:pt x="158082" y="61913"/>
                      <a:pt x="156177" y="68580"/>
                      <a:pt x="152367" y="73342"/>
                    </a:cubicBezTo>
                    <a:lnTo>
                      <a:pt x="127602" y="98108"/>
                    </a:lnTo>
                    <a:lnTo>
                      <a:pt x="133317" y="132398"/>
                    </a:lnTo>
                    <a:cubicBezTo>
                      <a:pt x="134270" y="138113"/>
                      <a:pt x="131412" y="144780"/>
                      <a:pt x="126650" y="148590"/>
                    </a:cubicBezTo>
                    <a:cubicBezTo>
                      <a:pt x="122840" y="151448"/>
                      <a:pt x="116172" y="152400"/>
                      <a:pt x="110457" y="149542"/>
                    </a:cubicBezTo>
                    <a:lnTo>
                      <a:pt x="110457" y="14954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9" name="Google Shape;479;p31"/>
            <p:cNvSpPr/>
            <p:nvPr/>
          </p:nvSpPr>
          <p:spPr>
            <a:xfrm>
              <a:off x="1350851" y="3498247"/>
              <a:ext cx="158772" cy="52254"/>
            </a:xfrm>
            <a:custGeom>
              <a:avLst/>
              <a:gdLst/>
              <a:ahLst/>
              <a:cxnLst/>
              <a:rect l="l" t="t" r="r" b="b"/>
              <a:pathLst>
                <a:path w="300990" h="99059" extrusionOk="0">
                  <a:moveTo>
                    <a:pt x="267653" y="99060"/>
                  </a:moveTo>
                  <a:lnTo>
                    <a:pt x="300990" y="0"/>
                  </a:lnTo>
                  <a:lnTo>
                    <a:pt x="16193" y="0"/>
                  </a:lnTo>
                  <a:cubicBezTo>
                    <a:pt x="6668" y="0"/>
                    <a:pt x="0" y="7620"/>
                    <a:pt x="0" y="16193"/>
                  </a:cubicBezTo>
                  <a:lnTo>
                    <a:pt x="0" y="98107"/>
                  </a:lnTo>
                  <a:lnTo>
                    <a:pt x="267653" y="98107"/>
                  </a:lnTo>
                  <a:close/>
                  <a:moveTo>
                    <a:pt x="214313" y="33338"/>
                  </a:moveTo>
                  <a:cubicBezTo>
                    <a:pt x="223838" y="33338"/>
                    <a:pt x="230505" y="40957"/>
                    <a:pt x="230505" y="49530"/>
                  </a:cubicBezTo>
                  <a:cubicBezTo>
                    <a:pt x="230505" y="59055"/>
                    <a:pt x="222885" y="65722"/>
                    <a:pt x="214313" y="65722"/>
                  </a:cubicBezTo>
                  <a:cubicBezTo>
                    <a:pt x="205740" y="65722"/>
                    <a:pt x="198120" y="58103"/>
                    <a:pt x="198120" y="49530"/>
                  </a:cubicBezTo>
                  <a:cubicBezTo>
                    <a:pt x="197168" y="40005"/>
                    <a:pt x="204788" y="33338"/>
                    <a:pt x="214313" y="33338"/>
                  </a:cubicBezTo>
                  <a:lnTo>
                    <a:pt x="214313" y="33338"/>
                  </a:lnTo>
                  <a:close/>
                  <a:moveTo>
                    <a:pt x="148590" y="33338"/>
                  </a:moveTo>
                  <a:cubicBezTo>
                    <a:pt x="158115" y="33338"/>
                    <a:pt x="164783" y="40957"/>
                    <a:pt x="164783" y="49530"/>
                  </a:cubicBezTo>
                  <a:cubicBezTo>
                    <a:pt x="164783" y="59055"/>
                    <a:pt x="157163" y="65722"/>
                    <a:pt x="148590" y="65722"/>
                  </a:cubicBezTo>
                  <a:cubicBezTo>
                    <a:pt x="140018" y="65722"/>
                    <a:pt x="132398" y="58103"/>
                    <a:pt x="132398" y="49530"/>
                  </a:cubicBezTo>
                  <a:cubicBezTo>
                    <a:pt x="131445" y="40005"/>
                    <a:pt x="139065" y="33338"/>
                    <a:pt x="148590" y="33338"/>
                  </a:cubicBezTo>
                  <a:lnTo>
                    <a:pt x="148590" y="33338"/>
                  </a:lnTo>
                  <a:close/>
                  <a:moveTo>
                    <a:pt x="81915" y="33338"/>
                  </a:moveTo>
                  <a:cubicBezTo>
                    <a:pt x="91440" y="33338"/>
                    <a:pt x="98108" y="40957"/>
                    <a:pt x="98108" y="49530"/>
                  </a:cubicBezTo>
                  <a:cubicBezTo>
                    <a:pt x="98108" y="59055"/>
                    <a:pt x="90488" y="65722"/>
                    <a:pt x="81915" y="65722"/>
                  </a:cubicBezTo>
                  <a:cubicBezTo>
                    <a:pt x="72390" y="65722"/>
                    <a:pt x="65723" y="58103"/>
                    <a:pt x="65723" y="49530"/>
                  </a:cubicBezTo>
                  <a:cubicBezTo>
                    <a:pt x="65723" y="40005"/>
                    <a:pt x="73343" y="33338"/>
                    <a:pt x="81915" y="33338"/>
                  </a:cubicBezTo>
                  <a:lnTo>
                    <a:pt x="81915" y="333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1350851" y="3498247"/>
              <a:ext cx="296442" cy="189421"/>
            </a:xfrm>
            <a:custGeom>
              <a:avLst/>
              <a:gdLst/>
              <a:ahLst/>
              <a:cxnLst/>
              <a:rect l="l" t="t" r="r" b="b"/>
              <a:pathLst>
                <a:path w="561975" h="359092" extrusionOk="0">
                  <a:moveTo>
                    <a:pt x="545783" y="0"/>
                  </a:moveTo>
                  <a:lnTo>
                    <a:pt x="336233" y="0"/>
                  </a:lnTo>
                  <a:lnTo>
                    <a:pt x="295275" y="120015"/>
                  </a:lnTo>
                  <a:cubicBezTo>
                    <a:pt x="293370" y="126682"/>
                    <a:pt x="286703" y="131445"/>
                    <a:pt x="280035" y="131445"/>
                  </a:cubicBezTo>
                  <a:lnTo>
                    <a:pt x="0" y="131445"/>
                  </a:lnTo>
                  <a:lnTo>
                    <a:pt x="0" y="342900"/>
                  </a:lnTo>
                  <a:cubicBezTo>
                    <a:pt x="0" y="352425"/>
                    <a:pt x="7620" y="359093"/>
                    <a:pt x="16193" y="359093"/>
                  </a:cubicBezTo>
                  <a:lnTo>
                    <a:pt x="147638" y="359093"/>
                  </a:lnTo>
                  <a:cubicBezTo>
                    <a:pt x="137160" y="345757"/>
                    <a:pt x="133350" y="329565"/>
                    <a:pt x="139065" y="313372"/>
                  </a:cubicBezTo>
                  <a:cubicBezTo>
                    <a:pt x="144780" y="295275"/>
                    <a:pt x="160020" y="282893"/>
                    <a:pt x="179070" y="280035"/>
                  </a:cubicBezTo>
                  <a:lnTo>
                    <a:pt x="218123" y="274320"/>
                  </a:lnTo>
                  <a:lnTo>
                    <a:pt x="236220" y="239078"/>
                  </a:lnTo>
                  <a:cubicBezTo>
                    <a:pt x="244793" y="222885"/>
                    <a:pt x="260985" y="212407"/>
                    <a:pt x="280035" y="212407"/>
                  </a:cubicBezTo>
                  <a:cubicBezTo>
                    <a:pt x="299085" y="212407"/>
                    <a:pt x="316230" y="222885"/>
                    <a:pt x="323850" y="239078"/>
                  </a:cubicBezTo>
                  <a:lnTo>
                    <a:pt x="341948" y="274320"/>
                  </a:lnTo>
                  <a:lnTo>
                    <a:pt x="381000" y="280035"/>
                  </a:lnTo>
                  <a:cubicBezTo>
                    <a:pt x="400050" y="282893"/>
                    <a:pt x="415290" y="295275"/>
                    <a:pt x="421005" y="313372"/>
                  </a:cubicBezTo>
                  <a:cubicBezTo>
                    <a:pt x="426720" y="329565"/>
                    <a:pt x="422910" y="346710"/>
                    <a:pt x="412433" y="359093"/>
                  </a:cubicBezTo>
                  <a:lnTo>
                    <a:pt x="545783" y="359093"/>
                  </a:lnTo>
                  <a:cubicBezTo>
                    <a:pt x="555308" y="359093"/>
                    <a:pt x="561975" y="351472"/>
                    <a:pt x="561975" y="342900"/>
                  </a:cubicBezTo>
                  <a:lnTo>
                    <a:pt x="561975" y="16193"/>
                  </a:lnTo>
                  <a:cubicBezTo>
                    <a:pt x="561975" y="7620"/>
                    <a:pt x="554355" y="0"/>
                    <a:pt x="545783" y="0"/>
                  </a:cubicBezTo>
                  <a:lnTo>
                    <a:pt x="545783" y="0"/>
                  </a:lnTo>
                  <a:close/>
                  <a:moveTo>
                    <a:pt x="444818" y="195263"/>
                  </a:moveTo>
                  <a:lnTo>
                    <a:pt x="115253" y="195263"/>
                  </a:lnTo>
                  <a:cubicBezTo>
                    <a:pt x="105728" y="195263"/>
                    <a:pt x="99060" y="187643"/>
                    <a:pt x="99060" y="179070"/>
                  </a:cubicBezTo>
                  <a:cubicBezTo>
                    <a:pt x="99060" y="169545"/>
                    <a:pt x="106680" y="162878"/>
                    <a:pt x="115253" y="162878"/>
                  </a:cubicBezTo>
                  <a:lnTo>
                    <a:pt x="444818" y="162878"/>
                  </a:lnTo>
                  <a:cubicBezTo>
                    <a:pt x="454343" y="162878"/>
                    <a:pt x="461010" y="170497"/>
                    <a:pt x="461010" y="179070"/>
                  </a:cubicBezTo>
                  <a:cubicBezTo>
                    <a:pt x="461010" y="187643"/>
                    <a:pt x="453390" y="195263"/>
                    <a:pt x="444818" y="195263"/>
                  </a:cubicBezTo>
                  <a:lnTo>
                    <a:pt x="444818" y="1952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" name="Google Shape;481;p31"/>
          <p:cNvGrpSpPr/>
          <p:nvPr/>
        </p:nvGrpSpPr>
        <p:grpSpPr>
          <a:xfrm>
            <a:off x="660257" y="2830400"/>
            <a:ext cx="263565" cy="297103"/>
            <a:chOff x="6830395" y="4163006"/>
            <a:chExt cx="263565" cy="297103"/>
          </a:xfrm>
        </p:grpSpPr>
        <p:sp>
          <p:nvSpPr>
            <p:cNvPr id="482" name="Google Shape;482;p31"/>
            <p:cNvSpPr/>
            <p:nvPr/>
          </p:nvSpPr>
          <p:spPr>
            <a:xfrm>
              <a:off x="6936354" y="4284878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5" h="90487" extrusionOk="0">
                  <a:moveTo>
                    <a:pt x="32385" y="90488"/>
                  </a:moveTo>
                  <a:lnTo>
                    <a:pt x="32385" y="0"/>
                  </a:lnTo>
                  <a:lnTo>
                    <a:pt x="0" y="0"/>
                  </a:lnTo>
                  <a:cubicBezTo>
                    <a:pt x="3810" y="42863"/>
                    <a:pt x="17145" y="76200"/>
                    <a:pt x="32385" y="90488"/>
                  </a:cubicBezTo>
                  <a:lnTo>
                    <a:pt x="32385" y="904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971103" y="4284878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5" h="90487" extrusionOk="0">
                  <a:moveTo>
                    <a:pt x="0" y="0"/>
                  </a:moveTo>
                  <a:lnTo>
                    <a:pt x="0" y="90488"/>
                  </a:lnTo>
                  <a:cubicBezTo>
                    <a:pt x="15240" y="76200"/>
                    <a:pt x="29527" y="41910"/>
                    <a:pt x="3238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971103" y="4219409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5" h="90487" extrusionOk="0">
                  <a:moveTo>
                    <a:pt x="0" y="0"/>
                  </a:moveTo>
                  <a:lnTo>
                    <a:pt x="0" y="90488"/>
                  </a:lnTo>
                  <a:lnTo>
                    <a:pt x="32385" y="90488"/>
                  </a:lnTo>
                  <a:cubicBezTo>
                    <a:pt x="29527" y="48577"/>
                    <a:pt x="15240" y="1428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936354" y="4219409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5" h="90487" extrusionOk="0">
                  <a:moveTo>
                    <a:pt x="32385" y="90488"/>
                  </a:moveTo>
                  <a:lnTo>
                    <a:pt x="32385" y="0"/>
                  </a:lnTo>
                  <a:cubicBezTo>
                    <a:pt x="17145" y="14288"/>
                    <a:pt x="2858" y="48577"/>
                    <a:pt x="0" y="90488"/>
                  </a:cubicBezTo>
                  <a:lnTo>
                    <a:pt x="32385" y="904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995779" y="4224949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1" h="80010" extrusionOk="0">
                  <a:moveTo>
                    <a:pt x="18098" y="80010"/>
                  </a:moveTo>
                  <a:lnTo>
                    <a:pt x="50482" y="80010"/>
                  </a:lnTo>
                  <a:cubicBezTo>
                    <a:pt x="45719" y="46673"/>
                    <a:pt x="26669" y="18098"/>
                    <a:pt x="0" y="0"/>
                  </a:cubicBezTo>
                  <a:cubicBezTo>
                    <a:pt x="10477" y="21907"/>
                    <a:pt x="16192" y="49530"/>
                    <a:pt x="18098" y="80010"/>
                  </a:cubicBezTo>
                  <a:lnTo>
                    <a:pt x="18098" y="80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849230" y="4163006"/>
              <a:ext cx="226100" cy="226100"/>
            </a:xfrm>
            <a:custGeom>
              <a:avLst/>
              <a:gdLst/>
              <a:ahLst/>
              <a:cxnLst/>
              <a:rect l="l" t="t" r="r" b="b"/>
              <a:pathLst>
                <a:path w="428625" h="428625" extrusionOk="0">
                  <a:moveTo>
                    <a:pt x="214313" y="0"/>
                  </a:moveTo>
                  <a:cubicBezTo>
                    <a:pt x="96202" y="0"/>
                    <a:pt x="0" y="96202"/>
                    <a:pt x="0" y="214313"/>
                  </a:cubicBezTo>
                  <a:cubicBezTo>
                    <a:pt x="0" y="334327"/>
                    <a:pt x="97155" y="428625"/>
                    <a:pt x="214313" y="428625"/>
                  </a:cubicBezTo>
                  <a:cubicBezTo>
                    <a:pt x="330517" y="428625"/>
                    <a:pt x="428625" y="334327"/>
                    <a:pt x="428625" y="214313"/>
                  </a:cubicBezTo>
                  <a:cubicBezTo>
                    <a:pt x="427672" y="96202"/>
                    <a:pt x="332422" y="0"/>
                    <a:pt x="214313" y="0"/>
                  </a:cubicBezTo>
                  <a:lnTo>
                    <a:pt x="214313" y="0"/>
                  </a:lnTo>
                  <a:close/>
                  <a:moveTo>
                    <a:pt x="214313" y="361950"/>
                  </a:moveTo>
                  <a:cubicBezTo>
                    <a:pt x="132397" y="361950"/>
                    <a:pt x="65722" y="295275"/>
                    <a:pt x="65722" y="213360"/>
                  </a:cubicBezTo>
                  <a:cubicBezTo>
                    <a:pt x="65722" y="131445"/>
                    <a:pt x="132397" y="64770"/>
                    <a:pt x="214313" y="64770"/>
                  </a:cubicBezTo>
                  <a:cubicBezTo>
                    <a:pt x="296227" y="64770"/>
                    <a:pt x="362902" y="131445"/>
                    <a:pt x="362902" y="213360"/>
                  </a:cubicBezTo>
                  <a:cubicBezTo>
                    <a:pt x="361950" y="295275"/>
                    <a:pt x="296227" y="361950"/>
                    <a:pt x="214313" y="361950"/>
                  </a:cubicBezTo>
                  <a:lnTo>
                    <a:pt x="214313" y="3619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995779" y="4284878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1" h="80009" extrusionOk="0">
                  <a:moveTo>
                    <a:pt x="18098" y="0"/>
                  </a:moveTo>
                  <a:cubicBezTo>
                    <a:pt x="16192" y="30480"/>
                    <a:pt x="9525" y="58102"/>
                    <a:pt x="0" y="80010"/>
                  </a:cubicBezTo>
                  <a:cubicBezTo>
                    <a:pt x="26669" y="61913"/>
                    <a:pt x="45719" y="33338"/>
                    <a:pt x="50482" y="0"/>
                  </a:cubicBezTo>
                  <a:lnTo>
                    <a:pt x="18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902109" y="4224949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1" h="80010" extrusionOk="0">
                  <a:moveTo>
                    <a:pt x="32384" y="80010"/>
                  </a:moveTo>
                  <a:cubicBezTo>
                    <a:pt x="34290" y="49530"/>
                    <a:pt x="40957" y="21907"/>
                    <a:pt x="50482" y="0"/>
                  </a:cubicBezTo>
                  <a:cubicBezTo>
                    <a:pt x="23813" y="18098"/>
                    <a:pt x="4763" y="46673"/>
                    <a:pt x="0" y="80010"/>
                  </a:cubicBezTo>
                  <a:lnTo>
                    <a:pt x="32384" y="80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0" name="Google Shape;490;p31"/>
            <p:cNvGrpSpPr/>
            <p:nvPr/>
          </p:nvGrpSpPr>
          <p:grpSpPr>
            <a:xfrm>
              <a:off x="6830395" y="4284764"/>
              <a:ext cx="263565" cy="175344"/>
              <a:chOff x="10368946" y="5912167"/>
              <a:chExt cx="498515" cy="331651"/>
            </a:xfrm>
          </p:grpSpPr>
          <p:sp>
            <p:nvSpPr>
              <p:cNvPr id="491" name="Google Shape;491;p31"/>
              <p:cNvSpPr/>
              <p:nvPr/>
            </p:nvSpPr>
            <p:spPr>
              <a:xfrm>
                <a:off x="10504169" y="5912167"/>
                <a:ext cx="50481" cy="80009"/>
              </a:xfrm>
              <a:custGeom>
                <a:avLst/>
                <a:gdLst/>
                <a:ahLst/>
                <a:cxnLst/>
                <a:rect l="l" t="t" r="r" b="b"/>
                <a:pathLst>
                  <a:path w="50481" h="80009" extrusionOk="0">
                    <a:moveTo>
                      <a:pt x="32384" y="0"/>
                    </a:moveTo>
                    <a:lnTo>
                      <a:pt x="0" y="0"/>
                    </a:lnTo>
                    <a:cubicBezTo>
                      <a:pt x="4763" y="33338"/>
                      <a:pt x="23813" y="61913"/>
                      <a:pt x="50482" y="80010"/>
                    </a:cubicBezTo>
                    <a:cubicBezTo>
                      <a:pt x="40957" y="58102"/>
                      <a:pt x="34290" y="30480"/>
                      <a:pt x="32384" y="0"/>
                    </a:cubicBezTo>
                    <a:lnTo>
                      <a:pt x="323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10368946" y="6076949"/>
                <a:ext cx="231425" cy="166869"/>
              </a:xfrm>
              <a:custGeom>
                <a:avLst/>
                <a:gdLst/>
                <a:ahLst/>
                <a:cxnLst/>
                <a:rect l="l" t="t" r="r" b="b"/>
                <a:pathLst>
                  <a:path w="231425" h="166869" extrusionOk="0">
                    <a:moveTo>
                      <a:pt x="77120" y="0"/>
                    </a:moveTo>
                    <a:lnTo>
                      <a:pt x="4730" y="72390"/>
                    </a:lnTo>
                    <a:cubicBezTo>
                      <a:pt x="-33" y="77152"/>
                      <a:pt x="-985" y="83820"/>
                      <a:pt x="920" y="90488"/>
                    </a:cubicBezTo>
                    <a:cubicBezTo>
                      <a:pt x="3778" y="96202"/>
                      <a:pt x="9492" y="100965"/>
                      <a:pt x="16161" y="100965"/>
                    </a:cubicBezTo>
                    <a:lnTo>
                      <a:pt x="104742" y="100965"/>
                    </a:lnTo>
                    <a:lnTo>
                      <a:pt x="133317" y="158115"/>
                    </a:lnTo>
                    <a:cubicBezTo>
                      <a:pt x="136175" y="162877"/>
                      <a:pt x="140938" y="166688"/>
                      <a:pt x="146653" y="166688"/>
                    </a:cubicBezTo>
                    <a:cubicBezTo>
                      <a:pt x="152367" y="167640"/>
                      <a:pt x="158082" y="164782"/>
                      <a:pt x="160940" y="160020"/>
                    </a:cubicBezTo>
                    <a:lnTo>
                      <a:pt x="231425" y="66675"/>
                    </a:lnTo>
                    <a:cubicBezTo>
                      <a:pt x="175228" y="62865"/>
                      <a:pt x="122840" y="42863"/>
                      <a:pt x="77120" y="0"/>
                    </a:cubicBezTo>
                    <a:lnTo>
                      <a:pt x="771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10635614" y="6076949"/>
                <a:ext cx="231847" cy="166687"/>
              </a:xfrm>
              <a:custGeom>
                <a:avLst/>
                <a:gdLst/>
                <a:ahLst/>
                <a:cxnLst/>
                <a:rect l="l" t="t" r="r" b="b"/>
                <a:pathLst>
                  <a:path w="231847" h="166687" extrusionOk="0">
                    <a:moveTo>
                      <a:pt x="154306" y="0"/>
                    </a:moveTo>
                    <a:cubicBezTo>
                      <a:pt x="110490" y="40957"/>
                      <a:pt x="59056" y="62865"/>
                      <a:pt x="0" y="66675"/>
                    </a:cubicBezTo>
                    <a:lnTo>
                      <a:pt x="70485" y="160020"/>
                    </a:lnTo>
                    <a:cubicBezTo>
                      <a:pt x="74295" y="164782"/>
                      <a:pt x="80010" y="166688"/>
                      <a:pt x="84773" y="166688"/>
                    </a:cubicBezTo>
                    <a:cubicBezTo>
                      <a:pt x="90488" y="165735"/>
                      <a:pt x="95250" y="162877"/>
                      <a:pt x="98108" y="158115"/>
                    </a:cubicBezTo>
                    <a:lnTo>
                      <a:pt x="126683" y="100965"/>
                    </a:lnTo>
                    <a:lnTo>
                      <a:pt x="215265" y="100965"/>
                    </a:lnTo>
                    <a:cubicBezTo>
                      <a:pt x="221933" y="100965"/>
                      <a:pt x="227648" y="97155"/>
                      <a:pt x="230506" y="90488"/>
                    </a:cubicBezTo>
                    <a:cubicBezTo>
                      <a:pt x="233363" y="84773"/>
                      <a:pt x="231458" y="77152"/>
                      <a:pt x="226695" y="72390"/>
                    </a:cubicBezTo>
                    <a:lnTo>
                      <a:pt x="1543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4" name="Google Shape;494;p31"/>
          <p:cNvGrpSpPr/>
          <p:nvPr/>
        </p:nvGrpSpPr>
        <p:grpSpPr>
          <a:xfrm>
            <a:off x="624518" y="1858351"/>
            <a:ext cx="296603" cy="296712"/>
            <a:chOff x="2035756" y="4163006"/>
            <a:chExt cx="296603" cy="296712"/>
          </a:xfrm>
        </p:grpSpPr>
        <p:sp>
          <p:nvSpPr>
            <p:cNvPr id="495" name="Google Shape;495;p31"/>
            <p:cNvSpPr/>
            <p:nvPr/>
          </p:nvSpPr>
          <p:spPr>
            <a:xfrm>
              <a:off x="2105757" y="4163006"/>
              <a:ext cx="226602" cy="191934"/>
            </a:xfrm>
            <a:custGeom>
              <a:avLst/>
              <a:gdLst/>
              <a:ahLst/>
              <a:cxnLst/>
              <a:rect l="l" t="t" r="r" b="b"/>
              <a:pathLst>
                <a:path w="429577" h="363855" extrusionOk="0">
                  <a:moveTo>
                    <a:pt x="345758" y="98107"/>
                  </a:moveTo>
                  <a:cubicBezTo>
                    <a:pt x="345758" y="72390"/>
                    <a:pt x="356235" y="46673"/>
                    <a:pt x="375285" y="28575"/>
                  </a:cubicBezTo>
                  <a:cubicBezTo>
                    <a:pt x="379095" y="24765"/>
                    <a:pt x="381000" y="19050"/>
                    <a:pt x="380048" y="14288"/>
                  </a:cubicBezTo>
                  <a:cubicBezTo>
                    <a:pt x="379095" y="8573"/>
                    <a:pt x="376238" y="4763"/>
                    <a:pt x="371475" y="1905"/>
                  </a:cubicBezTo>
                  <a:cubicBezTo>
                    <a:pt x="369570" y="952"/>
                    <a:pt x="364808" y="0"/>
                    <a:pt x="362903" y="0"/>
                  </a:cubicBezTo>
                  <a:cubicBezTo>
                    <a:pt x="315278" y="0"/>
                    <a:pt x="271463" y="27623"/>
                    <a:pt x="247650" y="68580"/>
                  </a:cubicBezTo>
                  <a:cubicBezTo>
                    <a:pt x="237173" y="67627"/>
                    <a:pt x="225743" y="66675"/>
                    <a:pt x="214313" y="66675"/>
                  </a:cubicBezTo>
                  <a:cubicBezTo>
                    <a:pt x="96203" y="66675"/>
                    <a:pt x="0" y="133350"/>
                    <a:pt x="0" y="215265"/>
                  </a:cubicBezTo>
                  <a:cubicBezTo>
                    <a:pt x="0" y="279082"/>
                    <a:pt x="71438" y="363855"/>
                    <a:pt x="214313" y="363855"/>
                  </a:cubicBezTo>
                  <a:cubicBezTo>
                    <a:pt x="320040" y="363855"/>
                    <a:pt x="429578" y="306705"/>
                    <a:pt x="429578" y="215265"/>
                  </a:cubicBezTo>
                  <a:cubicBezTo>
                    <a:pt x="429578" y="168593"/>
                    <a:pt x="398145" y="125730"/>
                    <a:pt x="345758" y="98107"/>
                  </a:cubicBezTo>
                  <a:lnTo>
                    <a:pt x="345758" y="98107"/>
                  </a:lnTo>
                  <a:close/>
                  <a:moveTo>
                    <a:pt x="164783" y="231457"/>
                  </a:moveTo>
                  <a:cubicBezTo>
                    <a:pt x="164783" y="240982"/>
                    <a:pt x="157163" y="247650"/>
                    <a:pt x="148590" y="247650"/>
                  </a:cubicBezTo>
                  <a:cubicBezTo>
                    <a:pt x="140018" y="247650"/>
                    <a:pt x="132398" y="240030"/>
                    <a:pt x="132398" y="231457"/>
                  </a:cubicBezTo>
                  <a:lnTo>
                    <a:pt x="132398" y="198120"/>
                  </a:lnTo>
                  <a:cubicBezTo>
                    <a:pt x="132398" y="188595"/>
                    <a:pt x="140018" y="181927"/>
                    <a:pt x="148590" y="181927"/>
                  </a:cubicBezTo>
                  <a:cubicBezTo>
                    <a:pt x="157163" y="181927"/>
                    <a:pt x="164783" y="189548"/>
                    <a:pt x="164783" y="198120"/>
                  </a:cubicBezTo>
                  <a:lnTo>
                    <a:pt x="164783" y="231457"/>
                  </a:lnTo>
                  <a:close/>
                  <a:moveTo>
                    <a:pt x="230505" y="231457"/>
                  </a:moveTo>
                  <a:cubicBezTo>
                    <a:pt x="230505" y="240982"/>
                    <a:pt x="222885" y="247650"/>
                    <a:pt x="214313" y="247650"/>
                  </a:cubicBezTo>
                  <a:cubicBezTo>
                    <a:pt x="205740" y="247650"/>
                    <a:pt x="198120" y="240030"/>
                    <a:pt x="198120" y="231457"/>
                  </a:cubicBezTo>
                  <a:lnTo>
                    <a:pt x="198120" y="198120"/>
                  </a:lnTo>
                  <a:cubicBezTo>
                    <a:pt x="198120" y="188595"/>
                    <a:pt x="205740" y="181927"/>
                    <a:pt x="214313" y="181927"/>
                  </a:cubicBezTo>
                  <a:cubicBezTo>
                    <a:pt x="222885" y="181927"/>
                    <a:pt x="230505" y="189548"/>
                    <a:pt x="230505" y="198120"/>
                  </a:cubicBezTo>
                  <a:lnTo>
                    <a:pt x="230505" y="231457"/>
                  </a:lnTo>
                  <a:close/>
                  <a:moveTo>
                    <a:pt x="297180" y="231457"/>
                  </a:moveTo>
                  <a:cubicBezTo>
                    <a:pt x="297180" y="240982"/>
                    <a:pt x="289560" y="247650"/>
                    <a:pt x="280988" y="247650"/>
                  </a:cubicBezTo>
                  <a:cubicBezTo>
                    <a:pt x="272415" y="247650"/>
                    <a:pt x="264795" y="240030"/>
                    <a:pt x="264795" y="231457"/>
                  </a:cubicBezTo>
                  <a:lnTo>
                    <a:pt x="264795" y="198120"/>
                  </a:lnTo>
                  <a:cubicBezTo>
                    <a:pt x="264795" y="188595"/>
                    <a:pt x="272415" y="181927"/>
                    <a:pt x="280988" y="181927"/>
                  </a:cubicBezTo>
                  <a:cubicBezTo>
                    <a:pt x="289560" y="181927"/>
                    <a:pt x="297180" y="189548"/>
                    <a:pt x="297180" y="198120"/>
                  </a:cubicBezTo>
                  <a:lnTo>
                    <a:pt x="297180" y="2314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2035756" y="4280345"/>
              <a:ext cx="222582" cy="179372"/>
            </a:xfrm>
            <a:custGeom>
              <a:avLst/>
              <a:gdLst/>
              <a:ahLst/>
              <a:cxnLst/>
              <a:rect l="l" t="t" r="r" b="b"/>
              <a:pathLst>
                <a:path w="421957" h="340042" extrusionOk="0">
                  <a:moveTo>
                    <a:pt x="346710" y="174307"/>
                  </a:moveTo>
                  <a:cubicBezTo>
                    <a:pt x="229553" y="174307"/>
                    <a:pt x="105728" y="108585"/>
                    <a:pt x="100013" y="0"/>
                  </a:cubicBezTo>
                  <a:cubicBezTo>
                    <a:pt x="39053" y="26670"/>
                    <a:pt x="0" y="73343"/>
                    <a:pt x="0" y="124778"/>
                  </a:cubicBezTo>
                  <a:cubicBezTo>
                    <a:pt x="0" y="170498"/>
                    <a:pt x="31433" y="214313"/>
                    <a:pt x="83820" y="241935"/>
                  </a:cubicBezTo>
                  <a:cubicBezTo>
                    <a:pt x="83820" y="267653"/>
                    <a:pt x="73342" y="293370"/>
                    <a:pt x="54292" y="311468"/>
                  </a:cubicBezTo>
                  <a:cubicBezTo>
                    <a:pt x="43815" y="321945"/>
                    <a:pt x="50483" y="340043"/>
                    <a:pt x="67628" y="340043"/>
                  </a:cubicBezTo>
                  <a:cubicBezTo>
                    <a:pt x="115253" y="340043"/>
                    <a:pt x="159067" y="312420"/>
                    <a:pt x="182880" y="271463"/>
                  </a:cubicBezTo>
                  <a:cubicBezTo>
                    <a:pt x="193358" y="272415"/>
                    <a:pt x="204788" y="273368"/>
                    <a:pt x="216217" y="273368"/>
                  </a:cubicBezTo>
                  <a:cubicBezTo>
                    <a:pt x="313372" y="273368"/>
                    <a:pt x="396240" y="227648"/>
                    <a:pt x="421958" y="165735"/>
                  </a:cubicBezTo>
                  <a:cubicBezTo>
                    <a:pt x="397192" y="171450"/>
                    <a:pt x="372428" y="174307"/>
                    <a:pt x="346710" y="174307"/>
                  </a:cubicBezTo>
                  <a:lnTo>
                    <a:pt x="346710" y="1743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76EEE8D-9CC7-94A6-0147-BAD227E44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296" y="1587716"/>
            <a:ext cx="1052758" cy="20805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8B71AE-A3B1-71F9-6303-A050D3140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533" y="1591009"/>
            <a:ext cx="1036974" cy="20739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465D0A-5927-E487-88EF-F875000F8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986" y="1588046"/>
            <a:ext cx="1079314" cy="20798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19EDC3-0A84-F776-A227-463FBCC83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4779" y="1588045"/>
            <a:ext cx="1051682" cy="20798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"/>
          <p:cNvSpPr txBox="1">
            <a:spLocks noGrp="1"/>
          </p:cNvSpPr>
          <p:nvPr>
            <p:ph type="title"/>
          </p:nvPr>
        </p:nvSpPr>
        <p:spPr>
          <a:xfrm>
            <a:off x="720000" y="7338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Traction – Is There Real Potential?</a:t>
            </a:r>
            <a:endParaRPr dirty="0"/>
          </a:p>
        </p:txBody>
      </p:sp>
      <p:sp>
        <p:nvSpPr>
          <p:cNvPr id="523" name="Google Shape;523;p32"/>
          <p:cNvSpPr txBox="1">
            <a:spLocks noGrp="1"/>
          </p:cNvSpPr>
          <p:nvPr>
            <p:ph type="subTitle" idx="1"/>
          </p:nvPr>
        </p:nvSpPr>
        <p:spPr>
          <a:xfrm>
            <a:off x="1138209" y="1753078"/>
            <a:ext cx="260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10+ Interviewed Users</a:t>
            </a:r>
            <a:r>
              <a:rPr lang="en-US" dirty="0"/>
              <a:t> across 3 target personas (fitness, professionals, health-conscious)</a:t>
            </a:r>
            <a:endParaRPr dirty="0"/>
          </a:p>
        </p:txBody>
      </p:sp>
      <p:sp>
        <p:nvSpPr>
          <p:cNvPr id="524" name="Google Shape;524;p32"/>
          <p:cNvSpPr txBox="1">
            <a:spLocks noGrp="1"/>
          </p:cNvSpPr>
          <p:nvPr>
            <p:ph type="subTitle" idx="2"/>
          </p:nvPr>
        </p:nvSpPr>
        <p:spPr>
          <a:xfrm>
            <a:off x="4776243" y="1753078"/>
            <a:ext cx="2956904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Consistent Feedback</a:t>
            </a:r>
            <a:r>
              <a:rPr lang="en-US" dirty="0"/>
              <a:t>: “Easy to use,” “Quick recipes,” “Love the nutrition info”</a:t>
            </a:r>
            <a:endParaRPr dirty="0"/>
          </a:p>
        </p:txBody>
      </p:sp>
      <p:sp>
        <p:nvSpPr>
          <p:cNvPr id="525" name="Google Shape;525;p32"/>
          <p:cNvSpPr txBox="1">
            <a:spLocks noGrp="1"/>
          </p:cNvSpPr>
          <p:nvPr>
            <p:ph type="subTitle" idx="3"/>
          </p:nvPr>
        </p:nvSpPr>
        <p:spPr>
          <a:xfrm>
            <a:off x="1138209" y="3298725"/>
            <a:ext cx="2791876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Tested Figma Prototype</a:t>
            </a:r>
            <a:r>
              <a:rPr lang="en-US" dirty="0"/>
              <a:t> with early interest from students and gym-goers</a:t>
            </a:r>
            <a:endParaRPr dirty="0"/>
          </a:p>
        </p:txBody>
      </p:sp>
      <p:sp>
        <p:nvSpPr>
          <p:cNvPr id="526" name="Google Shape;526;p32"/>
          <p:cNvSpPr txBox="1">
            <a:spLocks noGrp="1"/>
          </p:cNvSpPr>
          <p:nvPr>
            <p:ph type="subTitle" idx="4"/>
          </p:nvPr>
        </p:nvSpPr>
        <p:spPr>
          <a:xfrm>
            <a:off x="4776243" y="3298725"/>
            <a:ext cx="2989232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Strong Validation</a:t>
            </a:r>
            <a:r>
              <a:rPr lang="en-US" dirty="0"/>
              <a:t> during UX research phase (low task error, high satisfaction)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Competitor Landscape</a:t>
            </a:r>
            <a:endParaRPr dirty="0"/>
          </a:p>
        </p:txBody>
      </p:sp>
      <p:sp>
        <p:nvSpPr>
          <p:cNvPr id="762" name="Google Shape;762;p38"/>
          <p:cNvSpPr txBox="1"/>
          <p:nvPr/>
        </p:nvSpPr>
        <p:spPr>
          <a:xfrm flipH="1">
            <a:off x="2409415" y="1778444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MyFitnessPal</a:t>
            </a:r>
            <a:r>
              <a:rPr lang="en-US" sz="1050" dirty="0"/>
              <a:t>: Great tracking, but no ingredient-based meal suggestions</a:t>
            </a:r>
            <a:endParaRPr lang="en-US" sz="105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763" name="Google Shape;763;p38"/>
          <p:cNvSpPr txBox="1"/>
          <p:nvPr/>
        </p:nvSpPr>
        <p:spPr>
          <a:xfrm flipH="1">
            <a:off x="4373315" y="1778444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Yummly</a:t>
            </a:r>
            <a:r>
              <a:rPr lang="en-US" sz="1050" dirty="0"/>
              <a:t>: Recipe database, but not goal-driven</a:t>
            </a:r>
            <a:endParaRPr sz="105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4" name="Google Shape;764;p38"/>
          <p:cNvSpPr txBox="1"/>
          <p:nvPr/>
        </p:nvSpPr>
        <p:spPr>
          <a:xfrm flipH="1">
            <a:off x="6337215" y="1778444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Tasty</a:t>
            </a:r>
            <a:r>
              <a:rPr lang="en-US" sz="1050" dirty="0"/>
              <a:t>: High entertainment value, low personalization</a:t>
            </a:r>
            <a:endParaRPr sz="105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6" name="Google Shape;766;p38"/>
          <p:cNvSpPr txBox="1"/>
          <p:nvPr/>
        </p:nvSpPr>
        <p:spPr>
          <a:xfrm flipH="1">
            <a:off x="2371290" y="3407666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Combines </a:t>
            </a:r>
            <a:r>
              <a:rPr lang="en-GB" sz="1050" b="1" dirty="0"/>
              <a:t>ingredient input + nutrition goals</a:t>
            </a:r>
            <a:endParaRPr sz="105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767" name="Google Shape;767;p38"/>
          <p:cNvSpPr txBox="1"/>
          <p:nvPr/>
        </p:nvSpPr>
        <p:spPr>
          <a:xfrm flipH="1">
            <a:off x="4335190" y="3407666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/>
              <a:t>Optimised</a:t>
            </a:r>
            <a:r>
              <a:rPr lang="en-US" sz="1050" dirty="0"/>
              <a:t> for </a:t>
            </a:r>
            <a:r>
              <a:rPr lang="en-US" sz="1050" b="1" dirty="0"/>
              <a:t>speed and simplicity</a:t>
            </a:r>
            <a:endParaRPr sz="105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768" name="Google Shape;768;p38"/>
          <p:cNvSpPr txBox="1"/>
          <p:nvPr/>
        </p:nvSpPr>
        <p:spPr>
          <a:xfrm flipH="1">
            <a:off x="6299090" y="3407666"/>
            <a:ext cx="18288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Ideal for people who don’t want to plan or think too hard</a:t>
            </a:r>
            <a:endParaRPr sz="105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70" name="Google Shape;770;p38"/>
          <p:cNvSpPr/>
          <p:nvPr/>
        </p:nvSpPr>
        <p:spPr>
          <a:xfrm>
            <a:off x="2432790" y="1515344"/>
            <a:ext cx="1828800" cy="186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771" name="Google Shape;771;p38"/>
          <p:cNvSpPr/>
          <p:nvPr/>
        </p:nvSpPr>
        <p:spPr>
          <a:xfrm>
            <a:off x="4373315" y="1515344"/>
            <a:ext cx="1828800" cy="186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772" name="Google Shape;772;p38"/>
          <p:cNvSpPr/>
          <p:nvPr/>
        </p:nvSpPr>
        <p:spPr>
          <a:xfrm>
            <a:off x="6337215" y="1515344"/>
            <a:ext cx="1828800" cy="186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774" name="Google Shape;774;p38"/>
          <p:cNvSpPr/>
          <p:nvPr/>
        </p:nvSpPr>
        <p:spPr>
          <a:xfrm>
            <a:off x="2394665" y="3119691"/>
            <a:ext cx="1828800" cy="186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775" name="Google Shape;775;p38"/>
          <p:cNvSpPr/>
          <p:nvPr/>
        </p:nvSpPr>
        <p:spPr>
          <a:xfrm>
            <a:off x="4335190" y="3119691"/>
            <a:ext cx="1828800" cy="186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776" name="Google Shape;776;p38"/>
          <p:cNvSpPr/>
          <p:nvPr/>
        </p:nvSpPr>
        <p:spPr>
          <a:xfrm>
            <a:off x="6299090" y="3119691"/>
            <a:ext cx="1828800" cy="186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cxnSp>
        <p:nvCxnSpPr>
          <p:cNvPr id="778" name="Google Shape;778;p38"/>
          <p:cNvCxnSpPr>
            <a:stCxn id="770" idx="3"/>
            <a:endCxn id="771" idx="1"/>
          </p:cNvCxnSpPr>
          <p:nvPr/>
        </p:nvCxnSpPr>
        <p:spPr>
          <a:xfrm>
            <a:off x="4261590" y="1608794"/>
            <a:ext cx="111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38"/>
          <p:cNvCxnSpPr>
            <a:stCxn id="771" idx="3"/>
            <a:endCxn id="772" idx="1"/>
          </p:cNvCxnSpPr>
          <p:nvPr/>
        </p:nvCxnSpPr>
        <p:spPr>
          <a:xfrm>
            <a:off x="6202115" y="1608794"/>
            <a:ext cx="1350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38"/>
          <p:cNvCxnSpPr>
            <a:cxnSpLocks/>
          </p:cNvCxnSpPr>
          <p:nvPr/>
        </p:nvCxnSpPr>
        <p:spPr>
          <a:xfrm rot="5400000">
            <a:off x="4943284" y="-273911"/>
            <a:ext cx="639600" cy="58683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2" name="Google Shape;782;p38"/>
          <p:cNvCxnSpPr>
            <a:stCxn id="774" idx="3"/>
            <a:endCxn id="775" idx="1"/>
          </p:cNvCxnSpPr>
          <p:nvPr/>
        </p:nvCxnSpPr>
        <p:spPr>
          <a:xfrm>
            <a:off x="4223465" y="3213141"/>
            <a:ext cx="111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3" name="Google Shape;783;p38"/>
          <p:cNvCxnSpPr>
            <a:stCxn id="775" idx="3"/>
            <a:endCxn id="776" idx="1"/>
          </p:cNvCxnSpPr>
          <p:nvPr/>
        </p:nvCxnSpPr>
        <p:spPr>
          <a:xfrm>
            <a:off x="6163990" y="3213141"/>
            <a:ext cx="1350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762;p38">
            <a:extLst>
              <a:ext uri="{FF2B5EF4-FFF2-40B4-BE49-F238E27FC236}">
                <a16:creationId xmlns:a16="http://schemas.microsoft.com/office/drawing/2014/main" id="{6032036F-59FD-1172-EC7E-D5A3645FC73F}"/>
              </a:ext>
            </a:extLst>
          </p:cNvPr>
          <p:cNvSpPr txBox="1"/>
          <p:nvPr/>
        </p:nvSpPr>
        <p:spPr>
          <a:xfrm flipH="1">
            <a:off x="297727" y="1421545"/>
            <a:ext cx="1828800" cy="37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538786"/>
                </a:solidFill>
              </a:rPr>
              <a:t>Current Options:</a:t>
            </a:r>
            <a:endParaRPr lang="en-US" sz="1050" b="1" dirty="0">
              <a:solidFill>
                <a:srgbClr val="538786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" name="Google Shape;762;p38">
            <a:extLst>
              <a:ext uri="{FF2B5EF4-FFF2-40B4-BE49-F238E27FC236}">
                <a16:creationId xmlns:a16="http://schemas.microsoft.com/office/drawing/2014/main" id="{DBF80567-87D2-0A0E-70D5-23198F5F08DE}"/>
              </a:ext>
            </a:extLst>
          </p:cNvPr>
          <p:cNvSpPr txBox="1"/>
          <p:nvPr/>
        </p:nvSpPr>
        <p:spPr>
          <a:xfrm flipH="1">
            <a:off x="477515" y="2999327"/>
            <a:ext cx="1861287" cy="42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b="1" dirty="0" err="1">
                <a:solidFill>
                  <a:srgbClr val="538786"/>
                </a:solidFill>
              </a:rPr>
              <a:t>SmartMeal</a:t>
            </a:r>
            <a:r>
              <a:rPr lang="en-GB" sz="1200" b="1" dirty="0">
                <a:solidFill>
                  <a:srgbClr val="538786"/>
                </a:solidFill>
              </a:rPr>
              <a:t> Advantages:</a:t>
            </a:r>
            <a:endParaRPr lang="en-US" sz="1050" b="1" dirty="0">
              <a:solidFill>
                <a:srgbClr val="538786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Size – Who Are We Targeting?</a:t>
            </a:r>
            <a:endParaRPr dirty="0"/>
          </a:p>
        </p:txBody>
      </p:sp>
      <p:sp>
        <p:nvSpPr>
          <p:cNvPr id="860" name="Google Shape;860;p40"/>
          <p:cNvSpPr/>
          <p:nvPr/>
        </p:nvSpPr>
        <p:spPr>
          <a:xfrm>
            <a:off x="720000" y="1352757"/>
            <a:ext cx="3115200" cy="31155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0"/>
          <p:cNvSpPr/>
          <p:nvPr/>
        </p:nvSpPr>
        <p:spPr>
          <a:xfrm>
            <a:off x="985624" y="1883987"/>
            <a:ext cx="2583900" cy="25839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0"/>
          <p:cNvSpPr/>
          <p:nvPr/>
        </p:nvSpPr>
        <p:spPr>
          <a:xfrm>
            <a:off x="1496307" y="2905435"/>
            <a:ext cx="1562700" cy="156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0"/>
          <p:cNvSpPr txBox="1"/>
          <p:nvPr/>
        </p:nvSpPr>
        <p:spPr>
          <a:xfrm>
            <a:off x="1633242" y="1344200"/>
            <a:ext cx="1217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rPr>
              <a:t>$100M</a:t>
            </a:r>
            <a:endParaRPr sz="2400">
              <a:solidFill>
                <a:schemeClr val="dk1"/>
              </a:solidFill>
              <a:latin typeface="Darker Grotesque Black"/>
              <a:ea typeface="Darker Grotesque Black"/>
              <a:cs typeface="Darker Grotesque Black"/>
              <a:sym typeface="Darker Grotesque Black"/>
            </a:endParaRPr>
          </a:p>
        </p:txBody>
      </p:sp>
      <p:sp>
        <p:nvSpPr>
          <p:cNvPr id="864" name="Google Shape;864;p40"/>
          <p:cNvSpPr txBox="1"/>
          <p:nvPr/>
        </p:nvSpPr>
        <p:spPr>
          <a:xfrm>
            <a:off x="1633242" y="2189954"/>
            <a:ext cx="1217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rPr>
              <a:t>$20M</a:t>
            </a:r>
            <a:endParaRPr sz="2400">
              <a:solidFill>
                <a:schemeClr val="dk1"/>
              </a:solidFill>
              <a:latin typeface="Darker Grotesque Black"/>
              <a:ea typeface="Darker Grotesque Black"/>
              <a:cs typeface="Darker Grotesque Black"/>
              <a:sym typeface="Darker Grotesque Black"/>
            </a:endParaRPr>
          </a:p>
        </p:txBody>
      </p:sp>
      <p:sp>
        <p:nvSpPr>
          <p:cNvPr id="865" name="Google Shape;865;p40"/>
          <p:cNvSpPr txBox="1"/>
          <p:nvPr/>
        </p:nvSpPr>
        <p:spPr>
          <a:xfrm>
            <a:off x="1633242" y="3522642"/>
            <a:ext cx="1217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rPr>
              <a:t>$5M</a:t>
            </a:r>
            <a:endParaRPr sz="2400">
              <a:solidFill>
                <a:schemeClr val="dk1"/>
              </a:solidFill>
              <a:latin typeface="Darker Grotesque Black"/>
              <a:ea typeface="Darker Grotesque Black"/>
              <a:cs typeface="Darker Grotesque Black"/>
              <a:sym typeface="Darker Grotesque Black"/>
            </a:endParaRPr>
          </a:p>
        </p:txBody>
      </p:sp>
      <p:sp>
        <p:nvSpPr>
          <p:cNvPr id="871" name="Google Shape;871;p40"/>
          <p:cNvSpPr txBox="1"/>
          <p:nvPr/>
        </p:nvSpPr>
        <p:spPr>
          <a:xfrm>
            <a:off x="4197300" y="1566240"/>
            <a:ext cx="4226700" cy="230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1200" b="1" dirty="0"/>
              <a:t>Primary Market Segments:</a:t>
            </a: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Fitness Enthusiasts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Busy Professionals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Health-Conscious Individuals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Students &amp; Families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200" dirty="0"/>
          </a:p>
          <a:p>
            <a:pPr>
              <a:buNone/>
            </a:pPr>
            <a:r>
              <a:rPr lang="en-GB" sz="1200" b="1" dirty="0"/>
              <a:t>Estimated Global Market:</a:t>
            </a: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200 M+ users of health/fitness/diet-related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$ 4 B+ projected revenue in health-focused app space by 2026 (source: Statista)</a:t>
            </a:r>
          </a:p>
          <a:p>
            <a:endParaRPr lang="en-GB" sz="1200" dirty="0"/>
          </a:p>
          <a:p>
            <a:r>
              <a:rPr lang="en-US" sz="1200" dirty="0"/>
              <a:t>We’re targeting a </a:t>
            </a:r>
            <a:r>
              <a:rPr lang="en-US" sz="1200" b="1" dirty="0"/>
              <a:t>scalable, growing, and engaged</a:t>
            </a:r>
            <a:r>
              <a:rPr lang="en-US" sz="1200" dirty="0"/>
              <a:t> user base.</a:t>
            </a:r>
            <a:endParaRPr lang="en-GB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2"/>
          <p:cNvSpPr txBox="1">
            <a:spLocks noGrp="1"/>
          </p:cNvSpPr>
          <p:nvPr>
            <p:ph type="title"/>
          </p:nvPr>
        </p:nvSpPr>
        <p:spPr>
          <a:xfrm>
            <a:off x="720000" y="6787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Model – How We'll Make Money</a:t>
            </a:r>
            <a:endParaRPr dirty="0"/>
          </a:p>
        </p:txBody>
      </p:sp>
      <p:sp>
        <p:nvSpPr>
          <p:cNvPr id="932" name="Google Shape;932;p42"/>
          <p:cNvSpPr txBox="1"/>
          <p:nvPr/>
        </p:nvSpPr>
        <p:spPr>
          <a:xfrm>
            <a:off x="426720" y="1498599"/>
            <a:ext cx="4348480" cy="2549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Freemium App: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GB"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lvl="8"/>
            <a:r>
              <a:rPr lang="en-GB" sz="9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       -&gt; Basic features (daily limit, ingredient input, basic  suggestions)</a:t>
            </a:r>
            <a:br>
              <a:rPr lang="en-GB" sz="9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lang="en-GB" sz="9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       -&gt; Premium: Advanced filters (keto, vegan), weekly meal plans, custom macros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GB"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In-App </a:t>
            </a:r>
            <a:r>
              <a:rPr lang="en-GB" sz="1200" dirty="0" err="1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PurchasesRecipe</a:t>
            </a:r>
            <a:r>
              <a:rPr lang="en-GB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packs, special diets (diabetic-friendly, workout boosters)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GB"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Affiliate/Partner </a:t>
            </a:r>
            <a:r>
              <a:rPr lang="en-GB" sz="1200" dirty="0" err="1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DealsNutritional</a:t>
            </a:r>
            <a:r>
              <a:rPr lang="en-GB" sz="12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supplements, fitness apps, healthy food delivery  </a:t>
            </a:r>
            <a:endParaRPr sz="1200" b="1" u="sng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33" name="Google Shape;933;p42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200" y="1732150"/>
            <a:ext cx="3604500" cy="22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oting App Pitch Deck by Slidesgo">
  <a:themeElements>
    <a:clrScheme name="Simple Light">
      <a:dk1>
        <a:srgbClr val="24282A"/>
      </a:dk1>
      <a:lt1>
        <a:srgbClr val="F1E7D6"/>
      </a:lt1>
      <a:dk2>
        <a:srgbClr val="FCF6E7"/>
      </a:dk2>
      <a:lt2>
        <a:srgbClr val="EEBB90"/>
      </a:lt2>
      <a:accent1>
        <a:srgbClr val="E6907D"/>
      </a:accent1>
      <a:accent2>
        <a:srgbClr val="DD4F3D"/>
      </a:accent2>
      <a:accent3>
        <a:srgbClr val="BBC8BA"/>
      </a:accent3>
      <a:accent4>
        <a:srgbClr val="53878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691</Words>
  <Application>Microsoft Office PowerPoint</Application>
  <PresentationFormat>On-screen Show (16:9)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Darker Grotesque Black</vt:lpstr>
      <vt:lpstr>Barlow Medium</vt:lpstr>
      <vt:lpstr>Calibri</vt:lpstr>
      <vt:lpstr>Barlow</vt:lpstr>
      <vt:lpstr>Nunito Light</vt:lpstr>
      <vt:lpstr>Darker Grotesque</vt:lpstr>
      <vt:lpstr>Open Sans</vt:lpstr>
      <vt:lpstr>Quoting App Pitch Deck by Slidesgo</vt:lpstr>
      <vt:lpstr>Welcome to SmartMeal</vt:lpstr>
      <vt:lpstr>Who are we and why are we here?</vt:lpstr>
      <vt:lpstr>The Problems – What Are We Solving? And how?</vt:lpstr>
      <vt:lpstr>What Makes SmartMeal Unique?</vt:lpstr>
      <vt:lpstr>The Product – How It Works</vt:lpstr>
      <vt:lpstr>Traction – Is There Real Potential?</vt:lpstr>
      <vt:lpstr>Competitor Landscape</vt:lpstr>
      <vt:lpstr>Market Size – Who Are We Targeting?</vt:lpstr>
      <vt:lpstr>Business Model – How We'll Make Money</vt:lpstr>
      <vt:lpstr>Funding &amp; 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Tudor Balba</cp:lastModifiedBy>
  <cp:revision>9</cp:revision>
  <dcterms:modified xsi:type="dcterms:W3CDTF">2025-05-20T11:18:17Z</dcterms:modified>
</cp:coreProperties>
</file>