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1WHhit6fl0B55VrjcGb4DyPmp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6b8d88d99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6b8d88d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36b8d88d99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b8d88d9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b8d88d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36b8d88d99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b8d88d99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6b8d88d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6b8d88d99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b8d88d9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b8d88d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36b8d88d99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b8d88d9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6b8d88d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6b8d88d99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91888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ES" sz="6000"/>
              <a:t>Evaluación Taller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ES" sz="6000"/>
              <a:t>Desarrollo de Aplicaciones Empresariales</a:t>
            </a:r>
            <a:endParaRPr b="1" sz="600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556" y="851140"/>
            <a:ext cx="4611511" cy="186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/>
              <a:t>Lineamientos generales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Usar el mismo entorno de desarrollo que usaron para el caso de estudio.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Aplicar estándares de programación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Analizar la mejor solución al nuevo requerimiento solicitado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b8d88d99_0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Antecedente</a:t>
            </a:r>
            <a:endParaRPr b="1"/>
          </a:p>
        </p:txBody>
      </p:sp>
      <p:sp>
        <p:nvSpPr>
          <p:cNvPr id="102" name="Google Shape;102;g136b8d88d99_0_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En el Hospital por la gran cantidad de pacientes que se atienden diariamente los resultados de los exámenes  se estaban </a:t>
            </a:r>
            <a:r>
              <a:rPr lang="es-ES"/>
              <a:t>traspapelando</a:t>
            </a:r>
            <a:r>
              <a:rPr lang="es-ES"/>
              <a:t> y se </a:t>
            </a:r>
            <a:r>
              <a:rPr lang="es-ES"/>
              <a:t>solicitó</a:t>
            </a:r>
            <a:r>
              <a:rPr lang="es-ES"/>
              <a:t> que estos archivos se guarden en el sistema informático que se </a:t>
            </a:r>
            <a:r>
              <a:rPr lang="es-ES"/>
              <a:t>está</a:t>
            </a:r>
            <a:r>
              <a:rPr lang="es-ES"/>
              <a:t> desarrollando.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6b8d88d99_0_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Requerimiento</a:t>
            </a:r>
            <a:endParaRPr b="1"/>
          </a:p>
        </p:txBody>
      </p:sp>
      <p:sp>
        <p:nvSpPr>
          <p:cNvPr id="109" name="Google Shape;109;g136b8d88d99_0_27"/>
          <p:cNvSpPr txBox="1"/>
          <p:nvPr>
            <p:ph idx="1" type="body"/>
          </p:nvPr>
        </p:nvSpPr>
        <p:spPr>
          <a:xfrm>
            <a:off x="457200" y="1600200"/>
            <a:ext cx="8229600" cy="2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Crear una funcionalidad que permita adjuntar archivos en formato PDF de los resultados de los exámenes solicitados por el médico.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6b8d88d99_0_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Consideraciones</a:t>
            </a:r>
            <a:endParaRPr b="1"/>
          </a:p>
        </p:txBody>
      </p:sp>
      <p:sp>
        <p:nvSpPr>
          <p:cNvPr id="116" name="Google Shape;116;g136b8d88d99_0_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Es un módulo independiente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El formulario debe mostrar: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/>
              <a:t>Listado de los médicos con los que el paciente haya tenido al menos una cita médica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/>
              <a:t>Un campo de texto para detallar el documento que se adjunta.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/>
              <a:t>Un elemento HTML que permita subir el documento a un directorio.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b8d88d99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Fechas</a:t>
            </a:r>
            <a:endParaRPr b="1"/>
          </a:p>
        </p:txBody>
      </p:sp>
      <p:sp>
        <p:nvSpPr>
          <p:cNvPr id="123" name="Google Shape;123;g136b8d88d99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Fecha Inicio: </a:t>
            </a:r>
            <a:r>
              <a:rPr lang="es-ES"/>
              <a:t>19 de julio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Fecha Entrega: </a:t>
            </a:r>
            <a:r>
              <a:rPr lang="es-ES"/>
              <a:t>26 de julio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Se tiene que hacer la exposición de la solución.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6b8d88d99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Entregables</a:t>
            </a:r>
            <a:endParaRPr b="1"/>
          </a:p>
        </p:txBody>
      </p:sp>
      <p:sp>
        <p:nvSpPr>
          <p:cNvPr id="130" name="Google Shape;130;g136b8d88d99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Actualización al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Programación en el backend y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Aplicación funcional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457200" y="12313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b="1" lang="es-ES" sz="9600"/>
              <a:t>¿Preguntas?</a:t>
            </a:r>
            <a:endParaRPr/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727" y="2884657"/>
            <a:ext cx="2306203" cy="2306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457200" y="28809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b="1" lang="es-ES" sz="9600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2020-04-07T18:05:36Z</dcterms:created>
  <dc:creator>diana torres</dc:creator>
</cp:coreProperties>
</file>