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3" r:id="rId2"/>
    <p:sldId id="379" r:id="rId3"/>
    <p:sldId id="397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</p:sldIdLst>
  <p:sldSz cx="10688638" cy="7562850"/>
  <p:notesSz cx="6858000" cy="9144000"/>
  <p:defaultTextStyle>
    <a:defPPr>
      <a:defRPr lang="es-ES"/>
    </a:defPPr>
    <a:lvl1pPr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96888" indent="-39688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95363" indent="-80963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492250" indent="-120650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990725" indent="-161925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4">
          <p15:clr>
            <a:srgbClr val="A4A3A4"/>
          </p15:clr>
        </p15:guide>
        <p15:guide id="2" pos="33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5B6"/>
    <a:srgbClr val="002A49"/>
    <a:srgbClr val="124070"/>
    <a:srgbClr val="FEBE10"/>
    <a:srgbClr val="004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01" autoAdjust="0"/>
    <p:restoredTop sz="50074" autoAdjust="0"/>
  </p:normalViewPr>
  <p:slideViewPr>
    <p:cSldViewPr snapToObjects="1">
      <p:cViewPr varScale="1">
        <p:scale>
          <a:sx n="66" d="100"/>
          <a:sy n="66" d="100"/>
        </p:scale>
        <p:origin x="1356" y="66"/>
      </p:cViewPr>
      <p:guideLst>
        <p:guide orient="horz" pos="2384"/>
        <p:guide pos="33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999A2BE-1050-844C-B749-E8E4A058A29E}" type="datetimeFigureOut">
              <a:rPr lang="es-ES" altLang="x-none"/>
              <a:pPr/>
              <a:t>30/05/2022</a:t>
            </a:fld>
            <a:endParaRPr lang="es-ES" altLang="x-non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900F531-6A6A-8546-99F1-122C022F3C73}" type="slidenum">
              <a:rPr lang="es-ES" altLang="x-none"/>
              <a:pPr/>
              <a:t>‹Nº›</a:t>
            </a:fld>
            <a:endParaRPr lang="es-E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19DE1C-7D3B-3D49-BFA2-780F59B668AC}" type="datetimeFigureOut">
              <a:rPr lang="es-ES" altLang="x-none"/>
              <a:pPr/>
              <a:t>30/05/2022</a:t>
            </a:fld>
            <a:endParaRPr lang="es-ES" altLang="x-non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6690F2C-8CCD-884E-8A1E-E36E02AF638C}" type="slidenum">
              <a:rPr lang="es-ES" altLang="x-none"/>
              <a:pPr/>
              <a:t>‹Nº›</a:t>
            </a:fld>
            <a:endParaRPr lang="es-E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3" descr="fond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9969500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10"/>
          <p:cNvSpPr>
            <a:spLocks/>
          </p:cNvSpPr>
          <p:nvPr userDrawn="1"/>
        </p:nvSpPr>
        <p:spPr>
          <a:xfrm>
            <a:off x="360363" y="6829425"/>
            <a:ext cx="9967912" cy="360363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Imagen 14" descr="logo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2252663"/>
            <a:ext cx="54006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4DB687-0924-9F44-B19D-B5DFAB272BAC}" type="datetime2">
              <a:rPr lang="en-US" altLang="x-none"/>
              <a:pPr/>
              <a:t>Monday, May 30, 2022</a:t>
            </a:fld>
            <a:endParaRPr lang="es-ES" alt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299373-6D16-9242-8F74-034D6AB82FFE}" type="slidenum">
              <a:rPr lang="es-ES" altLang="x-none"/>
              <a:pPr/>
              <a:t>‹Nº›</a:t>
            </a:fld>
            <a:endParaRPr lang="es-ES" altLang="x-none"/>
          </a:p>
        </p:txBody>
      </p:sp>
    </p:spTree>
    <p:extLst>
      <p:ext uri="{BB962C8B-B14F-4D97-AF65-F5344CB8AC3E}">
        <p14:creationId xmlns:p14="http://schemas.microsoft.com/office/powerpoint/2010/main" val="46921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56700" y="6150791"/>
            <a:ext cx="9575238" cy="459094"/>
          </a:xfrm>
          <a:prstGeom prst="rect">
            <a:avLst/>
          </a:prstGeom>
        </p:spPr>
        <p:txBody>
          <a:bodyPr anchor="ctr"/>
          <a:lstStyle>
            <a:lvl1pPr marL="0" indent="0" algn="ctr" defTabSz="361817">
              <a:spcBef>
                <a:spcPts val="0"/>
              </a:spcBef>
              <a:buClrTx/>
              <a:buSzTx/>
              <a:buNone/>
              <a:defRPr sz="1929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56700" y="2569124"/>
            <a:ext cx="9575238" cy="24229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3682" spc="-7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3682" spc="-7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3682" spc="-7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3682" spc="-7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3682" spc="-7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8555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9969500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>
            <a:spLocks/>
          </p:cNvSpPr>
          <p:nvPr userDrawn="1"/>
        </p:nvSpPr>
        <p:spPr>
          <a:xfrm>
            <a:off x="360363" y="6829425"/>
            <a:ext cx="9967912" cy="360363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329" y="2413273"/>
            <a:ext cx="9085342" cy="1502067"/>
          </a:xfrm>
        </p:spPr>
        <p:txBody>
          <a:bodyPr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4329" y="3915339"/>
            <a:ext cx="9085342" cy="863998"/>
          </a:xfrm>
        </p:spPr>
        <p:txBody>
          <a:bodyPr anchor="ctr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977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0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5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2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0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0C39D2-EB5C-2E40-9EB1-458096BBB717}" type="datetime2">
              <a:rPr lang="en-US" altLang="x-none"/>
              <a:pPr/>
              <a:t>Monday, May 30, 2022</a:t>
            </a:fld>
            <a:endParaRPr lang="es-ES" altLang="x-none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387AC1-812D-CD4B-94C6-B3C8F1998286}" type="slidenum">
              <a:rPr lang="es-ES" altLang="x-none"/>
              <a:pPr/>
              <a:t>‹Nº›</a:t>
            </a:fld>
            <a:endParaRPr lang="es-ES" altLang="x-none"/>
          </a:p>
        </p:txBody>
      </p:sp>
    </p:spTree>
    <p:extLst>
      <p:ext uri="{BB962C8B-B14F-4D97-AF65-F5344CB8AC3E}">
        <p14:creationId xmlns:p14="http://schemas.microsoft.com/office/powerpoint/2010/main" val="59015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 descr="logo2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950075"/>
            <a:ext cx="6000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10"/>
          <p:cNvSpPr>
            <a:spLocks/>
          </p:cNvSpPr>
          <p:nvPr userDrawn="1"/>
        </p:nvSpPr>
        <p:spPr>
          <a:xfrm>
            <a:off x="360363" y="360363"/>
            <a:ext cx="808037" cy="719137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6" name="Rectángulo 9"/>
          <p:cNvSpPr>
            <a:spLocks/>
          </p:cNvSpPr>
          <p:nvPr userDrawn="1"/>
        </p:nvSpPr>
        <p:spPr>
          <a:xfrm>
            <a:off x="1239838" y="360363"/>
            <a:ext cx="9088437" cy="719137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7" name="Rectángulo 6"/>
          <p:cNvSpPr>
            <a:spLocks/>
          </p:cNvSpPr>
          <p:nvPr userDrawn="1"/>
        </p:nvSpPr>
        <p:spPr>
          <a:xfrm>
            <a:off x="360363" y="695007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1872" y="360000"/>
            <a:ext cx="9016766" cy="720000"/>
          </a:xfrm>
        </p:spPr>
        <p:txBody>
          <a:bodyPr/>
          <a:lstStyle>
            <a:lvl1pPr algn="l">
              <a:defRPr sz="3600">
                <a:solidFill>
                  <a:srgbClr val="FFFFF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363" y="1404938"/>
            <a:ext cx="9967912" cy="5400823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defRPr sz="2800"/>
            </a:lvl2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360363" y="695483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78D30DCA-DF31-B242-9547-AECE0D0C5B5C}" type="slidenum">
              <a:rPr lang="es-ES" altLang="x-none"/>
              <a:pPr/>
              <a:t>‹Nº›</a:t>
            </a:fld>
            <a:endParaRPr lang="es-ES" altLang="x-none"/>
          </a:p>
        </p:txBody>
      </p:sp>
    </p:spTree>
    <p:extLst>
      <p:ext uri="{BB962C8B-B14F-4D97-AF65-F5344CB8AC3E}">
        <p14:creationId xmlns:p14="http://schemas.microsoft.com/office/powerpoint/2010/main" val="158398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9"/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6" name="Rectángulo 5"/>
          <p:cNvSpPr>
            <a:spLocks/>
          </p:cNvSpPr>
          <p:nvPr userDrawn="1"/>
        </p:nvSpPr>
        <p:spPr>
          <a:xfrm>
            <a:off x="360363" y="360363"/>
            <a:ext cx="1439862" cy="719137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7" name="Rectángulo 6"/>
          <p:cNvSpPr>
            <a:spLocks/>
          </p:cNvSpPr>
          <p:nvPr userDrawn="1"/>
        </p:nvSpPr>
        <p:spPr>
          <a:xfrm>
            <a:off x="1831975" y="360363"/>
            <a:ext cx="8496300" cy="719137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8" name="Imagen 10" descr="logo2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1950" y="360000"/>
            <a:ext cx="8296688" cy="720000"/>
          </a:xfrm>
        </p:spPr>
        <p:txBody>
          <a:bodyPr/>
          <a:lstStyle>
            <a:lvl1pPr algn="l">
              <a:defRPr>
                <a:solidFill>
                  <a:srgbClr val="004270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59999" y="1405161"/>
            <a:ext cx="4840304" cy="50812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88335" y="1405161"/>
            <a:ext cx="4840303" cy="50812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9" name="Marcador de número de diapositiva 6"/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AF18C091-6D04-C944-8C48-9F1500CC1646}" type="slidenum">
              <a:rPr lang="es-ES" altLang="x-none"/>
              <a:pPr/>
              <a:t>‹Nº›</a:t>
            </a:fld>
            <a:endParaRPr lang="es-ES" altLang="x-none"/>
          </a:p>
        </p:txBody>
      </p:sp>
    </p:spTree>
    <p:extLst>
      <p:ext uri="{BB962C8B-B14F-4D97-AF65-F5344CB8AC3E}">
        <p14:creationId xmlns:p14="http://schemas.microsoft.com/office/powerpoint/2010/main" val="18878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"/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3" name="Imagen 5" descr="logo2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D8638C25-382B-4E49-BA06-DD749DDED58A}" type="slidenum">
              <a:rPr lang="es-ES" altLang="x-none"/>
              <a:pPr/>
              <a:t>‹Nº›</a:t>
            </a:fld>
            <a:endParaRPr lang="es-ES" altLang="x-none"/>
          </a:p>
        </p:txBody>
      </p:sp>
    </p:spTree>
    <p:extLst>
      <p:ext uri="{BB962C8B-B14F-4D97-AF65-F5344CB8AC3E}">
        <p14:creationId xmlns:p14="http://schemas.microsoft.com/office/powerpoint/2010/main" val="61360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9"/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6" name="Imagen 10" descr="logo2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60000" y="360000"/>
            <a:ext cx="9968638" cy="5558981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54" indent="0">
              <a:buNone/>
              <a:defRPr sz="3000"/>
            </a:lvl2pPr>
            <a:lvl3pPr marL="995507" indent="0">
              <a:buNone/>
              <a:defRPr sz="2600"/>
            </a:lvl3pPr>
            <a:lvl4pPr marL="1493261" indent="0">
              <a:buNone/>
              <a:defRPr sz="2200"/>
            </a:lvl4pPr>
            <a:lvl5pPr marL="1991015" indent="0">
              <a:buNone/>
              <a:defRPr sz="2200"/>
            </a:lvl5pPr>
            <a:lvl6pPr marL="2488768" indent="0">
              <a:buNone/>
              <a:defRPr sz="2200"/>
            </a:lvl6pPr>
            <a:lvl7pPr marL="2986522" indent="0">
              <a:buNone/>
              <a:defRPr sz="2200"/>
            </a:lvl7pPr>
            <a:lvl8pPr marL="3484275" indent="0">
              <a:buNone/>
              <a:defRPr sz="2200"/>
            </a:lvl8pPr>
            <a:lvl9pPr marL="3982029" indent="0">
              <a:buNone/>
              <a:defRPr sz="2200"/>
            </a:lvl9pPr>
          </a:lstStyle>
          <a:p>
            <a:pPr lvl="0"/>
            <a:r>
              <a:rPr lang="es-ES_tradnl" noProof="0"/>
              <a:t>Arrastre la imagen al marcador de posición o haga clic en el icono para agregarla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0001" y="5918981"/>
            <a:ext cx="9968636" cy="567415"/>
          </a:xfrm>
        </p:spPr>
        <p:txBody>
          <a:bodyPr anchor="ctr"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1C7169DC-FB2D-FF40-A645-9AF839971867}" type="slidenum">
              <a:rPr lang="es-ES" altLang="x-none"/>
              <a:pPr/>
              <a:t>‹Nº›</a:t>
            </a:fld>
            <a:endParaRPr lang="es-ES" altLang="x-none"/>
          </a:p>
        </p:txBody>
      </p:sp>
    </p:spTree>
    <p:extLst>
      <p:ext uri="{BB962C8B-B14F-4D97-AF65-F5344CB8AC3E}">
        <p14:creationId xmlns:p14="http://schemas.microsoft.com/office/powerpoint/2010/main" val="63795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8"/>
          <p:cNvSpPr>
            <a:spLocks/>
          </p:cNvSpPr>
          <p:nvPr userDrawn="1"/>
        </p:nvSpPr>
        <p:spPr>
          <a:xfrm>
            <a:off x="347663" y="709613"/>
            <a:ext cx="9967912" cy="6119812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4" name="Rectángulo 3"/>
          <p:cNvSpPr>
            <a:spLocks/>
          </p:cNvSpPr>
          <p:nvPr userDrawn="1"/>
        </p:nvSpPr>
        <p:spPr>
          <a:xfrm>
            <a:off x="347663" y="360363"/>
            <a:ext cx="9967912" cy="360362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5" name="Rectángulo 6"/>
          <p:cNvSpPr>
            <a:spLocks/>
          </p:cNvSpPr>
          <p:nvPr userDrawn="1"/>
        </p:nvSpPr>
        <p:spPr>
          <a:xfrm>
            <a:off x="347663" y="6829425"/>
            <a:ext cx="9967912" cy="360363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eaLnBrk="1" hangingPunct="1"/>
            <a:endParaRPr lang="x-none" altLang="x-none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6" name="Título 1"/>
          <p:cNvSpPr txBox="1">
            <a:spLocks/>
          </p:cNvSpPr>
          <p:nvPr userDrawn="1"/>
        </p:nvSpPr>
        <p:spPr bwMode="auto">
          <a:xfrm>
            <a:off x="360363" y="2844800"/>
            <a:ext cx="99552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 anchor="ctr"/>
          <a:lstStyle/>
          <a:p>
            <a:pPr algn="ctr" eaLnBrk="1" hangingPunct="1"/>
            <a:r>
              <a:rPr lang="en-US" altLang="x-none" sz="2400">
                <a:solidFill>
                  <a:srgbClr val="004270"/>
                </a:solidFill>
                <a:latin typeface="Arial" charset="0"/>
              </a:rPr>
              <a:t>Que tenga un maravilloso día.</a:t>
            </a:r>
            <a:endParaRPr lang="es-ES" altLang="x-none" sz="2400">
              <a:solidFill>
                <a:srgbClr val="004270"/>
              </a:solidFill>
              <a:latin typeface="Arial" charset="0"/>
            </a:endParaRPr>
          </a:p>
        </p:txBody>
      </p:sp>
      <p:pic>
        <p:nvPicPr>
          <p:cNvPr id="7" name="Imagen 10" descr="log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978275"/>
            <a:ext cx="403225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000" y="1405161"/>
            <a:ext cx="9968638" cy="1440160"/>
          </a:xfrm>
        </p:spPr>
        <p:txBody>
          <a:bodyPr/>
          <a:lstStyle>
            <a:lvl1pPr>
              <a:defRPr sz="9500">
                <a:solidFill>
                  <a:srgbClr val="004270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8" name="Marcador de fecha 2"/>
          <p:cNvSpPr>
            <a:spLocks noGrp="1"/>
          </p:cNvSpPr>
          <p:nvPr>
            <p:ph type="dt" sz="half" idx="10"/>
          </p:nvPr>
        </p:nvSpPr>
        <p:spPr>
          <a:xfrm>
            <a:off x="347663" y="6829425"/>
            <a:ext cx="2493962" cy="3603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E46452-A267-5A45-896E-3B205E7D6158}" type="datetime2">
              <a:rPr lang="en-US" altLang="x-none"/>
              <a:pPr/>
              <a:t>Monday, May 30, 2022</a:t>
            </a:fld>
            <a:endParaRPr lang="es-ES" altLang="x-none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21613" y="6834188"/>
            <a:ext cx="2493962" cy="355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AA20A5-C288-9E40-A5F0-3150A2A4C61D}" type="slidenum">
              <a:rPr lang="es-ES" altLang="x-none"/>
              <a:pPr/>
              <a:t>‹Nº›</a:t>
            </a:fld>
            <a:endParaRPr lang="es-ES" altLang="x-none"/>
          </a:p>
        </p:txBody>
      </p:sp>
    </p:spTree>
    <p:extLst>
      <p:ext uri="{BB962C8B-B14F-4D97-AF65-F5344CB8AC3E}">
        <p14:creationId xmlns:p14="http://schemas.microsoft.com/office/powerpoint/2010/main" val="18764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556700" y="1813683"/>
            <a:ext cx="9575238" cy="213580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084" spc="-153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19436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56700" y="1176443"/>
            <a:ext cx="9575238" cy="560211"/>
          </a:xfrm>
          <a:prstGeom prst="rect">
            <a:avLst/>
          </a:prstGeom>
        </p:spPr>
        <p:txBody>
          <a:bodyPr/>
          <a:lstStyle>
            <a:lvl1pPr marL="0" indent="0" algn="ctr" defTabSz="361817">
              <a:spcBef>
                <a:spcPts val="0"/>
              </a:spcBef>
              <a:buClrTx/>
              <a:buSzTx/>
              <a:buNone/>
              <a:defRPr sz="2367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563073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360363" y="360363"/>
            <a:ext cx="9967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 para editar título</a:t>
            </a:r>
            <a:endParaRPr lang="es-ES" altLang="x-none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360363" y="1404938"/>
            <a:ext cx="9967912" cy="50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Haga clic para modificar el estilo de texto del patrón</a:t>
            </a:r>
          </a:p>
          <a:p>
            <a:pPr lvl="1"/>
            <a:r>
              <a:rPr lang="en-US" altLang="x-none"/>
              <a:t>Segundo nivel</a:t>
            </a:r>
          </a:p>
          <a:p>
            <a:pPr lvl="2"/>
            <a:r>
              <a:rPr lang="en-US" altLang="x-none"/>
              <a:t>Tercer nivel</a:t>
            </a:r>
          </a:p>
          <a:p>
            <a:pPr lvl="3"/>
            <a:r>
              <a:rPr lang="en-US" altLang="x-none"/>
              <a:t>Cuarto nivel</a:t>
            </a:r>
          </a:p>
          <a:p>
            <a:pPr lvl="4"/>
            <a:r>
              <a:rPr lang="en-US" altLang="x-none"/>
              <a:t>Quinto nivel</a:t>
            </a:r>
            <a:endParaRPr lang="es-ES" alt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60363" y="6829425"/>
            <a:ext cx="2493962" cy="360363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4270"/>
                </a:solidFill>
                <a:latin typeface="Arial" charset="0"/>
              </a:defRPr>
            </a:lvl1pPr>
          </a:lstStyle>
          <a:p>
            <a:fld id="{5AD9A72F-899C-284E-A105-30F364F1F8D8}" type="datetime2">
              <a:rPr lang="en-US" altLang="x-none"/>
              <a:pPr/>
              <a:t>Monday, May 30, 2022</a:t>
            </a:fld>
            <a:endParaRPr lang="es-ES" alt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667125" y="6829425"/>
            <a:ext cx="3384550" cy="360363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4270"/>
                </a:solidFill>
                <a:latin typeface="Arial" charset="0"/>
              </a:defRPr>
            </a:lvl1pPr>
          </a:lstStyle>
          <a:p>
            <a:endParaRPr lang="x-none" alt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4313" y="6834188"/>
            <a:ext cx="2493962" cy="355600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4270"/>
                </a:solidFill>
                <a:latin typeface="Arial" charset="0"/>
              </a:defRPr>
            </a:lvl1pPr>
          </a:lstStyle>
          <a:p>
            <a:fld id="{FFFBC339-87DC-5249-8275-9DD8F407D5FF}" type="slidenum">
              <a:rPr lang="es-ES" altLang="x-none"/>
              <a:pPr/>
              <a:t>‹Nº›</a:t>
            </a:fld>
            <a:endParaRPr lang="es-E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hf hdr="0" ftr="0"/>
  <p:txStyles>
    <p:titleStyle>
      <a:lvl1pPr algn="ctr" defTabSz="496888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/>
          <a:ea typeface="Arial" charset="0"/>
          <a:cs typeface="Arial"/>
        </a:defRPr>
      </a:lvl1pPr>
      <a:lvl2pPr algn="ctr" defTabSz="49688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ctr" defTabSz="49688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ctr" defTabSz="49688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ctr" defTabSz="49688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ctr" defTabSz="49688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ctr" defTabSz="49688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ctr" defTabSz="49688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ctr" defTabSz="49688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73063" indent="-373063" algn="l" defTabSz="49688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Arial"/>
          <a:ea typeface="Arial" charset="0"/>
          <a:cs typeface="Arial"/>
        </a:defRPr>
      </a:lvl1pPr>
      <a:lvl2pPr marL="808038" indent="-309563" algn="l" defTabSz="4968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243013" indent="-247650" algn="l" defTabSz="49688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741488" indent="-247650" algn="l" defTabSz="4968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238375" indent="-247650" algn="l" defTabSz="49688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737645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99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52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906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ítulo 1"/>
          <p:cNvSpPr>
            <a:spLocks noGrp="1"/>
          </p:cNvSpPr>
          <p:nvPr>
            <p:ph type="title"/>
          </p:nvPr>
        </p:nvSpPr>
        <p:spPr>
          <a:xfrm>
            <a:off x="844550" y="2413000"/>
            <a:ext cx="9085263" cy="1501775"/>
          </a:xfrm>
        </p:spPr>
        <p:txBody>
          <a:bodyPr/>
          <a:lstStyle/>
          <a:p>
            <a:pPr eaLnBrk="1" hangingPunct="1"/>
            <a:r>
              <a:rPr lang="es-ES" altLang="x-none" cap="none" dirty="0">
                <a:latin typeface="Arial" charset="0"/>
                <a:cs typeface="Arial" charset="0"/>
              </a:rPr>
              <a:t>Programación avanzada</a:t>
            </a:r>
            <a:endParaRPr lang="x-none" altLang="x-none" cap="none" dirty="0">
              <a:latin typeface="Arial" charset="0"/>
              <a:cs typeface="Arial" charset="0"/>
            </a:endParaRPr>
          </a:p>
        </p:txBody>
      </p:sp>
      <p:sp>
        <p:nvSpPr>
          <p:cNvPr id="12290" name="Marcador de texto 2"/>
          <p:cNvSpPr>
            <a:spLocks noGrp="1"/>
          </p:cNvSpPr>
          <p:nvPr>
            <p:ph type="body" idx="1"/>
          </p:nvPr>
        </p:nvSpPr>
        <p:spPr>
          <a:xfrm>
            <a:off x="844550" y="3914775"/>
            <a:ext cx="9085263" cy="865188"/>
          </a:xfrm>
        </p:spPr>
        <p:txBody>
          <a:bodyPr/>
          <a:lstStyle/>
          <a:p>
            <a:pPr eaLnBrk="1" hangingPunct="1"/>
            <a:r>
              <a:rPr lang="es-ES" altLang="x-none" dirty="0">
                <a:latin typeface="Arial" charset="0"/>
                <a:cs typeface="Arial" charset="0"/>
              </a:rPr>
              <a:t>HILOS</a:t>
            </a:r>
            <a:endParaRPr lang="x-none" altLang="x-none" dirty="0">
              <a:latin typeface="Arial" charset="0"/>
              <a:cs typeface="Arial" charset="0"/>
            </a:endParaRPr>
          </a:p>
        </p:txBody>
      </p:sp>
      <p:sp>
        <p:nvSpPr>
          <p:cNvPr id="12291" name="Marcador de fech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EA750D8E-2C56-4D4A-8F77-7586E29283FD}" type="datetime2">
              <a:rPr lang="en-US" altLang="x-none" sz="1200">
                <a:solidFill>
                  <a:srgbClr val="004270"/>
                </a:solidFill>
                <a:latin typeface="Arial" charset="0"/>
              </a:rPr>
              <a:pPr/>
              <a:t>Monday, May 30, 2022</a:t>
            </a:fld>
            <a:endParaRPr lang="es-ES" altLang="x-none" sz="1200">
              <a:solidFill>
                <a:srgbClr val="004270"/>
              </a:solidFill>
              <a:latin typeface="Arial" charset="0"/>
            </a:endParaRPr>
          </a:p>
        </p:txBody>
      </p:sp>
      <p:sp>
        <p:nvSpPr>
          <p:cNvPr id="12292" name="Marca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02850F78-482E-AB41-910F-247DBA3DC072}" type="slidenum">
              <a:rPr lang="es-ES" altLang="x-none" sz="1200">
                <a:solidFill>
                  <a:srgbClr val="004270"/>
                </a:solidFill>
                <a:latin typeface="Arial" charset="0"/>
              </a:rPr>
              <a:pPr/>
              <a:t>1</a:t>
            </a:fld>
            <a:endParaRPr lang="es-ES" altLang="x-none" sz="1200">
              <a:solidFill>
                <a:srgbClr val="00427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Ejemplo 1"/>
          <p:cNvSpPr txBox="1">
            <a:spLocks noGrp="1"/>
          </p:cNvSpPr>
          <p:nvPr>
            <p:ph idx="1"/>
          </p:nvPr>
        </p:nvSpPr>
        <p:spPr>
          <a:xfrm>
            <a:off x="394386" y="3133353"/>
            <a:ext cx="9967912" cy="1008335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Ejemplo</a:t>
            </a:r>
            <a:r>
              <a:rPr dirty="0"/>
              <a:t>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234" name="Componentes básicos - Ejemplo 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Componentes básicos - Ejemplo 1</a:t>
            </a:r>
          </a:p>
        </p:txBody>
      </p:sp>
      <p:sp>
        <p:nvSpPr>
          <p:cNvPr id="1235" name="Desarrollar un programa concurrente que imprima si cada número de una lista es primo o no.…"/>
          <p:cNvSpPr txBox="1"/>
          <p:nvPr/>
        </p:nvSpPr>
        <p:spPr>
          <a:xfrm>
            <a:off x="556700" y="2128717"/>
            <a:ext cx="9575238" cy="1337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>
            <a:spAutoFit/>
          </a:bodyPr>
          <a:lstStyle/>
          <a:p>
            <a:r>
              <a:rPr sz="2800" dirty="0" err="1"/>
              <a:t>Desarrollar</a:t>
            </a:r>
            <a:r>
              <a:rPr sz="2800" dirty="0"/>
              <a:t> un </a:t>
            </a:r>
            <a:r>
              <a:rPr sz="2800" dirty="0" err="1"/>
              <a:t>programa</a:t>
            </a:r>
            <a:r>
              <a:rPr sz="2800" dirty="0"/>
              <a:t> </a:t>
            </a:r>
            <a:r>
              <a:rPr sz="2800" dirty="0" err="1"/>
              <a:t>concurrente</a:t>
            </a:r>
            <a:r>
              <a:rPr sz="2800" dirty="0"/>
              <a:t> que </a:t>
            </a:r>
            <a:r>
              <a:rPr sz="2800" dirty="0" err="1"/>
              <a:t>imprima</a:t>
            </a:r>
            <a:r>
              <a:rPr sz="2800" dirty="0"/>
              <a:t> </a:t>
            </a:r>
            <a:r>
              <a:rPr sz="2800" dirty="0" err="1"/>
              <a:t>si</a:t>
            </a:r>
            <a:r>
              <a:rPr sz="2800" dirty="0"/>
              <a:t> </a:t>
            </a:r>
            <a:r>
              <a:rPr sz="2800" dirty="0" err="1"/>
              <a:t>cada</a:t>
            </a:r>
            <a:r>
              <a:rPr sz="2800" dirty="0"/>
              <a:t> </a:t>
            </a:r>
            <a:r>
              <a:rPr sz="2800" dirty="0" err="1"/>
              <a:t>número</a:t>
            </a:r>
            <a:r>
              <a:rPr sz="2800" dirty="0"/>
              <a:t> de una </a:t>
            </a:r>
            <a:r>
              <a:rPr sz="2800" dirty="0" err="1"/>
              <a:t>lista</a:t>
            </a:r>
            <a:r>
              <a:rPr sz="2800" dirty="0"/>
              <a:t> es primo o no.</a:t>
            </a:r>
            <a:r>
              <a:rPr lang="es-EC" sz="2800" dirty="0"/>
              <a:t> </a:t>
            </a:r>
            <a:r>
              <a:rPr sz="2800" dirty="0" err="1"/>
              <a:t>Utilice</a:t>
            </a:r>
            <a:r>
              <a:rPr sz="2800" dirty="0"/>
              <a:t> tantos </a:t>
            </a:r>
            <a:r>
              <a:rPr sz="2800" dirty="0" err="1"/>
              <a:t>hilos</a:t>
            </a:r>
            <a:r>
              <a:rPr sz="2800" dirty="0"/>
              <a:t> </a:t>
            </a:r>
            <a:r>
              <a:rPr sz="2800" dirty="0" err="1"/>
              <a:t>como</a:t>
            </a:r>
            <a:r>
              <a:rPr sz="2800" dirty="0"/>
              <a:t> </a:t>
            </a:r>
            <a:r>
              <a:rPr sz="2800" b="1" dirty="0"/>
              <a:t>cores</a:t>
            </a:r>
            <a:r>
              <a:rPr sz="2800" dirty="0"/>
              <a:t> </a:t>
            </a:r>
            <a:r>
              <a:rPr sz="2800" dirty="0" err="1"/>
              <a:t>tiene</a:t>
            </a:r>
            <a:r>
              <a:rPr sz="2800" dirty="0"/>
              <a:t> </a:t>
            </a:r>
            <a:r>
              <a:rPr sz="2800" dirty="0" err="1"/>
              <a:t>su</a:t>
            </a:r>
            <a:r>
              <a:rPr sz="2800" dirty="0"/>
              <a:t> </a:t>
            </a:r>
            <a:r>
              <a:rPr sz="2800" dirty="0" err="1"/>
              <a:t>equipo</a:t>
            </a:r>
            <a:r>
              <a:rPr sz="2800" dirty="0"/>
              <a:t>. Cree un pool</a:t>
            </a:r>
          </a:p>
        </p:txBody>
      </p:sp>
      <p:sp>
        <p:nvSpPr>
          <p:cNvPr id="1236" name="List&lt;Integer&gt; numbers = List.of(2, 3, 5, 7, 11, 12, 13, 14, 15);…"/>
          <p:cNvSpPr/>
          <p:nvPr/>
        </p:nvSpPr>
        <p:spPr>
          <a:xfrm>
            <a:off x="590096" y="3966217"/>
            <a:ext cx="8703672" cy="556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/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600" dirty="0"/>
              <a:t>List&lt;Integer&gt; numbers = </a:t>
            </a:r>
            <a:r>
              <a:rPr sz="1600" dirty="0" err="1"/>
              <a:t>List.of</a:t>
            </a:r>
            <a:r>
              <a:rPr sz="1600" dirty="0"/>
              <a:t>(2, 3, 5, 7, 11, 12, 13, 14, 15);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600" dirty="0"/>
              <a:t>var </a:t>
            </a:r>
            <a:r>
              <a:rPr sz="1600" dirty="0" err="1"/>
              <a:t>numCores</a:t>
            </a:r>
            <a:r>
              <a:rPr sz="1600" dirty="0"/>
              <a:t> = </a:t>
            </a:r>
            <a:r>
              <a:rPr sz="1600" dirty="0" err="1"/>
              <a:t>Runtime.getRuntime</a:t>
            </a:r>
            <a:r>
              <a:rPr sz="1600" dirty="0"/>
              <a:t>().</a:t>
            </a:r>
            <a:r>
              <a:rPr sz="1600" dirty="0" err="1"/>
              <a:t>availableProcessors</a:t>
            </a:r>
            <a:r>
              <a:rPr sz="1600" dirty="0"/>
              <a:t>();</a:t>
            </a:r>
          </a:p>
        </p:txBody>
      </p:sp>
      <p:sp>
        <p:nvSpPr>
          <p:cNvPr id="1237" name="ThreadPoolExecutor executor = (ThreadPoolExecutor) Executors.newFixedThreadPool(numCores);"/>
          <p:cNvSpPr/>
          <p:nvPr/>
        </p:nvSpPr>
        <p:spPr>
          <a:xfrm>
            <a:off x="556700" y="4755816"/>
            <a:ext cx="8541191" cy="556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>
            <a:lvl1pPr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sz="1600" dirty="0" err="1"/>
              <a:t>ThreadPoolExecutor</a:t>
            </a:r>
            <a:r>
              <a:rPr sz="1600" dirty="0"/>
              <a:t> executor = (</a:t>
            </a:r>
            <a:r>
              <a:rPr sz="1600" dirty="0" err="1"/>
              <a:t>ThreadPoolExecutor</a:t>
            </a:r>
            <a:r>
              <a:rPr sz="1600" dirty="0"/>
              <a:t>) </a:t>
            </a:r>
            <a:r>
              <a:rPr sz="1600" dirty="0" err="1"/>
              <a:t>Executors.newFixedThreadPool</a:t>
            </a:r>
            <a:r>
              <a:rPr sz="1600" dirty="0"/>
              <a:t>(</a:t>
            </a:r>
            <a:r>
              <a:rPr sz="1600" dirty="0" err="1"/>
              <a:t>numCores</a:t>
            </a:r>
            <a:r>
              <a:rPr sz="1600" dirty="0"/>
              <a:t>);</a:t>
            </a:r>
          </a:p>
        </p:txBody>
      </p:sp>
      <p:sp>
        <p:nvSpPr>
          <p:cNvPr id="1238" name="CountDownLatch endController = new CountDownLatch(numbers.size());"/>
          <p:cNvSpPr/>
          <p:nvPr/>
        </p:nvSpPr>
        <p:spPr>
          <a:xfrm>
            <a:off x="556910" y="5467027"/>
            <a:ext cx="8540771" cy="556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>
            <a:lvl1pPr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sz="1800" dirty="0" err="1"/>
              <a:t>CountDownLatch</a:t>
            </a:r>
            <a:r>
              <a:rPr sz="1800" dirty="0"/>
              <a:t> </a:t>
            </a:r>
            <a:r>
              <a:rPr sz="1800" dirty="0" err="1"/>
              <a:t>endController</a:t>
            </a:r>
            <a:r>
              <a:rPr sz="1800" dirty="0"/>
              <a:t> = new </a:t>
            </a:r>
            <a:r>
              <a:rPr sz="1800" dirty="0" err="1"/>
              <a:t>CountDownLatch</a:t>
            </a:r>
            <a:r>
              <a:rPr sz="1800" dirty="0"/>
              <a:t>(</a:t>
            </a:r>
            <a:r>
              <a:rPr sz="1800" dirty="0" err="1"/>
              <a:t>numbers.size</a:t>
            </a:r>
            <a:r>
              <a:rPr sz="1800" dirty="0"/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" grpId="0" animBg="1" advAuto="0"/>
      <p:bldP spid="1237" grpId="0" animBg="1" advAuto="0"/>
      <p:bldP spid="123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245" name="Componentes básicos - Ejemplo 1"/>
          <p:cNvSpPr txBox="1">
            <a:spLocks noGrp="1"/>
          </p:cNvSpPr>
          <p:nvPr>
            <p:ph idx="1"/>
          </p:nvPr>
        </p:nvSpPr>
        <p:spPr>
          <a:xfrm>
            <a:off x="360363" y="1404938"/>
            <a:ext cx="9967912" cy="720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básicos</a:t>
            </a:r>
            <a:r>
              <a:rPr dirty="0"/>
              <a:t> - </a:t>
            </a:r>
            <a:r>
              <a:rPr dirty="0" err="1"/>
              <a:t>Ejemplo</a:t>
            </a:r>
            <a:r>
              <a:rPr dirty="0"/>
              <a:t> 1</a:t>
            </a:r>
          </a:p>
        </p:txBody>
      </p:sp>
      <p:sp>
        <p:nvSpPr>
          <p:cNvPr id="1246" name="for(int number : numbers) {…"/>
          <p:cNvSpPr/>
          <p:nvPr/>
        </p:nvSpPr>
        <p:spPr>
          <a:xfrm>
            <a:off x="556700" y="2645757"/>
            <a:ext cx="8748059" cy="9255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/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n-US" sz="2400" dirty="0"/>
              <a:t>for(int number : numbers) {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n-US" sz="2400" dirty="0"/>
              <a:t>    </a:t>
            </a:r>
            <a:r>
              <a:rPr lang="en-US" sz="2400" dirty="0" err="1"/>
              <a:t>PrimeTask</a:t>
            </a:r>
            <a:r>
              <a:rPr lang="en-US" sz="2400" dirty="0"/>
              <a:t> </a:t>
            </a:r>
            <a:r>
              <a:rPr lang="en-US" sz="2400" dirty="0" err="1"/>
              <a:t>primeTask</a:t>
            </a:r>
            <a:r>
              <a:rPr lang="en-US" sz="2400" dirty="0"/>
              <a:t> = new </a:t>
            </a:r>
            <a:r>
              <a:rPr lang="en-US" sz="2400" dirty="0" err="1"/>
              <a:t>PrimeTask</a:t>
            </a:r>
            <a:r>
              <a:rPr lang="en-US" sz="2400" dirty="0"/>
              <a:t>(number, </a:t>
            </a:r>
            <a:r>
              <a:rPr lang="en-US" sz="2400" dirty="0" err="1"/>
              <a:t>endController</a:t>
            </a:r>
            <a:r>
              <a:rPr lang="en-US" sz="2400" dirty="0"/>
              <a:t>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n-US" sz="2400" dirty="0"/>
              <a:t>    </a:t>
            </a:r>
            <a:r>
              <a:rPr lang="en-US" sz="2400" dirty="0" err="1"/>
              <a:t>executor.execute</a:t>
            </a:r>
            <a:r>
              <a:rPr lang="en-US" sz="2400" dirty="0"/>
              <a:t>(</a:t>
            </a:r>
            <a:r>
              <a:rPr lang="en-US" sz="2400" dirty="0" err="1"/>
              <a:t>primeTask</a:t>
            </a:r>
            <a:r>
              <a:rPr lang="en-US" sz="2400" dirty="0"/>
              <a:t>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n-US" sz="2400" dirty="0"/>
              <a:t>}</a:t>
            </a:r>
          </a:p>
        </p:txBody>
      </p:sp>
      <p:sp>
        <p:nvSpPr>
          <p:cNvPr id="1247" name="endController.await();…"/>
          <p:cNvSpPr/>
          <p:nvPr/>
        </p:nvSpPr>
        <p:spPr>
          <a:xfrm>
            <a:off x="556700" y="4310638"/>
            <a:ext cx="4986098" cy="12315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/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400" dirty="0" err="1"/>
              <a:t>endController.await</a:t>
            </a:r>
            <a:r>
              <a:rPr sz="2400" dirty="0"/>
              <a:t>();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400" dirty="0" err="1"/>
              <a:t>System.out.println</a:t>
            </a:r>
            <a:r>
              <a:rPr sz="2400" dirty="0"/>
              <a:t>("Fin");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400" dirty="0" err="1"/>
              <a:t>executor.shutdown</a:t>
            </a:r>
            <a:r>
              <a:rPr sz="2400" dirty="0"/>
              <a:t>();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256" name="Componentes básicos - Ejemplo 1"/>
          <p:cNvSpPr txBox="1">
            <a:spLocks noGrp="1"/>
          </p:cNvSpPr>
          <p:nvPr>
            <p:ph idx="1"/>
          </p:nvPr>
        </p:nvSpPr>
        <p:spPr>
          <a:xfrm>
            <a:off x="360726" y="1080000"/>
            <a:ext cx="9967912" cy="4322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básicos</a:t>
            </a:r>
            <a:r>
              <a:rPr dirty="0"/>
              <a:t> - </a:t>
            </a:r>
            <a:r>
              <a:rPr dirty="0" err="1"/>
              <a:t>Ejemplo</a:t>
            </a:r>
            <a:r>
              <a:rPr dirty="0"/>
              <a:t> 1</a:t>
            </a:r>
          </a:p>
        </p:txBody>
      </p:sp>
      <p:sp>
        <p:nvSpPr>
          <p:cNvPr id="1257" name="public class PrimeTask implements Runnable {"/>
          <p:cNvSpPr/>
          <p:nvPr/>
        </p:nvSpPr>
        <p:spPr>
          <a:xfrm>
            <a:off x="1743919" y="2053073"/>
            <a:ext cx="6984776" cy="5149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>
            <a:lvl1pPr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sz="1800" dirty="0"/>
              <a:t>public class </a:t>
            </a:r>
            <a:r>
              <a:rPr sz="1800" dirty="0" err="1"/>
              <a:t>PrimeTask</a:t>
            </a:r>
            <a:r>
              <a:rPr sz="1800" dirty="0"/>
              <a:t> implements Runnable {</a:t>
            </a:r>
            <a:endParaRPr lang="es-EC" sz="1800" dirty="0"/>
          </a:p>
          <a:p>
            <a:endParaRPr lang="es-EC" sz="1800" dirty="0"/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 err="1"/>
              <a:t>private</a:t>
            </a:r>
            <a:r>
              <a:rPr lang="es-EC" sz="1800" dirty="0"/>
              <a:t> </a:t>
            </a:r>
            <a:r>
              <a:rPr lang="es-EC" sz="1800" dirty="0" err="1"/>
              <a:t>int</a:t>
            </a:r>
            <a:r>
              <a:rPr lang="es-EC" sz="1800" dirty="0"/>
              <a:t> </a:t>
            </a:r>
            <a:r>
              <a:rPr lang="es-EC" sz="1800" dirty="0" err="1"/>
              <a:t>number</a:t>
            </a:r>
            <a:r>
              <a:rPr lang="es-EC" sz="1800" dirty="0"/>
              <a:t>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 err="1"/>
              <a:t>private</a:t>
            </a:r>
            <a:r>
              <a:rPr lang="es-EC" sz="1800" dirty="0"/>
              <a:t> </a:t>
            </a:r>
            <a:r>
              <a:rPr lang="es-EC" sz="1800" dirty="0" err="1"/>
              <a:t>CountDownLatch</a:t>
            </a:r>
            <a:r>
              <a:rPr lang="es-EC" sz="1800" dirty="0"/>
              <a:t> </a:t>
            </a:r>
            <a:r>
              <a:rPr lang="es-EC" sz="1800" dirty="0" err="1"/>
              <a:t>endController</a:t>
            </a:r>
            <a:r>
              <a:rPr lang="es-EC" sz="1800" dirty="0"/>
              <a:t>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lang="es-EC" sz="1800" dirty="0"/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 err="1"/>
              <a:t>public</a:t>
            </a:r>
            <a:r>
              <a:rPr lang="es-EC" sz="1800" dirty="0"/>
              <a:t> </a:t>
            </a:r>
            <a:r>
              <a:rPr lang="es-EC" sz="1800" dirty="0" err="1"/>
              <a:t>PrimeTask</a:t>
            </a:r>
            <a:r>
              <a:rPr lang="es-EC" sz="1800" dirty="0"/>
              <a:t>(</a:t>
            </a:r>
            <a:r>
              <a:rPr lang="es-EC" sz="1800" dirty="0" err="1"/>
              <a:t>int</a:t>
            </a:r>
            <a:r>
              <a:rPr lang="es-EC" sz="1800" dirty="0"/>
              <a:t> </a:t>
            </a:r>
            <a:r>
              <a:rPr lang="es-EC" sz="1800" dirty="0" err="1"/>
              <a:t>number</a:t>
            </a:r>
            <a:r>
              <a:rPr lang="es-EC" sz="1800" dirty="0"/>
              <a:t>, </a:t>
            </a:r>
            <a:r>
              <a:rPr lang="es-EC" sz="1800" dirty="0" err="1"/>
              <a:t>CountDownLatch</a:t>
            </a:r>
            <a:r>
              <a:rPr lang="es-EC" sz="1800" dirty="0"/>
              <a:t> </a:t>
            </a:r>
            <a:r>
              <a:rPr lang="es-EC" sz="1800" dirty="0" err="1"/>
              <a:t>endController</a:t>
            </a:r>
            <a:r>
              <a:rPr lang="es-EC" sz="1800" dirty="0"/>
              <a:t>) {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</a:t>
            </a:r>
            <a:r>
              <a:rPr lang="es-EC" sz="1800" dirty="0" err="1"/>
              <a:t>this.number</a:t>
            </a:r>
            <a:r>
              <a:rPr lang="es-EC" sz="1800" dirty="0"/>
              <a:t> = </a:t>
            </a:r>
            <a:r>
              <a:rPr lang="es-EC" sz="1800" dirty="0" err="1"/>
              <a:t>number</a:t>
            </a:r>
            <a:r>
              <a:rPr lang="es-EC" sz="1800" dirty="0"/>
              <a:t>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</a:t>
            </a:r>
            <a:r>
              <a:rPr lang="es-EC" sz="1800" dirty="0" err="1"/>
              <a:t>this.endController</a:t>
            </a:r>
            <a:r>
              <a:rPr lang="es-EC" sz="1800" dirty="0"/>
              <a:t> = </a:t>
            </a:r>
            <a:r>
              <a:rPr lang="es-EC" sz="1800" dirty="0" err="1"/>
              <a:t>endController</a:t>
            </a:r>
            <a:r>
              <a:rPr lang="es-EC" sz="1800" dirty="0"/>
              <a:t>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}</a:t>
            </a:r>
          </a:p>
          <a:p>
            <a:endParaRPr lang="es-EC" sz="1800" dirty="0"/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 err="1"/>
              <a:t>public</a:t>
            </a:r>
            <a:r>
              <a:rPr lang="es-EC" sz="1800" dirty="0"/>
              <a:t> </a:t>
            </a:r>
            <a:r>
              <a:rPr lang="es-EC" sz="1800" dirty="0" err="1"/>
              <a:t>void</a:t>
            </a:r>
            <a:r>
              <a:rPr lang="es-EC" sz="1800" dirty="0"/>
              <a:t> run() {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</a:t>
            </a:r>
            <a:r>
              <a:rPr lang="es-EC" sz="1800" dirty="0" err="1"/>
              <a:t>if</a:t>
            </a:r>
            <a:r>
              <a:rPr lang="es-EC" sz="1800" dirty="0"/>
              <a:t> ( </a:t>
            </a:r>
            <a:r>
              <a:rPr lang="es-EC" sz="1800" dirty="0" err="1"/>
              <a:t>IntStream.range</a:t>
            </a:r>
            <a:r>
              <a:rPr lang="es-EC" sz="1800" dirty="0"/>
              <a:t>(2, </a:t>
            </a:r>
            <a:r>
              <a:rPr lang="es-EC" sz="1800" dirty="0" err="1"/>
              <a:t>number</a:t>
            </a:r>
            <a:r>
              <a:rPr lang="es-EC" sz="1800" dirty="0"/>
              <a:t>).</a:t>
            </a:r>
            <a:r>
              <a:rPr lang="es-EC" sz="1800" dirty="0" err="1"/>
              <a:t>anyMatch</a:t>
            </a:r>
            <a:r>
              <a:rPr lang="es-EC" sz="1800" dirty="0"/>
              <a:t>(i -&gt; </a:t>
            </a:r>
            <a:r>
              <a:rPr lang="es-EC" sz="1800" dirty="0" err="1"/>
              <a:t>number</a:t>
            </a:r>
            <a:r>
              <a:rPr lang="es-EC" sz="1800" dirty="0"/>
              <a:t> % i == 0) ) {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    </a:t>
            </a:r>
            <a:r>
              <a:rPr lang="es-EC" sz="1800" dirty="0" err="1"/>
              <a:t>System.out.printf</a:t>
            </a:r>
            <a:r>
              <a:rPr lang="es-EC" sz="1800" dirty="0"/>
              <a:t>("%d NO es primo\n", </a:t>
            </a:r>
            <a:r>
              <a:rPr lang="es-EC" sz="1800" dirty="0" err="1"/>
              <a:t>number</a:t>
            </a:r>
            <a:r>
              <a:rPr lang="es-EC" sz="1800" dirty="0"/>
              <a:t>);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} </a:t>
            </a:r>
            <a:r>
              <a:rPr lang="es-EC" sz="1800" dirty="0" err="1"/>
              <a:t>else</a:t>
            </a:r>
            <a:r>
              <a:rPr lang="es-EC" sz="1800" dirty="0"/>
              <a:t> {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    </a:t>
            </a:r>
            <a:r>
              <a:rPr lang="es-EC" sz="1800" dirty="0" err="1"/>
              <a:t>System.out.printf</a:t>
            </a:r>
            <a:r>
              <a:rPr lang="es-EC" sz="1800" dirty="0"/>
              <a:t>("%d ES primo\n", </a:t>
            </a:r>
            <a:r>
              <a:rPr lang="es-EC" sz="1800" dirty="0" err="1"/>
              <a:t>number</a:t>
            </a:r>
            <a:r>
              <a:rPr lang="es-EC" sz="1800" dirty="0"/>
              <a:t>);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}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</a:t>
            </a:r>
            <a:r>
              <a:rPr lang="es-EC" sz="1800" dirty="0" err="1"/>
              <a:t>endController.countDown</a:t>
            </a:r>
            <a:r>
              <a:rPr lang="es-EC" sz="1800" dirty="0"/>
              <a:t>();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}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}</a:t>
            </a:r>
          </a:p>
          <a:p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262" name="Componentes básicos - Ejemplo 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Componentes básicos - Ejemplo 1</a:t>
            </a:r>
          </a:p>
        </p:txBody>
      </p:sp>
      <p:pic>
        <p:nvPicPr>
          <p:cNvPr id="1263" name="Captura de Pantalla 2020-05-20 a la(s) 22.20.44.png" descr="Captura de Pantalla 2020-05-20 a la(s) 22.20.44.png"/>
          <p:cNvPicPr>
            <a:picLocks noChangeAspect="1"/>
          </p:cNvPicPr>
          <p:nvPr/>
        </p:nvPicPr>
        <p:blipFill>
          <a:blip r:embed="rId2">
            <a:extLst/>
          </a:blip>
          <a:srcRect l="4148" t="3366" r="4148" b="6733"/>
          <a:stretch>
            <a:fillRect/>
          </a:stretch>
        </p:blipFill>
        <p:spPr>
          <a:xfrm>
            <a:off x="2604311" y="2331395"/>
            <a:ext cx="5481851" cy="4330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4" name="Rectángulo Rectángulo" descr="Rectángulo Rectángulo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0759" y="4195210"/>
            <a:ext cx="4143667" cy="741928"/>
          </a:xfrm>
          <a:prstGeom prst="rect">
            <a:avLst/>
          </a:prstGeom>
        </p:spPr>
      </p:pic>
      <p:sp>
        <p:nvSpPr>
          <p:cNvPr id="1266" name="Java Mission Control"/>
          <p:cNvSpPr txBox="1"/>
          <p:nvPr/>
        </p:nvSpPr>
        <p:spPr>
          <a:xfrm rot="16200000">
            <a:off x="385017" y="3929895"/>
            <a:ext cx="3365083" cy="475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268" tIns="22268" rIns="22268" bIns="22268" anchor="ctr">
            <a:spAutoFit/>
          </a:bodyPr>
          <a:lstStyle/>
          <a:p>
            <a:r>
              <a:rPr sz="2800" dirty="0"/>
              <a:t>Java Mission Control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D4601-337B-4BAD-BE91-958DE1C2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68" name="Ejemplo 2"/>
          <p:cNvSpPr txBox="1">
            <a:spLocks noGrp="1"/>
          </p:cNvSpPr>
          <p:nvPr>
            <p:ph idx="1"/>
          </p:nvPr>
        </p:nvSpPr>
        <p:spPr>
          <a:xfrm>
            <a:off x="2752031" y="3241253"/>
            <a:ext cx="4407892" cy="108034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Ejemplo</a:t>
            </a:r>
            <a:r>
              <a:rPr dirty="0"/>
              <a:t>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271" name="Componentes básicos - Ejemplo 2"/>
          <p:cNvSpPr txBox="1">
            <a:spLocks noGrp="1"/>
          </p:cNvSpPr>
          <p:nvPr>
            <p:ph idx="1"/>
          </p:nvPr>
        </p:nvSpPr>
        <p:spPr>
          <a:xfrm>
            <a:off x="360363" y="1113338"/>
            <a:ext cx="9967912" cy="720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básicos</a:t>
            </a:r>
            <a:r>
              <a:rPr dirty="0"/>
              <a:t> - </a:t>
            </a:r>
            <a:r>
              <a:rPr dirty="0" err="1"/>
              <a:t>Ejemplo</a:t>
            </a:r>
            <a:r>
              <a:rPr dirty="0"/>
              <a:t> 2</a:t>
            </a:r>
          </a:p>
        </p:txBody>
      </p:sp>
      <p:sp>
        <p:nvSpPr>
          <p:cNvPr id="1272" name="Desarrollar un programa concurrente que cuente cuántos números primos tiene una lista de núemros.…"/>
          <p:cNvSpPr txBox="1"/>
          <p:nvPr/>
        </p:nvSpPr>
        <p:spPr>
          <a:xfrm>
            <a:off x="753400" y="1871002"/>
            <a:ext cx="9575238" cy="1337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>
            <a:spAutoFit/>
          </a:bodyPr>
          <a:lstStyle/>
          <a:p>
            <a:r>
              <a:rPr sz="2800" dirty="0" err="1"/>
              <a:t>Desarrollar</a:t>
            </a:r>
            <a:r>
              <a:rPr sz="2800" dirty="0"/>
              <a:t> un </a:t>
            </a:r>
            <a:r>
              <a:rPr sz="2800" dirty="0" err="1"/>
              <a:t>programa</a:t>
            </a:r>
            <a:r>
              <a:rPr sz="2800" dirty="0"/>
              <a:t> </a:t>
            </a:r>
            <a:r>
              <a:rPr sz="2800" dirty="0" err="1"/>
              <a:t>concurrente</a:t>
            </a:r>
            <a:r>
              <a:rPr sz="2800" dirty="0"/>
              <a:t> que </a:t>
            </a:r>
            <a:r>
              <a:rPr sz="2800" dirty="0" err="1"/>
              <a:t>cuente</a:t>
            </a:r>
            <a:r>
              <a:rPr sz="2800" dirty="0"/>
              <a:t> </a:t>
            </a:r>
            <a:r>
              <a:rPr sz="2800" dirty="0" err="1"/>
              <a:t>cuántos</a:t>
            </a:r>
            <a:r>
              <a:rPr sz="2800" dirty="0"/>
              <a:t> </a:t>
            </a:r>
            <a:r>
              <a:rPr sz="2800" dirty="0" err="1"/>
              <a:t>números</a:t>
            </a:r>
            <a:r>
              <a:rPr sz="2800" dirty="0"/>
              <a:t> </a:t>
            </a:r>
            <a:r>
              <a:rPr sz="2800" dirty="0" err="1"/>
              <a:t>primos</a:t>
            </a:r>
            <a:r>
              <a:rPr sz="2800" dirty="0"/>
              <a:t> </a:t>
            </a:r>
            <a:r>
              <a:rPr sz="2800" dirty="0" err="1"/>
              <a:t>tiene</a:t>
            </a:r>
            <a:r>
              <a:rPr sz="2800" dirty="0"/>
              <a:t> una </a:t>
            </a:r>
            <a:r>
              <a:rPr sz="2800" dirty="0" err="1"/>
              <a:t>lista</a:t>
            </a:r>
            <a:r>
              <a:rPr sz="2800" dirty="0"/>
              <a:t> de </a:t>
            </a:r>
            <a:r>
              <a:rPr sz="2800" dirty="0" err="1"/>
              <a:t>núemros</a:t>
            </a:r>
            <a:r>
              <a:rPr sz="2800" dirty="0"/>
              <a:t>.</a:t>
            </a:r>
          </a:p>
          <a:p>
            <a:r>
              <a:rPr sz="2800" dirty="0" err="1"/>
              <a:t>Utilice</a:t>
            </a:r>
            <a:r>
              <a:rPr sz="2800" dirty="0"/>
              <a:t> tantos </a:t>
            </a:r>
            <a:r>
              <a:rPr sz="2800" dirty="0" err="1"/>
              <a:t>hilos</a:t>
            </a:r>
            <a:r>
              <a:rPr sz="2800" dirty="0"/>
              <a:t> </a:t>
            </a:r>
            <a:r>
              <a:rPr sz="2800" dirty="0" err="1"/>
              <a:t>como</a:t>
            </a:r>
            <a:r>
              <a:rPr sz="2800" dirty="0"/>
              <a:t> cores </a:t>
            </a:r>
            <a:r>
              <a:rPr sz="2800" dirty="0" err="1"/>
              <a:t>tiene</a:t>
            </a:r>
            <a:r>
              <a:rPr sz="2800" dirty="0"/>
              <a:t> </a:t>
            </a:r>
            <a:r>
              <a:rPr sz="2800" dirty="0" err="1"/>
              <a:t>su</a:t>
            </a:r>
            <a:r>
              <a:rPr sz="2800" dirty="0"/>
              <a:t> </a:t>
            </a:r>
            <a:r>
              <a:rPr sz="2800" dirty="0" err="1"/>
              <a:t>equipo</a:t>
            </a:r>
            <a:r>
              <a:rPr sz="2800" dirty="0"/>
              <a:t>. Cree un pool</a:t>
            </a:r>
          </a:p>
        </p:txBody>
      </p:sp>
      <p:sp>
        <p:nvSpPr>
          <p:cNvPr id="1273" name="List&lt;Integer&gt; numbers = List.of(2, 3, 5, 7, 11, 12, 13, 14, 15, 20);…"/>
          <p:cNvSpPr/>
          <p:nvPr/>
        </p:nvSpPr>
        <p:spPr>
          <a:xfrm>
            <a:off x="753399" y="3371833"/>
            <a:ext cx="6823167" cy="11296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/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/>
              <a:t>List&lt;Integer&gt; numbers = </a:t>
            </a:r>
            <a:r>
              <a:rPr sz="1800" dirty="0" err="1"/>
              <a:t>List.of</a:t>
            </a:r>
            <a:r>
              <a:rPr sz="1800" dirty="0"/>
              <a:t>(2, 3, 5, 7, 11, 12, 13, 14, 15, 20);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/>
              <a:t>var </a:t>
            </a:r>
            <a:r>
              <a:rPr sz="1800" dirty="0" err="1"/>
              <a:t>numCores</a:t>
            </a:r>
            <a:r>
              <a:rPr sz="1800" dirty="0"/>
              <a:t> = </a:t>
            </a:r>
            <a:r>
              <a:rPr sz="1800" dirty="0" err="1"/>
              <a:t>Runtime.getRuntime</a:t>
            </a:r>
            <a:r>
              <a:rPr sz="1800" dirty="0"/>
              <a:t>().</a:t>
            </a:r>
            <a:r>
              <a:rPr sz="1800" dirty="0" err="1"/>
              <a:t>availableProcessors</a:t>
            </a:r>
            <a:r>
              <a:rPr sz="1800" dirty="0"/>
              <a:t>();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/>
              <a:t>List&lt;PrimeTaskEj2&gt; </a:t>
            </a:r>
            <a:r>
              <a:rPr sz="1800" dirty="0" err="1"/>
              <a:t>primeTaskList</a:t>
            </a:r>
            <a:r>
              <a:rPr sz="1800" dirty="0"/>
              <a:t> = new </a:t>
            </a:r>
            <a:r>
              <a:rPr sz="1800" dirty="0" err="1"/>
              <a:t>ArrayList</a:t>
            </a:r>
            <a:r>
              <a:rPr sz="1800" dirty="0"/>
              <a:t>&lt;&gt;();</a:t>
            </a:r>
          </a:p>
        </p:txBody>
      </p:sp>
      <p:sp>
        <p:nvSpPr>
          <p:cNvPr id="1274" name="ThreadPoolExecutor executor = (ThreadPoolExecutor) Executors.newFixedThreadPool(numCores);"/>
          <p:cNvSpPr/>
          <p:nvPr/>
        </p:nvSpPr>
        <p:spPr>
          <a:xfrm>
            <a:off x="736300" y="4766718"/>
            <a:ext cx="8541191" cy="556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>
            <a:lvl1pPr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sz="1600" dirty="0" err="1"/>
              <a:t>ThreadPoolExecutor</a:t>
            </a:r>
            <a:r>
              <a:rPr sz="1600" dirty="0"/>
              <a:t> executor = (</a:t>
            </a:r>
            <a:r>
              <a:rPr sz="1600" dirty="0" err="1"/>
              <a:t>ThreadPoolExecutor</a:t>
            </a:r>
            <a:r>
              <a:rPr sz="1600" dirty="0"/>
              <a:t>) </a:t>
            </a:r>
            <a:r>
              <a:rPr sz="1600" dirty="0" err="1"/>
              <a:t>Executors.newFixedThreadPool</a:t>
            </a:r>
            <a:r>
              <a:rPr sz="1600" dirty="0"/>
              <a:t>(</a:t>
            </a:r>
            <a:r>
              <a:rPr sz="1600" dirty="0" err="1"/>
              <a:t>numCores</a:t>
            </a:r>
            <a:r>
              <a:rPr sz="1600" dirty="0"/>
              <a:t>);</a:t>
            </a:r>
          </a:p>
        </p:txBody>
      </p:sp>
      <p:sp>
        <p:nvSpPr>
          <p:cNvPr id="1275" name="CountDownLatch endController = new CountDownLatch(numbers.size());"/>
          <p:cNvSpPr/>
          <p:nvPr/>
        </p:nvSpPr>
        <p:spPr>
          <a:xfrm>
            <a:off x="753400" y="5588631"/>
            <a:ext cx="8540771" cy="556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>
            <a:lvl1pPr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sz="2000" dirty="0" err="1"/>
              <a:t>CountDownLatch</a:t>
            </a:r>
            <a:r>
              <a:rPr sz="2000" dirty="0"/>
              <a:t> </a:t>
            </a:r>
            <a:r>
              <a:rPr sz="2000" dirty="0" err="1"/>
              <a:t>endController</a:t>
            </a:r>
            <a:r>
              <a:rPr sz="2000" dirty="0"/>
              <a:t> = new </a:t>
            </a:r>
            <a:r>
              <a:rPr sz="2000" dirty="0" err="1"/>
              <a:t>CountDownLatch</a:t>
            </a:r>
            <a:r>
              <a:rPr sz="2000" dirty="0"/>
              <a:t>(</a:t>
            </a:r>
            <a:r>
              <a:rPr sz="2000" dirty="0" err="1"/>
              <a:t>numbers.size</a:t>
            </a:r>
            <a:r>
              <a:rPr sz="2000" dirty="0"/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" grpId="0" animBg="1" advAuto="0"/>
      <p:bldP spid="1274" grpId="0" animBg="1" advAuto="0"/>
      <p:bldP spid="1275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282" name="Componentes básicos - Ejemplo 2"/>
          <p:cNvSpPr txBox="1">
            <a:spLocks noGrp="1"/>
          </p:cNvSpPr>
          <p:nvPr>
            <p:ph idx="1"/>
          </p:nvPr>
        </p:nvSpPr>
        <p:spPr>
          <a:xfrm>
            <a:off x="360363" y="1404938"/>
            <a:ext cx="9967912" cy="720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básicos</a:t>
            </a:r>
            <a:r>
              <a:rPr dirty="0"/>
              <a:t> - </a:t>
            </a:r>
            <a:r>
              <a:rPr dirty="0" err="1"/>
              <a:t>Ejemplo</a:t>
            </a:r>
            <a:r>
              <a:rPr dirty="0"/>
              <a:t> 2</a:t>
            </a:r>
          </a:p>
        </p:txBody>
      </p:sp>
      <p:sp>
        <p:nvSpPr>
          <p:cNvPr id="1283" name="for(int number : numbers) {…"/>
          <p:cNvSpPr/>
          <p:nvPr/>
        </p:nvSpPr>
        <p:spPr>
          <a:xfrm>
            <a:off x="735807" y="2347395"/>
            <a:ext cx="9721080" cy="18660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/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400" dirty="0"/>
              <a:t>for(int number : numbers) {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400" dirty="0"/>
              <a:t>    PrimeTaskEj2 </a:t>
            </a:r>
            <a:r>
              <a:rPr sz="2400" dirty="0" err="1"/>
              <a:t>primeTask</a:t>
            </a:r>
            <a:r>
              <a:rPr sz="2400" dirty="0"/>
              <a:t> = new PrimeTaskEj2(number, </a:t>
            </a:r>
            <a:r>
              <a:rPr sz="2400" dirty="0" err="1"/>
              <a:t>endController</a:t>
            </a:r>
            <a:r>
              <a:rPr sz="2400" dirty="0"/>
              <a:t>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400" dirty="0"/>
              <a:t>    </a:t>
            </a:r>
            <a:r>
              <a:rPr sz="2400" dirty="0" err="1"/>
              <a:t>primeTaskList.add</a:t>
            </a:r>
            <a:r>
              <a:rPr sz="2400" dirty="0"/>
              <a:t>(</a:t>
            </a:r>
            <a:r>
              <a:rPr sz="2400" dirty="0" err="1"/>
              <a:t>primeTask</a:t>
            </a:r>
            <a:r>
              <a:rPr sz="2400" dirty="0"/>
              <a:t>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400" dirty="0"/>
              <a:t>    </a:t>
            </a:r>
            <a:r>
              <a:rPr sz="2400" dirty="0" err="1"/>
              <a:t>executor.execute</a:t>
            </a:r>
            <a:r>
              <a:rPr sz="2400" dirty="0"/>
              <a:t>(</a:t>
            </a:r>
            <a:r>
              <a:rPr sz="2400" dirty="0" err="1"/>
              <a:t>primeTask</a:t>
            </a:r>
            <a:r>
              <a:rPr sz="2400" dirty="0"/>
              <a:t>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400" dirty="0"/>
              <a:t>}</a:t>
            </a:r>
          </a:p>
        </p:txBody>
      </p:sp>
      <p:sp>
        <p:nvSpPr>
          <p:cNvPr id="1284" name="endController.await();…"/>
          <p:cNvSpPr/>
          <p:nvPr/>
        </p:nvSpPr>
        <p:spPr>
          <a:xfrm>
            <a:off x="1828493" y="4657575"/>
            <a:ext cx="6252130" cy="18660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/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 err="1"/>
              <a:t>endController.await</a:t>
            </a:r>
            <a:r>
              <a:rPr sz="1800" dirty="0"/>
              <a:t>();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 err="1"/>
              <a:t>System.out.println</a:t>
            </a:r>
            <a:r>
              <a:rPr sz="1800" dirty="0"/>
              <a:t>("Fin");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 err="1"/>
              <a:t>System.out.printf</a:t>
            </a:r>
            <a:r>
              <a:rPr sz="1800" dirty="0"/>
              <a:t>("</a:t>
            </a:r>
            <a:r>
              <a:rPr sz="1800" dirty="0" err="1"/>
              <a:t>Existen</a:t>
            </a:r>
            <a:r>
              <a:rPr sz="1800" dirty="0"/>
              <a:t> %d </a:t>
            </a:r>
            <a:r>
              <a:rPr sz="1800" dirty="0" err="1"/>
              <a:t>primos</a:t>
            </a:r>
            <a:r>
              <a:rPr sz="1800" dirty="0"/>
              <a:t>\n",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/>
              <a:t>        </a:t>
            </a:r>
            <a:r>
              <a:rPr sz="1800" dirty="0" err="1"/>
              <a:t>primeTaskList.stream</a:t>
            </a:r>
            <a:r>
              <a:rPr sz="1800" dirty="0"/>
              <a:t>().filter(PrimeTaskEj2::</a:t>
            </a:r>
            <a:r>
              <a:rPr sz="1800" dirty="0" err="1"/>
              <a:t>getIsPrime</a:t>
            </a:r>
            <a:r>
              <a:rPr sz="1800" dirty="0"/>
              <a:t>).count());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 err="1"/>
              <a:t>executor.shutdown</a:t>
            </a:r>
            <a:r>
              <a:rPr sz="1800" dirty="0"/>
              <a:t>();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291" name="Componentes básicos - Ejemplo 2"/>
          <p:cNvSpPr txBox="1">
            <a:spLocks noGrp="1"/>
          </p:cNvSpPr>
          <p:nvPr>
            <p:ph idx="1"/>
          </p:nvPr>
        </p:nvSpPr>
        <p:spPr>
          <a:xfrm>
            <a:off x="380000" y="1044937"/>
            <a:ext cx="9967912" cy="720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básicos</a:t>
            </a:r>
            <a:r>
              <a:rPr dirty="0"/>
              <a:t> - </a:t>
            </a:r>
            <a:r>
              <a:rPr dirty="0" err="1"/>
              <a:t>Ejemplo</a:t>
            </a:r>
            <a:r>
              <a:rPr dirty="0"/>
              <a:t> 2</a:t>
            </a:r>
          </a:p>
        </p:txBody>
      </p:sp>
      <p:sp>
        <p:nvSpPr>
          <p:cNvPr id="1292" name="public class PrimeTaskEj2 implements Runnable {"/>
          <p:cNvSpPr/>
          <p:nvPr/>
        </p:nvSpPr>
        <p:spPr>
          <a:xfrm>
            <a:off x="895556" y="2125241"/>
            <a:ext cx="7693629" cy="52217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>
            <a:lvl1pPr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sz="1800" dirty="0"/>
              <a:t>public class PrimeTaskEj2 implements Runnable {</a:t>
            </a:r>
            <a:endParaRPr lang="es-EC" sz="1800" dirty="0"/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 err="1"/>
              <a:t>private</a:t>
            </a:r>
            <a:r>
              <a:rPr lang="es-EC" sz="1800" dirty="0"/>
              <a:t> </a:t>
            </a:r>
            <a:r>
              <a:rPr lang="es-EC" sz="1800" dirty="0" err="1"/>
              <a:t>int</a:t>
            </a:r>
            <a:r>
              <a:rPr lang="es-EC" sz="1800" dirty="0"/>
              <a:t> </a:t>
            </a:r>
            <a:r>
              <a:rPr lang="es-EC" sz="1800" dirty="0" err="1"/>
              <a:t>number</a:t>
            </a:r>
            <a:r>
              <a:rPr lang="es-EC" sz="1800" dirty="0"/>
              <a:t>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 err="1"/>
              <a:t>private</a:t>
            </a:r>
            <a:r>
              <a:rPr lang="es-EC" sz="1800" dirty="0"/>
              <a:t> </a:t>
            </a:r>
            <a:r>
              <a:rPr lang="es-EC" sz="1800" dirty="0" err="1"/>
              <a:t>CountDownLatch</a:t>
            </a:r>
            <a:r>
              <a:rPr lang="es-EC" sz="1800" dirty="0"/>
              <a:t> </a:t>
            </a:r>
            <a:r>
              <a:rPr lang="es-EC" sz="1800" dirty="0" err="1"/>
              <a:t>endController</a:t>
            </a:r>
            <a:r>
              <a:rPr lang="es-EC" sz="1800" dirty="0"/>
              <a:t>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 err="1"/>
              <a:t>private</a:t>
            </a:r>
            <a:r>
              <a:rPr lang="es-EC" sz="1800" dirty="0"/>
              <a:t> </a:t>
            </a:r>
            <a:r>
              <a:rPr lang="es-EC" sz="1800" dirty="0" err="1"/>
              <a:t>boolean</a:t>
            </a:r>
            <a:r>
              <a:rPr lang="es-EC" sz="1800" dirty="0"/>
              <a:t> </a:t>
            </a:r>
            <a:r>
              <a:rPr lang="es-EC" sz="1800" dirty="0" err="1"/>
              <a:t>isPrime</a:t>
            </a:r>
            <a:r>
              <a:rPr lang="es-EC" sz="1800" dirty="0"/>
              <a:t>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lang="es-EC" sz="1800" dirty="0"/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 err="1"/>
              <a:t>public</a:t>
            </a:r>
            <a:r>
              <a:rPr lang="es-EC" sz="1800" dirty="0"/>
              <a:t> PrimeTaskEj2(</a:t>
            </a:r>
            <a:r>
              <a:rPr lang="es-EC" sz="1800" dirty="0" err="1"/>
              <a:t>int</a:t>
            </a:r>
            <a:r>
              <a:rPr lang="es-EC" sz="1800" dirty="0"/>
              <a:t> </a:t>
            </a:r>
            <a:r>
              <a:rPr lang="es-EC" sz="1800" dirty="0" err="1"/>
              <a:t>number</a:t>
            </a:r>
            <a:r>
              <a:rPr lang="es-EC" sz="1800" dirty="0"/>
              <a:t>, </a:t>
            </a:r>
            <a:r>
              <a:rPr lang="es-EC" sz="1800" dirty="0" err="1"/>
              <a:t>CountDownLatch</a:t>
            </a:r>
            <a:r>
              <a:rPr lang="es-EC" sz="1800" dirty="0"/>
              <a:t> </a:t>
            </a:r>
            <a:r>
              <a:rPr lang="es-EC" sz="1800" dirty="0" err="1"/>
              <a:t>endController</a:t>
            </a:r>
            <a:r>
              <a:rPr lang="es-EC" sz="1800" dirty="0"/>
              <a:t>) {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</a:t>
            </a:r>
            <a:r>
              <a:rPr lang="es-EC" sz="1800" dirty="0" err="1"/>
              <a:t>this.number</a:t>
            </a:r>
            <a:r>
              <a:rPr lang="es-EC" sz="1800" dirty="0"/>
              <a:t> = </a:t>
            </a:r>
            <a:r>
              <a:rPr lang="es-EC" sz="1800" dirty="0" err="1"/>
              <a:t>number</a:t>
            </a:r>
            <a:r>
              <a:rPr lang="es-EC" sz="1800" dirty="0"/>
              <a:t>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</a:t>
            </a:r>
            <a:r>
              <a:rPr lang="es-EC" sz="1800" dirty="0" err="1"/>
              <a:t>this.endController</a:t>
            </a:r>
            <a:r>
              <a:rPr lang="es-EC" sz="1800" dirty="0"/>
              <a:t> = </a:t>
            </a:r>
            <a:r>
              <a:rPr lang="es-EC" sz="1800" dirty="0" err="1"/>
              <a:t>endController</a:t>
            </a:r>
            <a:r>
              <a:rPr lang="es-EC" sz="1800" dirty="0"/>
              <a:t>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lang="es-EC" sz="1800" dirty="0"/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 err="1"/>
              <a:t>public</a:t>
            </a:r>
            <a:r>
              <a:rPr lang="es-EC" sz="1800" dirty="0"/>
              <a:t> </a:t>
            </a:r>
            <a:r>
              <a:rPr lang="es-EC" sz="1800" dirty="0" err="1"/>
              <a:t>void</a:t>
            </a:r>
            <a:r>
              <a:rPr lang="es-EC" sz="1800" dirty="0"/>
              <a:t> run() {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</a:t>
            </a:r>
            <a:r>
              <a:rPr lang="es-EC" sz="1800" dirty="0" err="1"/>
              <a:t>isPrime</a:t>
            </a:r>
            <a:r>
              <a:rPr lang="es-EC" sz="1800" dirty="0"/>
              <a:t> = !</a:t>
            </a:r>
            <a:r>
              <a:rPr lang="es-EC" sz="1800" dirty="0" err="1"/>
              <a:t>IntStream.range</a:t>
            </a:r>
            <a:r>
              <a:rPr lang="es-EC" sz="1800" dirty="0"/>
              <a:t>(2, </a:t>
            </a:r>
            <a:r>
              <a:rPr lang="es-EC" sz="1800" dirty="0" err="1"/>
              <a:t>number</a:t>
            </a:r>
            <a:r>
              <a:rPr lang="es-EC" sz="1800" dirty="0"/>
              <a:t>).</a:t>
            </a:r>
            <a:r>
              <a:rPr lang="es-EC" sz="1800" dirty="0" err="1"/>
              <a:t>anyMatch</a:t>
            </a:r>
            <a:r>
              <a:rPr lang="es-EC" sz="1800" dirty="0"/>
              <a:t>(i -&gt; </a:t>
            </a:r>
            <a:r>
              <a:rPr lang="es-EC" sz="1800" dirty="0" err="1"/>
              <a:t>number</a:t>
            </a:r>
            <a:r>
              <a:rPr lang="es-EC" sz="1800" dirty="0"/>
              <a:t> % i == 0);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lang="es-EC" sz="1800" dirty="0"/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    </a:t>
            </a:r>
            <a:r>
              <a:rPr lang="es-EC" sz="1800" dirty="0" err="1"/>
              <a:t>endController.countDown</a:t>
            </a:r>
            <a:r>
              <a:rPr lang="es-EC" sz="1800" dirty="0"/>
              <a:t>();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}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lang="es-EC" sz="1800" dirty="0"/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n-US" sz="1800" dirty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getIsPrime</a:t>
            </a:r>
            <a:r>
              <a:rPr lang="en-US" sz="1800" dirty="0"/>
              <a:t>() {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n-US" sz="1800" dirty="0"/>
              <a:t>    return </a:t>
            </a:r>
            <a:r>
              <a:rPr lang="en-US" sz="1800" dirty="0" err="1"/>
              <a:t>isPrime</a:t>
            </a:r>
            <a:r>
              <a:rPr lang="en-US" sz="1800" dirty="0"/>
              <a:t>;</a:t>
            </a:r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n-US" sz="1800" dirty="0"/>
              <a:t>}</a:t>
            </a:r>
            <a:endParaRPr lang="es-EC" sz="1800" dirty="0"/>
          </a:p>
          <a:p>
            <a:pPr defTabSz="200391"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s-EC" sz="1800" dirty="0"/>
              <a:t>}</a:t>
            </a:r>
          </a:p>
          <a:p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301" name="java.concurrent simplifica programación.…"/>
          <p:cNvSpPr txBox="1">
            <a:spLocks noGrp="1"/>
          </p:cNvSpPr>
          <p:nvPr>
            <p:ph idx="1"/>
          </p:nvPr>
        </p:nvSpPr>
        <p:spPr>
          <a:xfrm>
            <a:off x="349264" y="1981226"/>
            <a:ext cx="9967912" cy="367240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java.concurrent</a:t>
            </a:r>
            <a:r>
              <a:rPr dirty="0"/>
              <a:t> </a:t>
            </a:r>
            <a:r>
              <a:rPr dirty="0" err="1"/>
              <a:t>simplifica</a:t>
            </a:r>
            <a:r>
              <a:rPr dirty="0"/>
              <a:t> </a:t>
            </a:r>
            <a:r>
              <a:rPr dirty="0" err="1"/>
              <a:t>programación</a:t>
            </a:r>
            <a:r>
              <a:rPr dirty="0"/>
              <a:t>.</a:t>
            </a:r>
          </a:p>
          <a:p>
            <a:r>
              <a:rPr dirty="0"/>
              <a:t>Executor :: execute, </a:t>
            </a:r>
            <a:r>
              <a:rPr dirty="0" err="1"/>
              <a:t>ejecuta</a:t>
            </a:r>
            <a:r>
              <a:rPr dirty="0"/>
              <a:t> una </a:t>
            </a:r>
            <a:r>
              <a:rPr dirty="0" err="1"/>
              <a:t>tarea</a:t>
            </a:r>
            <a:r>
              <a:rPr dirty="0"/>
              <a:t> (Runnable)</a:t>
            </a:r>
          </a:p>
          <a:p>
            <a:r>
              <a:rPr dirty="0"/>
              <a:t>Pool de </a:t>
            </a:r>
            <a:r>
              <a:rPr dirty="0" err="1"/>
              <a:t>hilos</a:t>
            </a:r>
            <a:r>
              <a:rPr dirty="0"/>
              <a:t>, </a:t>
            </a:r>
            <a:r>
              <a:rPr dirty="0" err="1"/>
              <a:t>optimiza</a:t>
            </a:r>
            <a:r>
              <a:rPr dirty="0"/>
              <a:t> a </a:t>
            </a:r>
            <a:r>
              <a:rPr dirty="0" err="1"/>
              <a:t>través</a:t>
            </a:r>
            <a:r>
              <a:rPr dirty="0"/>
              <a:t> del re-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hilos</a:t>
            </a:r>
            <a:endParaRPr dirty="0"/>
          </a:p>
          <a:p>
            <a:r>
              <a:rPr dirty="0" err="1"/>
              <a:t>CountDownLatch</a:t>
            </a:r>
            <a:r>
              <a:rPr dirty="0"/>
              <a:t> </a:t>
            </a:r>
            <a:r>
              <a:rPr dirty="0" err="1"/>
              <a:t>mecanismo</a:t>
            </a:r>
            <a:r>
              <a:rPr dirty="0"/>
              <a:t> para </a:t>
            </a:r>
            <a:r>
              <a:rPr dirty="0" err="1"/>
              <a:t>sincronización</a:t>
            </a:r>
            <a:endParaRPr dirty="0"/>
          </a:p>
          <a:p>
            <a:r>
              <a:rPr dirty="0" err="1"/>
              <a:t>CountDownLatch</a:t>
            </a:r>
            <a:r>
              <a:rPr dirty="0"/>
              <a:t> :: </a:t>
            </a:r>
            <a:r>
              <a:rPr dirty="0" err="1"/>
              <a:t>countDown</a:t>
            </a:r>
            <a:r>
              <a:rPr dirty="0"/>
              <a:t> </a:t>
            </a:r>
            <a:r>
              <a:rPr lang="es-EC" dirty="0"/>
              <a:t>método</a:t>
            </a:r>
            <a:r>
              <a:rPr dirty="0"/>
              <a:t> para </a:t>
            </a:r>
            <a:r>
              <a:rPr dirty="0" err="1"/>
              <a:t>sincronización</a:t>
            </a:r>
            <a:endParaRPr dirty="0"/>
          </a:p>
        </p:txBody>
      </p:sp>
      <p:sp>
        <p:nvSpPr>
          <p:cNvPr id="1300" name="Resumen"/>
          <p:cNvSpPr txBox="1">
            <a:spLocks noGrp="1"/>
          </p:cNvSpPr>
          <p:nvPr>
            <p:ph type="body" idx="4294967295"/>
          </p:nvPr>
        </p:nvSpPr>
        <p:spPr>
          <a:xfrm>
            <a:off x="0" y="1176338"/>
            <a:ext cx="9574213" cy="5603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Resumen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Línea"/>
          <p:cNvSpPr/>
          <p:nvPr/>
        </p:nvSpPr>
        <p:spPr>
          <a:xfrm>
            <a:off x="711297" y="3781425"/>
            <a:ext cx="3502803" cy="0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endParaRPr sz="877"/>
          </a:p>
        </p:txBody>
      </p:sp>
      <p:sp>
        <p:nvSpPr>
          <p:cNvPr id="965" name="Círculo"/>
          <p:cNvSpPr/>
          <p:nvPr/>
        </p:nvSpPr>
        <p:spPr>
          <a:xfrm>
            <a:off x="4199496" y="3739673"/>
            <a:ext cx="83505" cy="835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966" name="Línea"/>
          <p:cNvSpPr/>
          <p:nvPr/>
        </p:nvSpPr>
        <p:spPr>
          <a:xfrm flipV="1">
            <a:off x="4241248" y="2423475"/>
            <a:ext cx="0" cy="2855590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22268" tIns="22268" rIns="22268" bIns="22268" anchor="ctr"/>
          <a:lstStyle/>
          <a:p>
            <a:endParaRPr sz="877"/>
          </a:p>
        </p:txBody>
      </p:sp>
      <p:sp>
        <p:nvSpPr>
          <p:cNvPr id="967" name="main"/>
          <p:cNvSpPr txBox="1"/>
          <p:nvPr/>
        </p:nvSpPr>
        <p:spPr>
          <a:xfrm>
            <a:off x="490599" y="3368059"/>
            <a:ext cx="670142" cy="414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/>
          <a:p>
            <a:r>
              <a:rPr sz="2400" dirty="0"/>
              <a:t>main</a:t>
            </a:r>
          </a:p>
        </p:txBody>
      </p:sp>
      <p:grpSp>
        <p:nvGrpSpPr>
          <p:cNvPr id="973" name="Agrupar"/>
          <p:cNvGrpSpPr/>
          <p:nvPr/>
        </p:nvGrpSpPr>
        <p:grpSpPr>
          <a:xfrm>
            <a:off x="2009559" y="2388111"/>
            <a:ext cx="1788561" cy="1385508"/>
            <a:chOff x="0" y="9376"/>
            <a:chExt cx="4080244" cy="3160759"/>
          </a:xfrm>
        </p:grpSpPr>
        <p:grpSp>
          <p:nvGrpSpPr>
            <p:cNvPr id="970" name="Agrupar"/>
            <p:cNvGrpSpPr/>
            <p:nvPr/>
          </p:nvGrpSpPr>
          <p:grpSpPr>
            <a:xfrm>
              <a:off x="0" y="471194"/>
              <a:ext cx="4033054" cy="2698941"/>
              <a:chOff x="0" y="0"/>
              <a:chExt cx="4033053" cy="2698940"/>
            </a:xfrm>
          </p:grpSpPr>
          <p:sp>
            <p:nvSpPr>
              <p:cNvPr id="968" name="Línea"/>
              <p:cNvSpPr/>
              <p:nvPr/>
            </p:nvSpPr>
            <p:spPr>
              <a:xfrm flipV="1">
                <a:off x="0" y="4898"/>
                <a:ext cx="2694043" cy="2694043"/>
              </a:xfrm>
              <a:prstGeom prst="line">
                <a:avLst/>
              </a:prstGeom>
              <a:noFill/>
              <a:ln w="25400" cap="flat">
                <a:solidFill>
                  <a:srgbClr val="F8BA00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969" name="Línea"/>
              <p:cNvSpPr/>
              <p:nvPr/>
            </p:nvSpPr>
            <p:spPr>
              <a:xfrm>
                <a:off x="2692523" y="0"/>
                <a:ext cx="1340531" cy="0"/>
              </a:xfrm>
              <a:prstGeom prst="line">
                <a:avLst/>
              </a:prstGeom>
              <a:noFill/>
              <a:ln w="25400" cap="flat">
                <a:solidFill>
                  <a:srgbClr val="F8BA00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sp>
          <p:nvSpPr>
            <p:cNvPr id="971" name="Círculo"/>
            <p:cNvSpPr/>
            <p:nvPr/>
          </p:nvSpPr>
          <p:spPr>
            <a:xfrm>
              <a:off x="3991343" y="430104"/>
              <a:ext cx="88901" cy="8890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972" name="t-1 (1)"/>
            <p:cNvSpPr txBox="1"/>
            <p:nvPr/>
          </p:nvSpPr>
          <p:spPr>
            <a:xfrm>
              <a:off x="2781297" y="9376"/>
              <a:ext cx="742556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chemeClr val="accent4"/>
                  </a:solidFill>
                </a:defRPr>
              </a:lvl1pPr>
            </a:lstStyle>
            <a:p>
              <a:r>
                <a:rPr sz="877"/>
                <a:t>t-1 (1)</a:t>
              </a:r>
            </a:p>
          </p:txBody>
        </p:sp>
      </p:grpSp>
      <p:grpSp>
        <p:nvGrpSpPr>
          <p:cNvPr id="979" name="Agrupar"/>
          <p:cNvGrpSpPr/>
          <p:nvPr/>
        </p:nvGrpSpPr>
        <p:grpSpPr>
          <a:xfrm>
            <a:off x="2601657" y="2773197"/>
            <a:ext cx="1407685" cy="1002310"/>
            <a:chOff x="0" y="9376"/>
            <a:chExt cx="3211353" cy="2286569"/>
          </a:xfrm>
        </p:grpSpPr>
        <p:grpSp>
          <p:nvGrpSpPr>
            <p:cNvPr id="976" name="Agrupar"/>
            <p:cNvGrpSpPr/>
            <p:nvPr/>
          </p:nvGrpSpPr>
          <p:grpSpPr>
            <a:xfrm>
              <a:off x="0" y="487055"/>
              <a:ext cx="3141750" cy="1808890"/>
              <a:chOff x="0" y="0"/>
              <a:chExt cx="3141749" cy="1808889"/>
            </a:xfrm>
          </p:grpSpPr>
          <p:sp>
            <p:nvSpPr>
              <p:cNvPr id="974" name="Línea"/>
              <p:cNvSpPr/>
              <p:nvPr/>
            </p:nvSpPr>
            <p:spPr>
              <a:xfrm flipV="1">
                <a:off x="-1" y="5011"/>
                <a:ext cx="1803879" cy="1803879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975" name="Línea"/>
              <p:cNvSpPr/>
              <p:nvPr/>
            </p:nvSpPr>
            <p:spPr>
              <a:xfrm>
                <a:off x="1801219" y="0"/>
                <a:ext cx="1340531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sp>
          <p:nvSpPr>
            <p:cNvPr id="977" name="Círculo"/>
            <p:cNvSpPr/>
            <p:nvPr/>
          </p:nvSpPr>
          <p:spPr>
            <a:xfrm>
              <a:off x="3122452" y="440359"/>
              <a:ext cx="88901" cy="889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978" name="t-2 (2)"/>
            <p:cNvSpPr txBox="1"/>
            <p:nvPr/>
          </p:nvSpPr>
          <p:spPr>
            <a:xfrm>
              <a:off x="1986847" y="9376"/>
              <a:ext cx="742557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chemeClr val="accent1"/>
                  </a:solidFill>
                </a:defRPr>
              </a:lvl1pPr>
            </a:lstStyle>
            <a:p>
              <a:r>
                <a:rPr sz="877"/>
                <a:t>t-2 (2)</a:t>
              </a:r>
            </a:p>
          </p:txBody>
        </p:sp>
      </p:grpSp>
      <p:grpSp>
        <p:nvGrpSpPr>
          <p:cNvPr id="985" name="Agrupar"/>
          <p:cNvGrpSpPr/>
          <p:nvPr/>
        </p:nvGrpSpPr>
        <p:grpSpPr>
          <a:xfrm>
            <a:off x="3165189" y="3158284"/>
            <a:ext cx="1504673" cy="619137"/>
            <a:chOff x="-1" y="9377"/>
            <a:chExt cx="3432612" cy="1412435"/>
          </a:xfrm>
        </p:grpSpPr>
        <p:grpSp>
          <p:nvGrpSpPr>
            <p:cNvPr id="982" name="Agrupar"/>
            <p:cNvGrpSpPr/>
            <p:nvPr/>
          </p:nvGrpSpPr>
          <p:grpSpPr>
            <a:xfrm>
              <a:off x="-1" y="499196"/>
              <a:ext cx="3359326" cy="922616"/>
              <a:chOff x="0" y="0"/>
              <a:chExt cx="3359324" cy="922615"/>
            </a:xfrm>
          </p:grpSpPr>
          <p:sp>
            <p:nvSpPr>
              <p:cNvPr id="980" name="Línea"/>
              <p:cNvSpPr/>
              <p:nvPr/>
            </p:nvSpPr>
            <p:spPr>
              <a:xfrm flipV="1">
                <a:off x="0" y="-1"/>
                <a:ext cx="922616" cy="922617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981" name="Línea"/>
              <p:cNvSpPr/>
              <p:nvPr/>
            </p:nvSpPr>
            <p:spPr>
              <a:xfrm>
                <a:off x="925370" y="3719"/>
                <a:ext cx="2433955" cy="1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sp>
          <p:nvSpPr>
            <p:cNvPr id="983" name="Círculo"/>
            <p:cNvSpPr/>
            <p:nvPr/>
          </p:nvSpPr>
          <p:spPr>
            <a:xfrm>
              <a:off x="3343710" y="468550"/>
              <a:ext cx="88901" cy="889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984" name="t-3 (3)"/>
            <p:cNvSpPr txBox="1"/>
            <p:nvPr/>
          </p:nvSpPr>
          <p:spPr>
            <a:xfrm>
              <a:off x="1019088" y="9377"/>
              <a:ext cx="742557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chemeClr val="accent2"/>
                  </a:solidFill>
                </a:defRPr>
              </a:lvl1pPr>
            </a:lstStyle>
            <a:p>
              <a:r>
                <a:rPr sz="877"/>
                <a:t>t-3 (3)</a:t>
              </a:r>
            </a:p>
          </p:txBody>
        </p:sp>
      </p:grpSp>
      <p:grpSp>
        <p:nvGrpSpPr>
          <p:cNvPr id="991" name="Agrupar"/>
          <p:cNvGrpSpPr/>
          <p:nvPr/>
        </p:nvGrpSpPr>
        <p:grpSpPr>
          <a:xfrm>
            <a:off x="3751143" y="3451349"/>
            <a:ext cx="730002" cy="326072"/>
            <a:chOff x="-1" y="9377"/>
            <a:chExt cx="1665353" cy="743868"/>
          </a:xfrm>
        </p:grpSpPr>
        <p:grpSp>
          <p:nvGrpSpPr>
            <p:cNvPr id="988" name="Agrupar"/>
            <p:cNvGrpSpPr/>
            <p:nvPr/>
          </p:nvGrpSpPr>
          <p:grpSpPr>
            <a:xfrm>
              <a:off x="-1" y="471194"/>
              <a:ext cx="1611221" cy="282051"/>
              <a:chOff x="0" y="0"/>
              <a:chExt cx="1611219" cy="282049"/>
            </a:xfrm>
          </p:grpSpPr>
          <p:sp>
            <p:nvSpPr>
              <p:cNvPr id="986" name="Línea"/>
              <p:cNvSpPr/>
              <p:nvPr/>
            </p:nvSpPr>
            <p:spPr>
              <a:xfrm flipV="1">
                <a:off x="0" y="0"/>
                <a:ext cx="282050" cy="282050"/>
              </a:xfrm>
              <a:prstGeom prst="line">
                <a:avLst/>
              </a:prstGeom>
              <a:noFill/>
              <a:ln w="254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987" name="Línea"/>
              <p:cNvSpPr/>
              <p:nvPr/>
            </p:nvSpPr>
            <p:spPr>
              <a:xfrm>
                <a:off x="270688" y="3603"/>
                <a:ext cx="1340532" cy="1"/>
              </a:xfrm>
              <a:prstGeom prst="line">
                <a:avLst/>
              </a:prstGeom>
              <a:noFill/>
              <a:ln w="254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sp>
          <p:nvSpPr>
            <p:cNvPr id="989" name="Círculo"/>
            <p:cNvSpPr/>
            <p:nvPr/>
          </p:nvSpPr>
          <p:spPr>
            <a:xfrm>
              <a:off x="1576451" y="422283"/>
              <a:ext cx="88901" cy="8890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990" name="t-4 (4)"/>
            <p:cNvSpPr txBox="1"/>
            <p:nvPr/>
          </p:nvSpPr>
          <p:spPr>
            <a:xfrm>
              <a:off x="171197" y="9377"/>
              <a:ext cx="742556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chemeClr val="accent3"/>
                  </a:solidFill>
                </a:defRPr>
              </a:lvl1pPr>
            </a:lstStyle>
            <a:p>
              <a:r>
                <a:rPr sz="877"/>
                <a:t>t-4 (4)</a:t>
              </a:r>
            </a:p>
          </p:txBody>
        </p:sp>
      </p:grpSp>
      <p:grpSp>
        <p:nvGrpSpPr>
          <p:cNvPr id="997" name="Agrupar"/>
          <p:cNvGrpSpPr/>
          <p:nvPr/>
        </p:nvGrpSpPr>
        <p:grpSpPr>
          <a:xfrm>
            <a:off x="4054294" y="3778726"/>
            <a:ext cx="720320" cy="337863"/>
            <a:chOff x="0" y="0"/>
            <a:chExt cx="1643265" cy="770764"/>
          </a:xfrm>
        </p:grpSpPr>
        <p:grpSp>
          <p:nvGrpSpPr>
            <p:cNvPr id="994" name="Agrupar"/>
            <p:cNvGrpSpPr/>
            <p:nvPr/>
          </p:nvGrpSpPr>
          <p:grpSpPr>
            <a:xfrm>
              <a:off x="0" y="0"/>
              <a:ext cx="1565318" cy="330989"/>
              <a:chOff x="0" y="0"/>
              <a:chExt cx="1565317" cy="330988"/>
            </a:xfrm>
          </p:grpSpPr>
          <p:sp>
            <p:nvSpPr>
              <p:cNvPr id="992" name="Línea"/>
              <p:cNvSpPr/>
              <p:nvPr/>
            </p:nvSpPr>
            <p:spPr>
              <a:xfrm>
                <a:off x="-1" y="-1"/>
                <a:ext cx="228065" cy="327250"/>
              </a:xfrm>
              <a:prstGeom prst="line">
                <a:avLst/>
              </a:prstGeom>
              <a:noFill/>
              <a:ln w="25400" cap="flat">
                <a:solidFill>
                  <a:srgbClr val="531B93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993" name="Línea"/>
              <p:cNvSpPr/>
              <p:nvPr/>
            </p:nvSpPr>
            <p:spPr>
              <a:xfrm>
                <a:off x="224787" y="330988"/>
                <a:ext cx="1340531" cy="1"/>
              </a:xfrm>
              <a:prstGeom prst="line">
                <a:avLst/>
              </a:prstGeom>
              <a:noFill/>
              <a:ln w="25400" cap="flat">
                <a:solidFill>
                  <a:srgbClr val="531B93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sp>
          <p:nvSpPr>
            <p:cNvPr id="995" name="Círculo"/>
            <p:cNvSpPr/>
            <p:nvPr/>
          </p:nvSpPr>
          <p:spPr>
            <a:xfrm>
              <a:off x="1554364" y="290491"/>
              <a:ext cx="88901" cy="88901"/>
            </a:xfrm>
            <a:prstGeom prst="ellipse">
              <a:avLst/>
            </a:prstGeom>
            <a:solidFill>
              <a:srgbClr val="521B93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996" name="t-8 (8)"/>
            <p:cNvSpPr txBox="1"/>
            <p:nvPr/>
          </p:nvSpPr>
          <p:spPr>
            <a:xfrm>
              <a:off x="710718" y="360259"/>
              <a:ext cx="742556" cy="410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rgbClr val="521B93"/>
                  </a:solidFill>
                </a:defRPr>
              </a:lvl1pPr>
            </a:lstStyle>
            <a:p>
              <a:r>
                <a:rPr sz="877"/>
                <a:t>t-8 (8)</a:t>
              </a:r>
            </a:p>
          </p:txBody>
        </p:sp>
      </p:grpSp>
      <p:grpSp>
        <p:nvGrpSpPr>
          <p:cNvPr id="1004" name="Agrupar"/>
          <p:cNvGrpSpPr/>
          <p:nvPr/>
        </p:nvGrpSpPr>
        <p:grpSpPr>
          <a:xfrm>
            <a:off x="3498306" y="3791999"/>
            <a:ext cx="924116" cy="488801"/>
            <a:chOff x="0" y="-2"/>
            <a:chExt cx="2108184" cy="1115102"/>
          </a:xfrm>
        </p:grpSpPr>
        <p:sp>
          <p:nvSpPr>
            <p:cNvPr id="998" name="Círculo"/>
            <p:cNvSpPr/>
            <p:nvPr/>
          </p:nvSpPr>
          <p:spPr>
            <a:xfrm>
              <a:off x="2019283" y="1026199"/>
              <a:ext cx="88901" cy="88901"/>
            </a:xfrm>
            <a:prstGeom prst="ellipse">
              <a:avLst/>
            </a:prstGeom>
            <a:solidFill>
              <a:srgbClr val="945200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grpSp>
          <p:nvGrpSpPr>
            <p:cNvPr id="1003" name="Agrupar"/>
            <p:cNvGrpSpPr/>
            <p:nvPr/>
          </p:nvGrpSpPr>
          <p:grpSpPr>
            <a:xfrm>
              <a:off x="0" y="-2"/>
              <a:ext cx="2065373" cy="1070468"/>
              <a:chOff x="0" y="-1"/>
              <a:chExt cx="2065372" cy="1070466"/>
            </a:xfrm>
          </p:grpSpPr>
          <p:grpSp>
            <p:nvGrpSpPr>
              <p:cNvPr id="1001" name="Agrupar"/>
              <p:cNvGrpSpPr/>
              <p:nvPr/>
            </p:nvGrpSpPr>
            <p:grpSpPr>
              <a:xfrm>
                <a:off x="0" y="-1"/>
                <a:ext cx="2065372" cy="1070466"/>
                <a:chOff x="0" y="0"/>
                <a:chExt cx="2065371" cy="1070464"/>
              </a:xfrm>
            </p:grpSpPr>
            <p:sp>
              <p:nvSpPr>
                <p:cNvPr id="999" name="Línea"/>
                <p:cNvSpPr/>
                <p:nvPr/>
              </p:nvSpPr>
              <p:spPr>
                <a:xfrm>
                  <a:off x="0" y="0"/>
                  <a:ext cx="746019" cy="1070465"/>
                </a:xfrm>
                <a:prstGeom prst="line">
                  <a:avLst/>
                </a:prstGeom>
                <a:noFill/>
                <a:ln w="25400" cap="flat">
                  <a:solidFill>
                    <a:srgbClr val="945200"/>
                  </a:solidFill>
                  <a:prstDash val="solid"/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endParaRPr sz="877"/>
                </a:p>
              </p:txBody>
            </p:sp>
            <p:sp>
              <p:nvSpPr>
                <p:cNvPr id="1000" name="Línea"/>
                <p:cNvSpPr/>
                <p:nvPr/>
              </p:nvSpPr>
              <p:spPr>
                <a:xfrm>
                  <a:off x="724841" y="1065026"/>
                  <a:ext cx="1340531" cy="1"/>
                </a:xfrm>
                <a:prstGeom prst="line">
                  <a:avLst/>
                </a:prstGeom>
                <a:noFill/>
                <a:ln w="25400" cap="flat">
                  <a:solidFill>
                    <a:srgbClr val="945200"/>
                  </a:solidFill>
                  <a:prstDash val="solid"/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endParaRPr sz="877"/>
                </a:p>
              </p:txBody>
            </p:sp>
          </p:grpSp>
          <p:sp>
            <p:nvSpPr>
              <p:cNvPr id="1002" name="t-7 (7)"/>
              <p:cNvSpPr txBox="1"/>
              <p:nvPr/>
            </p:nvSpPr>
            <p:spPr>
              <a:xfrm>
                <a:off x="833739" y="600265"/>
                <a:ext cx="742555" cy="4105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2268" tIns="22268" rIns="22268" bIns="22268" numCol="1" anchor="ctr">
                <a:spAutoFit/>
              </a:bodyPr>
              <a:lstStyle>
                <a:lvl1pPr>
                  <a:defRPr sz="2000" i="1">
                    <a:solidFill>
                      <a:srgbClr val="945200"/>
                    </a:solidFill>
                  </a:defRPr>
                </a:lvl1pPr>
              </a:lstStyle>
              <a:p>
                <a:r>
                  <a:rPr sz="877"/>
                  <a:t>t-7 (7)</a:t>
                </a:r>
              </a:p>
            </p:txBody>
          </p:sp>
        </p:grpSp>
      </p:grpSp>
      <p:grpSp>
        <p:nvGrpSpPr>
          <p:cNvPr id="1011" name="Agrupar"/>
          <p:cNvGrpSpPr/>
          <p:nvPr/>
        </p:nvGrpSpPr>
        <p:grpSpPr>
          <a:xfrm>
            <a:off x="2899945" y="3781428"/>
            <a:ext cx="1234954" cy="934512"/>
            <a:chOff x="-2" y="-2"/>
            <a:chExt cx="2817300" cy="2131902"/>
          </a:xfrm>
        </p:grpSpPr>
        <p:sp>
          <p:nvSpPr>
            <p:cNvPr id="1005" name="Círculo"/>
            <p:cNvSpPr/>
            <p:nvPr/>
          </p:nvSpPr>
          <p:spPr>
            <a:xfrm>
              <a:off x="2728397" y="2042999"/>
              <a:ext cx="88901" cy="88901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grpSp>
          <p:nvGrpSpPr>
            <p:cNvPr id="1010" name="Agrupar"/>
            <p:cNvGrpSpPr/>
            <p:nvPr/>
          </p:nvGrpSpPr>
          <p:grpSpPr>
            <a:xfrm>
              <a:off x="-2" y="-2"/>
              <a:ext cx="2775698" cy="2092953"/>
              <a:chOff x="-1" y="-1"/>
              <a:chExt cx="2775696" cy="2092951"/>
            </a:xfrm>
          </p:grpSpPr>
          <p:grpSp>
            <p:nvGrpSpPr>
              <p:cNvPr id="1008" name="Agrupar"/>
              <p:cNvGrpSpPr/>
              <p:nvPr/>
            </p:nvGrpSpPr>
            <p:grpSpPr>
              <a:xfrm>
                <a:off x="-1" y="-1"/>
                <a:ext cx="2775696" cy="2092951"/>
                <a:chOff x="0" y="0"/>
                <a:chExt cx="2775694" cy="2092949"/>
              </a:xfrm>
            </p:grpSpPr>
            <p:sp>
              <p:nvSpPr>
                <p:cNvPr id="1006" name="Línea"/>
                <p:cNvSpPr/>
                <p:nvPr/>
              </p:nvSpPr>
              <p:spPr>
                <a:xfrm>
                  <a:off x="-1" y="-1"/>
                  <a:ext cx="1458602" cy="2092951"/>
                </a:xfrm>
                <a:prstGeom prst="line">
                  <a:avLst/>
                </a:prstGeom>
                <a:noFill/>
                <a:ln w="25400" cap="flat">
                  <a:solidFill>
                    <a:schemeClr val="accent6"/>
                  </a:solidFill>
                  <a:prstDash val="solid"/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endParaRPr sz="877"/>
                </a:p>
              </p:txBody>
            </p:sp>
            <p:sp>
              <p:nvSpPr>
                <p:cNvPr id="1007" name="Línea"/>
                <p:cNvSpPr/>
                <p:nvPr/>
              </p:nvSpPr>
              <p:spPr>
                <a:xfrm>
                  <a:off x="1435163" y="2091558"/>
                  <a:ext cx="1340532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6"/>
                  </a:solidFill>
                  <a:prstDash val="solid"/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endParaRPr sz="877"/>
                </a:p>
              </p:txBody>
            </p:sp>
          </p:grpSp>
          <p:sp>
            <p:nvSpPr>
              <p:cNvPr id="1009" name="t-6 (6)"/>
              <p:cNvSpPr txBox="1"/>
              <p:nvPr/>
            </p:nvSpPr>
            <p:spPr>
              <a:xfrm>
                <a:off x="1620380" y="1677784"/>
                <a:ext cx="742556" cy="4105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2268" tIns="22268" rIns="22268" bIns="22268" numCol="1" anchor="ctr">
                <a:spAutoFit/>
              </a:bodyPr>
              <a:lstStyle>
                <a:lvl1pPr>
                  <a:defRPr sz="2000" i="1">
                    <a:solidFill>
                      <a:schemeClr val="accent6"/>
                    </a:solidFill>
                  </a:defRPr>
                </a:lvl1pPr>
              </a:lstStyle>
              <a:p>
                <a:r>
                  <a:rPr sz="877"/>
                  <a:t>t-6 (6)</a:t>
                </a:r>
              </a:p>
            </p:txBody>
          </p:sp>
        </p:grpSp>
      </p:grpSp>
      <p:grpSp>
        <p:nvGrpSpPr>
          <p:cNvPr id="1017" name="Agrupar"/>
          <p:cNvGrpSpPr/>
          <p:nvPr/>
        </p:nvGrpSpPr>
        <p:grpSpPr>
          <a:xfrm>
            <a:off x="2314176" y="3774042"/>
            <a:ext cx="1568460" cy="1387105"/>
            <a:chOff x="-1" y="-1"/>
            <a:chExt cx="3578128" cy="3164401"/>
          </a:xfrm>
        </p:grpSpPr>
        <p:grpSp>
          <p:nvGrpSpPr>
            <p:cNvPr id="1014" name="Agrupar"/>
            <p:cNvGrpSpPr/>
            <p:nvPr/>
          </p:nvGrpSpPr>
          <p:grpSpPr>
            <a:xfrm>
              <a:off x="-1" y="-1"/>
              <a:ext cx="3507337" cy="3125764"/>
              <a:chOff x="0" y="0"/>
              <a:chExt cx="3507335" cy="3125762"/>
            </a:xfrm>
          </p:grpSpPr>
          <p:sp>
            <p:nvSpPr>
              <p:cNvPr id="1012" name="Línea"/>
              <p:cNvSpPr/>
              <p:nvPr/>
            </p:nvSpPr>
            <p:spPr>
              <a:xfrm>
                <a:off x="-1" y="-1"/>
                <a:ext cx="2178381" cy="3125764"/>
              </a:xfrm>
              <a:prstGeom prst="line">
                <a:avLst/>
              </a:prstGeom>
              <a:noFill/>
              <a:ln w="25400" cap="flat">
                <a:solidFill>
                  <a:schemeClr val="accent5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1013" name="Línea"/>
              <p:cNvSpPr/>
              <p:nvPr/>
            </p:nvSpPr>
            <p:spPr>
              <a:xfrm>
                <a:off x="2166805" y="3119477"/>
                <a:ext cx="1340531" cy="1"/>
              </a:xfrm>
              <a:prstGeom prst="line">
                <a:avLst/>
              </a:prstGeom>
              <a:noFill/>
              <a:ln w="25400" cap="flat">
                <a:solidFill>
                  <a:schemeClr val="accent5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sp>
          <p:nvSpPr>
            <p:cNvPr id="1015" name="Círculo"/>
            <p:cNvSpPr/>
            <p:nvPr/>
          </p:nvSpPr>
          <p:spPr>
            <a:xfrm>
              <a:off x="3489226" y="3075499"/>
              <a:ext cx="88901" cy="889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016" name="t-5 (5)"/>
            <p:cNvSpPr txBox="1"/>
            <p:nvPr/>
          </p:nvSpPr>
          <p:spPr>
            <a:xfrm>
              <a:off x="2437785" y="2687184"/>
              <a:ext cx="742556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chemeClr val="accent5"/>
                  </a:solidFill>
                </a:defRPr>
              </a:lvl1pPr>
            </a:lstStyle>
            <a:p>
              <a:r>
                <a:rPr sz="877"/>
                <a:t>t-5 (5)</a:t>
              </a:r>
            </a:p>
          </p:txBody>
        </p:sp>
      </p:grpSp>
      <p:grpSp>
        <p:nvGrpSpPr>
          <p:cNvPr id="1026" name="Agrupar"/>
          <p:cNvGrpSpPr/>
          <p:nvPr/>
        </p:nvGrpSpPr>
        <p:grpSpPr>
          <a:xfrm>
            <a:off x="4450523" y="1378792"/>
            <a:ext cx="2511011" cy="598976"/>
            <a:chOff x="0" y="296098"/>
            <a:chExt cx="4078035" cy="341504"/>
          </a:xfrm>
        </p:grpSpPr>
        <p:sp>
          <p:nvSpPr>
            <p:cNvPr id="1018" name="1"/>
            <p:cNvSpPr txBox="1"/>
            <p:nvPr/>
          </p:nvSpPr>
          <p:spPr>
            <a:xfrm>
              <a:off x="0" y="296102"/>
              <a:ext cx="508000" cy="3415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268" tIns="22268" rIns="22268" bIns="22268" numCol="1" anchor="ctr">
              <a:spAutoFit/>
            </a:bodyPr>
            <a:lstStyle>
              <a:lvl1pPr algn="ctr"/>
            </a:lstStyle>
            <a:p>
              <a:r>
                <a:rPr sz="3600" dirty="0"/>
                <a:t>1</a:t>
              </a:r>
            </a:p>
          </p:txBody>
        </p:sp>
        <p:sp>
          <p:nvSpPr>
            <p:cNvPr id="1019" name="2"/>
            <p:cNvSpPr txBox="1"/>
            <p:nvPr/>
          </p:nvSpPr>
          <p:spPr>
            <a:xfrm>
              <a:off x="513397" y="296101"/>
              <a:ext cx="508001" cy="3415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268" tIns="22268" rIns="22268" bIns="22268" numCol="1" anchor="ctr">
              <a:spAutoFit/>
            </a:bodyPr>
            <a:lstStyle>
              <a:lvl1pPr algn="ctr"/>
            </a:lstStyle>
            <a:p>
              <a:r>
                <a:rPr sz="3600"/>
                <a:t>2</a:t>
              </a:r>
            </a:p>
          </p:txBody>
        </p:sp>
        <p:sp>
          <p:nvSpPr>
            <p:cNvPr id="1020" name="3"/>
            <p:cNvSpPr txBox="1"/>
            <p:nvPr/>
          </p:nvSpPr>
          <p:spPr>
            <a:xfrm>
              <a:off x="1018009" y="296098"/>
              <a:ext cx="508001" cy="3415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268" tIns="22268" rIns="22268" bIns="22268" numCol="1" anchor="ctr">
              <a:spAutoFit/>
            </a:bodyPr>
            <a:lstStyle>
              <a:lvl1pPr algn="ctr"/>
            </a:lstStyle>
            <a:p>
              <a:r>
                <a:rPr sz="3600"/>
                <a:t>3</a:t>
              </a:r>
            </a:p>
          </p:txBody>
        </p:sp>
        <p:sp>
          <p:nvSpPr>
            <p:cNvPr id="1021" name="4"/>
            <p:cNvSpPr txBox="1"/>
            <p:nvPr/>
          </p:nvSpPr>
          <p:spPr>
            <a:xfrm>
              <a:off x="1532276" y="296101"/>
              <a:ext cx="508001" cy="3415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268" tIns="22268" rIns="22268" bIns="22268" numCol="1" anchor="ctr">
              <a:spAutoFit/>
            </a:bodyPr>
            <a:lstStyle>
              <a:lvl1pPr algn="ctr"/>
            </a:lstStyle>
            <a:p>
              <a:r>
                <a:rPr sz="3600"/>
                <a:t>4</a:t>
              </a:r>
            </a:p>
          </p:txBody>
        </p:sp>
        <p:sp>
          <p:nvSpPr>
            <p:cNvPr id="1022" name="5"/>
            <p:cNvSpPr txBox="1"/>
            <p:nvPr/>
          </p:nvSpPr>
          <p:spPr>
            <a:xfrm>
              <a:off x="2036888" y="296101"/>
              <a:ext cx="508001" cy="3415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268" tIns="22268" rIns="22268" bIns="22268" numCol="1" anchor="ctr">
              <a:spAutoFit/>
            </a:bodyPr>
            <a:lstStyle>
              <a:lvl1pPr algn="ctr"/>
            </a:lstStyle>
            <a:p>
              <a:r>
                <a:rPr sz="3600"/>
                <a:t>5</a:t>
              </a:r>
            </a:p>
          </p:txBody>
        </p:sp>
        <p:sp>
          <p:nvSpPr>
            <p:cNvPr id="1023" name="6"/>
            <p:cNvSpPr txBox="1"/>
            <p:nvPr/>
          </p:nvSpPr>
          <p:spPr>
            <a:xfrm>
              <a:off x="2551155" y="296101"/>
              <a:ext cx="508001" cy="3415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268" tIns="22268" rIns="22268" bIns="22268" numCol="1" anchor="ctr">
              <a:spAutoFit/>
            </a:bodyPr>
            <a:lstStyle>
              <a:lvl1pPr algn="ctr"/>
            </a:lstStyle>
            <a:p>
              <a:r>
                <a:rPr sz="3600"/>
                <a:t>6</a:t>
              </a:r>
            </a:p>
          </p:txBody>
        </p:sp>
        <p:sp>
          <p:nvSpPr>
            <p:cNvPr id="1024" name="7"/>
            <p:cNvSpPr txBox="1"/>
            <p:nvPr/>
          </p:nvSpPr>
          <p:spPr>
            <a:xfrm>
              <a:off x="3065425" y="296101"/>
              <a:ext cx="508001" cy="3415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268" tIns="22268" rIns="22268" bIns="22268" numCol="1" anchor="ctr">
              <a:spAutoFit/>
            </a:bodyPr>
            <a:lstStyle>
              <a:lvl1pPr algn="ctr"/>
            </a:lstStyle>
            <a:p>
              <a:r>
                <a:rPr sz="3600"/>
                <a:t>7</a:t>
              </a:r>
            </a:p>
          </p:txBody>
        </p:sp>
        <p:sp>
          <p:nvSpPr>
            <p:cNvPr id="1025" name="8"/>
            <p:cNvSpPr txBox="1"/>
            <p:nvPr/>
          </p:nvSpPr>
          <p:spPr>
            <a:xfrm>
              <a:off x="3570034" y="296101"/>
              <a:ext cx="508001" cy="3415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268" tIns="22268" rIns="22268" bIns="22268" numCol="1" anchor="ctr">
              <a:spAutoFit/>
            </a:bodyPr>
            <a:lstStyle>
              <a:lvl1pPr algn="ctr"/>
            </a:lstStyle>
            <a:p>
              <a:r>
                <a:rPr sz="3600"/>
                <a:t>8</a:t>
              </a:r>
            </a:p>
          </p:txBody>
        </p:sp>
      </p:grpSp>
      <p:grpSp>
        <p:nvGrpSpPr>
          <p:cNvPr id="1071" name="Agrupar"/>
          <p:cNvGrpSpPr/>
          <p:nvPr/>
        </p:nvGrpSpPr>
        <p:grpSpPr>
          <a:xfrm>
            <a:off x="5658654" y="2338003"/>
            <a:ext cx="4382504" cy="2890955"/>
            <a:chOff x="0" y="9376"/>
            <a:chExt cx="9997810" cy="6595138"/>
          </a:xfrm>
        </p:grpSpPr>
        <p:sp>
          <p:nvSpPr>
            <p:cNvPr id="1027" name="Línea"/>
            <p:cNvSpPr/>
            <p:nvPr/>
          </p:nvSpPr>
          <p:spPr>
            <a:xfrm>
              <a:off x="503479" y="3187945"/>
              <a:ext cx="9396140" cy="1"/>
            </a:xfrm>
            <a:prstGeom prst="line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endParaRPr sz="877"/>
            </a:p>
          </p:txBody>
        </p:sp>
        <p:grpSp>
          <p:nvGrpSpPr>
            <p:cNvPr id="1030" name="Agrupar"/>
            <p:cNvGrpSpPr/>
            <p:nvPr/>
          </p:nvGrpSpPr>
          <p:grpSpPr>
            <a:xfrm>
              <a:off x="3465205" y="471194"/>
              <a:ext cx="4033055" cy="2698941"/>
              <a:chOff x="0" y="0"/>
              <a:chExt cx="4033053" cy="2698940"/>
            </a:xfrm>
          </p:grpSpPr>
          <p:sp>
            <p:nvSpPr>
              <p:cNvPr id="1028" name="Línea"/>
              <p:cNvSpPr/>
              <p:nvPr/>
            </p:nvSpPr>
            <p:spPr>
              <a:xfrm flipV="1">
                <a:off x="0" y="4898"/>
                <a:ext cx="2694043" cy="2694043"/>
              </a:xfrm>
              <a:prstGeom prst="line">
                <a:avLst/>
              </a:prstGeom>
              <a:noFill/>
              <a:ln w="25400" cap="flat">
                <a:solidFill>
                  <a:srgbClr val="F8BA00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1029" name="Línea"/>
              <p:cNvSpPr/>
              <p:nvPr/>
            </p:nvSpPr>
            <p:spPr>
              <a:xfrm>
                <a:off x="2692523" y="0"/>
                <a:ext cx="1340531" cy="0"/>
              </a:xfrm>
              <a:prstGeom prst="line">
                <a:avLst/>
              </a:prstGeom>
              <a:noFill/>
              <a:ln w="25400" cap="flat">
                <a:solidFill>
                  <a:srgbClr val="F8BA00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grpSp>
          <p:nvGrpSpPr>
            <p:cNvPr id="1033" name="Agrupar"/>
            <p:cNvGrpSpPr/>
            <p:nvPr/>
          </p:nvGrpSpPr>
          <p:grpSpPr>
            <a:xfrm>
              <a:off x="4815957" y="1365554"/>
              <a:ext cx="3141750" cy="1808890"/>
              <a:chOff x="0" y="0"/>
              <a:chExt cx="3141749" cy="1808889"/>
            </a:xfrm>
          </p:grpSpPr>
          <p:sp>
            <p:nvSpPr>
              <p:cNvPr id="1031" name="Línea"/>
              <p:cNvSpPr/>
              <p:nvPr/>
            </p:nvSpPr>
            <p:spPr>
              <a:xfrm flipV="1">
                <a:off x="-1" y="5011"/>
                <a:ext cx="1803879" cy="1803879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1032" name="Línea"/>
              <p:cNvSpPr/>
              <p:nvPr/>
            </p:nvSpPr>
            <p:spPr>
              <a:xfrm>
                <a:off x="1801219" y="0"/>
                <a:ext cx="1340531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grpSp>
          <p:nvGrpSpPr>
            <p:cNvPr id="1036" name="Agrupar"/>
            <p:cNvGrpSpPr/>
            <p:nvPr/>
          </p:nvGrpSpPr>
          <p:grpSpPr>
            <a:xfrm>
              <a:off x="6101545" y="2256194"/>
              <a:ext cx="3359325" cy="922616"/>
              <a:chOff x="0" y="0"/>
              <a:chExt cx="3359324" cy="922615"/>
            </a:xfrm>
          </p:grpSpPr>
          <p:sp>
            <p:nvSpPr>
              <p:cNvPr id="1034" name="Línea"/>
              <p:cNvSpPr/>
              <p:nvPr/>
            </p:nvSpPr>
            <p:spPr>
              <a:xfrm flipV="1">
                <a:off x="0" y="-1"/>
                <a:ext cx="922616" cy="922617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1035" name="Línea"/>
              <p:cNvSpPr/>
              <p:nvPr/>
            </p:nvSpPr>
            <p:spPr>
              <a:xfrm>
                <a:off x="925370" y="3719"/>
                <a:ext cx="2433955" cy="1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grpSp>
          <p:nvGrpSpPr>
            <p:cNvPr id="1039" name="Agrupar"/>
            <p:cNvGrpSpPr/>
            <p:nvPr/>
          </p:nvGrpSpPr>
          <p:grpSpPr>
            <a:xfrm>
              <a:off x="7438282" y="2896760"/>
              <a:ext cx="1611220" cy="282050"/>
              <a:chOff x="0" y="0"/>
              <a:chExt cx="1611219" cy="282049"/>
            </a:xfrm>
          </p:grpSpPr>
          <p:sp>
            <p:nvSpPr>
              <p:cNvPr id="1037" name="Línea"/>
              <p:cNvSpPr/>
              <p:nvPr/>
            </p:nvSpPr>
            <p:spPr>
              <a:xfrm flipV="1">
                <a:off x="0" y="0"/>
                <a:ext cx="282050" cy="282050"/>
              </a:xfrm>
              <a:prstGeom prst="line">
                <a:avLst/>
              </a:prstGeom>
              <a:noFill/>
              <a:ln w="254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1038" name="Línea"/>
              <p:cNvSpPr/>
              <p:nvPr/>
            </p:nvSpPr>
            <p:spPr>
              <a:xfrm>
                <a:off x="270688" y="3603"/>
                <a:ext cx="1340532" cy="1"/>
              </a:xfrm>
              <a:prstGeom prst="line">
                <a:avLst/>
              </a:prstGeom>
              <a:noFill/>
              <a:ln w="254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grpSp>
          <p:nvGrpSpPr>
            <p:cNvPr id="1042" name="Agrupar"/>
            <p:cNvGrpSpPr/>
            <p:nvPr/>
          </p:nvGrpSpPr>
          <p:grpSpPr>
            <a:xfrm>
              <a:off x="4160128" y="3171105"/>
              <a:ext cx="3507337" cy="3125764"/>
              <a:chOff x="0" y="0"/>
              <a:chExt cx="3507335" cy="3125762"/>
            </a:xfrm>
          </p:grpSpPr>
          <p:sp>
            <p:nvSpPr>
              <p:cNvPr id="1040" name="Línea"/>
              <p:cNvSpPr/>
              <p:nvPr/>
            </p:nvSpPr>
            <p:spPr>
              <a:xfrm>
                <a:off x="-1" y="-1"/>
                <a:ext cx="2178381" cy="3125764"/>
              </a:xfrm>
              <a:prstGeom prst="line">
                <a:avLst/>
              </a:prstGeom>
              <a:noFill/>
              <a:ln w="25400" cap="flat">
                <a:solidFill>
                  <a:schemeClr val="accent5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1041" name="Línea"/>
              <p:cNvSpPr/>
              <p:nvPr/>
            </p:nvSpPr>
            <p:spPr>
              <a:xfrm>
                <a:off x="2166805" y="3119477"/>
                <a:ext cx="1340531" cy="1"/>
              </a:xfrm>
              <a:prstGeom prst="line">
                <a:avLst/>
              </a:prstGeom>
              <a:noFill/>
              <a:ln w="25400" cap="flat">
                <a:solidFill>
                  <a:schemeClr val="accent5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grpSp>
          <p:nvGrpSpPr>
            <p:cNvPr id="1045" name="Agrupar"/>
            <p:cNvGrpSpPr/>
            <p:nvPr/>
          </p:nvGrpSpPr>
          <p:grpSpPr>
            <a:xfrm>
              <a:off x="5496444" y="3187954"/>
              <a:ext cx="2775695" cy="2092950"/>
              <a:chOff x="0" y="0"/>
              <a:chExt cx="2775694" cy="2092949"/>
            </a:xfrm>
          </p:grpSpPr>
          <p:sp>
            <p:nvSpPr>
              <p:cNvPr id="1043" name="Línea"/>
              <p:cNvSpPr/>
              <p:nvPr/>
            </p:nvSpPr>
            <p:spPr>
              <a:xfrm>
                <a:off x="-1" y="-1"/>
                <a:ext cx="1458602" cy="2092951"/>
              </a:xfrm>
              <a:prstGeom prst="line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1044" name="Línea"/>
              <p:cNvSpPr/>
              <p:nvPr/>
            </p:nvSpPr>
            <p:spPr>
              <a:xfrm>
                <a:off x="1435163" y="2091558"/>
                <a:ext cx="1340532" cy="1"/>
              </a:xfrm>
              <a:prstGeom prst="line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grpSp>
          <p:nvGrpSpPr>
            <p:cNvPr id="1048" name="Agrupar"/>
            <p:cNvGrpSpPr/>
            <p:nvPr/>
          </p:nvGrpSpPr>
          <p:grpSpPr>
            <a:xfrm>
              <a:off x="6861486" y="3212069"/>
              <a:ext cx="2065373" cy="1070465"/>
              <a:chOff x="0" y="0"/>
              <a:chExt cx="2065371" cy="1070464"/>
            </a:xfrm>
          </p:grpSpPr>
          <p:sp>
            <p:nvSpPr>
              <p:cNvPr id="1046" name="Línea"/>
              <p:cNvSpPr/>
              <p:nvPr/>
            </p:nvSpPr>
            <p:spPr>
              <a:xfrm>
                <a:off x="0" y="0"/>
                <a:ext cx="746019" cy="1070465"/>
              </a:xfrm>
              <a:prstGeom prst="line">
                <a:avLst/>
              </a:prstGeom>
              <a:noFill/>
              <a:ln w="254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1047" name="Línea"/>
              <p:cNvSpPr/>
              <p:nvPr/>
            </p:nvSpPr>
            <p:spPr>
              <a:xfrm>
                <a:off x="724841" y="1065026"/>
                <a:ext cx="1340531" cy="1"/>
              </a:xfrm>
              <a:prstGeom prst="line">
                <a:avLst/>
              </a:prstGeom>
              <a:noFill/>
              <a:ln w="25400" cap="flat">
                <a:solidFill>
                  <a:srgbClr val="945200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grpSp>
          <p:nvGrpSpPr>
            <p:cNvPr id="1051" name="Agrupar"/>
            <p:cNvGrpSpPr/>
            <p:nvPr/>
          </p:nvGrpSpPr>
          <p:grpSpPr>
            <a:xfrm>
              <a:off x="8129861" y="3181789"/>
              <a:ext cx="1565319" cy="330989"/>
              <a:chOff x="0" y="0"/>
              <a:chExt cx="1565317" cy="330988"/>
            </a:xfrm>
          </p:grpSpPr>
          <p:sp>
            <p:nvSpPr>
              <p:cNvPr id="1049" name="Línea"/>
              <p:cNvSpPr/>
              <p:nvPr/>
            </p:nvSpPr>
            <p:spPr>
              <a:xfrm>
                <a:off x="-1" y="-1"/>
                <a:ext cx="228065" cy="327250"/>
              </a:xfrm>
              <a:prstGeom prst="line">
                <a:avLst/>
              </a:prstGeom>
              <a:noFill/>
              <a:ln w="25400" cap="flat">
                <a:solidFill>
                  <a:srgbClr val="531B93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  <p:sp>
            <p:nvSpPr>
              <p:cNvPr id="1050" name="Línea"/>
              <p:cNvSpPr/>
              <p:nvPr/>
            </p:nvSpPr>
            <p:spPr>
              <a:xfrm>
                <a:off x="224787" y="330988"/>
                <a:ext cx="1340531" cy="1"/>
              </a:xfrm>
              <a:prstGeom prst="line">
                <a:avLst/>
              </a:prstGeom>
              <a:noFill/>
              <a:ln w="25400" cap="flat">
                <a:solidFill>
                  <a:srgbClr val="531B93"/>
                </a:solidFill>
                <a:prstDash val="solid"/>
                <a:miter lim="400000"/>
              </a:ln>
              <a:effectLst/>
            </p:spPr>
            <p:txBody>
              <a:bodyPr wrap="square" lIns="22268" tIns="22268" rIns="22268" bIns="22268" numCol="1" anchor="ctr">
                <a:noAutofit/>
              </a:bodyPr>
              <a:lstStyle/>
              <a:p>
                <a:endParaRPr sz="877"/>
              </a:p>
            </p:txBody>
          </p:sp>
        </p:grpSp>
        <p:sp>
          <p:nvSpPr>
            <p:cNvPr id="1052" name="Círculo"/>
            <p:cNvSpPr/>
            <p:nvPr/>
          </p:nvSpPr>
          <p:spPr>
            <a:xfrm>
              <a:off x="9807309" y="3092695"/>
              <a:ext cx="190501" cy="1905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053" name="Círculo"/>
            <p:cNvSpPr/>
            <p:nvPr/>
          </p:nvSpPr>
          <p:spPr>
            <a:xfrm>
              <a:off x="7456549" y="430104"/>
              <a:ext cx="88901" cy="8890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054" name="Línea"/>
            <p:cNvSpPr/>
            <p:nvPr/>
          </p:nvSpPr>
          <p:spPr>
            <a:xfrm flipV="1">
              <a:off x="9902560" y="90054"/>
              <a:ext cx="1" cy="651446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endParaRPr sz="877"/>
            </a:p>
          </p:txBody>
        </p:sp>
        <p:sp>
          <p:nvSpPr>
            <p:cNvPr id="1055" name="Círculo"/>
            <p:cNvSpPr/>
            <p:nvPr/>
          </p:nvSpPr>
          <p:spPr>
            <a:xfrm>
              <a:off x="7938410" y="1318858"/>
              <a:ext cx="88901" cy="889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056" name="Círculo"/>
            <p:cNvSpPr/>
            <p:nvPr/>
          </p:nvSpPr>
          <p:spPr>
            <a:xfrm>
              <a:off x="9445256" y="2225549"/>
              <a:ext cx="88901" cy="889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057" name="Círculo"/>
            <p:cNvSpPr/>
            <p:nvPr/>
          </p:nvSpPr>
          <p:spPr>
            <a:xfrm>
              <a:off x="9014735" y="2847849"/>
              <a:ext cx="88901" cy="8890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058" name="Círculo"/>
            <p:cNvSpPr/>
            <p:nvPr/>
          </p:nvSpPr>
          <p:spPr>
            <a:xfrm>
              <a:off x="7649354" y="6246605"/>
              <a:ext cx="88901" cy="889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059" name="Círculo"/>
            <p:cNvSpPr/>
            <p:nvPr/>
          </p:nvSpPr>
          <p:spPr>
            <a:xfrm>
              <a:off x="8224842" y="5230953"/>
              <a:ext cx="88901" cy="88901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060" name="Círculo"/>
            <p:cNvSpPr/>
            <p:nvPr/>
          </p:nvSpPr>
          <p:spPr>
            <a:xfrm>
              <a:off x="8880769" y="4238268"/>
              <a:ext cx="88901" cy="88901"/>
            </a:xfrm>
            <a:prstGeom prst="ellipse">
              <a:avLst/>
            </a:prstGeom>
            <a:solidFill>
              <a:srgbClr val="945200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061" name="Círculo"/>
            <p:cNvSpPr/>
            <p:nvPr/>
          </p:nvSpPr>
          <p:spPr>
            <a:xfrm>
              <a:off x="9684225" y="3472281"/>
              <a:ext cx="88901" cy="88901"/>
            </a:xfrm>
            <a:prstGeom prst="ellipse">
              <a:avLst/>
            </a:prstGeom>
            <a:solidFill>
              <a:srgbClr val="521B93"/>
            </a:solidFill>
            <a:ln w="12700" cap="flat">
              <a:noFill/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062" name="main"/>
            <p:cNvSpPr txBox="1"/>
            <p:nvPr/>
          </p:nvSpPr>
          <p:spPr>
            <a:xfrm>
              <a:off x="0" y="2315146"/>
              <a:ext cx="1294752" cy="804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/>
            <a:p>
              <a:r>
                <a:rPr dirty="0"/>
                <a:t>main</a:t>
              </a:r>
              <a:endParaRPr sz="877" dirty="0"/>
            </a:p>
          </p:txBody>
        </p:sp>
        <p:sp>
          <p:nvSpPr>
            <p:cNvPr id="1063" name="t-1 (1)"/>
            <p:cNvSpPr txBox="1"/>
            <p:nvPr/>
          </p:nvSpPr>
          <p:spPr>
            <a:xfrm>
              <a:off x="6246503" y="9376"/>
              <a:ext cx="742557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chemeClr val="accent4"/>
                  </a:solidFill>
                </a:defRPr>
              </a:lvl1pPr>
            </a:lstStyle>
            <a:p>
              <a:r>
                <a:rPr sz="877"/>
                <a:t>t-1 (1)</a:t>
              </a:r>
            </a:p>
          </p:txBody>
        </p:sp>
        <p:sp>
          <p:nvSpPr>
            <p:cNvPr id="1064" name="t-2 (2)"/>
            <p:cNvSpPr txBox="1"/>
            <p:nvPr/>
          </p:nvSpPr>
          <p:spPr>
            <a:xfrm>
              <a:off x="6802803" y="887875"/>
              <a:ext cx="742557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chemeClr val="accent1"/>
                  </a:solidFill>
                </a:defRPr>
              </a:lvl1pPr>
            </a:lstStyle>
            <a:p>
              <a:r>
                <a:rPr sz="877"/>
                <a:t>t-2 (2)</a:t>
              </a:r>
            </a:p>
          </p:txBody>
        </p:sp>
        <p:sp>
          <p:nvSpPr>
            <p:cNvPr id="1065" name="t-3 (3)"/>
            <p:cNvSpPr txBox="1"/>
            <p:nvPr/>
          </p:nvSpPr>
          <p:spPr>
            <a:xfrm>
              <a:off x="7120633" y="1766375"/>
              <a:ext cx="742557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chemeClr val="accent2"/>
                  </a:solidFill>
                </a:defRPr>
              </a:lvl1pPr>
            </a:lstStyle>
            <a:p>
              <a:r>
                <a:rPr sz="877"/>
                <a:t>t-3 (3)</a:t>
              </a:r>
            </a:p>
          </p:txBody>
        </p:sp>
        <p:sp>
          <p:nvSpPr>
            <p:cNvPr id="1066" name="t-4 (4)"/>
            <p:cNvSpPr txBox="1"/>
            <p:nvPr/>
          </p:nvSpPr>
          <p:spPr>
            <a:xfrm>
              <a:off x="7609480" y="2434942"/>
              <a:ext cx="742557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chemeClr val="accent3"/>
                  </a:solidFill>
                </a:defRPr>
              </a:lvl1pPr>
            </a:lstStyle>
            <a:p>
              <a:r>
                <a:rPr sz="877"/>
                <a:t>t-4 (4)</a:t>
              </a:r>
            </a:p>
          </p:txBody>
        </p:sp>
        <p:sp>
          <p:nvSpPr>
            <p:cNvPr id="1067" name="t-8 (8)"/>
            <p:cNvSpPr txBox="1"/>
            <p:nvPr/>
          </p:nvSpPr>
          <p:spPr>
            <a:xfrm>
              <a:off x="8840581" y="3542048"/>
              <a:ext cx="742557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rgbClr val="521B93"/>
                  </a:solidFill>
                </a:defRPr>
              </a:lvl1pPr>
            </a:lstStyle>
            <a:p>
              <a:r>
                <a:rPr sz="877"/>
                <a:t>t-8 (8)</a:t>
              </a:r>
            </a:p>
          </p:txBody>
        </p:sp>
        <p:sp>
          <p:nvSpPr>
            <p:cNvPr id="1068" name="t-7 (7)"/>
            <p:cNvSpPr txBox="1"/>
            <p:nvPr/>
          </p:nvSpPr>
          <p:spPr>
            <a:xfrm>
              <a:off x="7695225" y="3812332"/>
              <a:ext cx="742557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rgbClr val="945200"/>
                  </a:solidFill>
                </a:defRPr>
              </a:lvl1pPr>
            </a:lstStyle>
            <a:p>
              <a:r>
                <a:rPr sz="877"/>
                <a:t>t-7 (7)</a:t>
              </a:r>
            </a:p>
          </p:txBody>
        </p:sp>
        <p:sp>
          <p:nvSpPr>
            <p:cNvPr id="1069" name="t-6 (6)"/>
            <p:cNvSpPr txBox="1"/>
            <p:nvPr/>
          </p:nvSpPr>
          <p:spPr>
            <a:xfrm>
              <a:off x="7116824" y="4865738"/>
              <a:ext cx="742557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chemeClr val="accent6"/>
                  </a:solidFill>
                </a:defRPr>
              </a:lvl1pPr>
            </a:lstStyle>
            <a:p>
              <a:r>
                <a:rPr sz="877"/>
                <a:t>t-6 (6)</a:t>
              </a:r>
            </a:p>
          </p:txBody>
        </p:sp>
        <p:sp>
          <p:nvSpPr>
            <p:cNvPr id="1070" name="t-5 (5)"/>
            <p:cNvSpPr txBox="1"/>
            <p:nvPr/>
          </p:nvSpPr>
          <p:spPr>
            <a:xfrm>
              <a:off x="6597912" y="5858289"/>
              <a:ext cx="742557" cy="41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2268" tIns="22268" rIns="22268" bIns="22268" numCol="1" anchor="ctr">
              <a:spAutoFit/>
            </a:bodyPr>
            <a:lstStyle>
              <a:lvl1pPr>
                <a:defRPr sz="2000" i="1">
                  <a:solidFill>
                    <a:schemeClr val="accent5"/>
                  </a:solidFill>
                </a:defRPr>
              </a:lvl1pPr>
            </a:lstStyle>
            <a:p>
              <a:r>
                <a:rPr sz="877"/>
                <a:t>t-5 (5)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00F030-60E9-4EB8-95D0-5830E1A2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" grpId="0" animBg="1" advAuto="0"/>
      <p:bldP spid="966" grpId="0" animBg="1" advAuto="0"/>
      <p:bldP spid="973" grpId="0" animBg="1" advAuto="0"/>
      <p:bldP spid="979" grpId="0" animBg="1" advAuto="0"/>
      <p:bldP spid="985" grpId="0" animBg="1" advAuto="0"/>
      <p:bldP spid="991" grpId="0" animBg="1" advAuto="0"/>
      <p:bldP spid="997" grpId="0" animBg="1" advAuto="0"/>
      <p:bldP spid="1004" grpId="0" animBg="1" advAuto="0"/>
      <p:bldP spid="1011" grpId="0" animBg="1" advAuto="0"/>
      <p:bldP spid="1017" grpId="0" animBg="1" advAuto="0"/>
      <p:bldP spid="10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1800F-35B5-4FCE-BBC8-DB76E19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4CD5E8-D895-44DD-A358-616D5F33E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0DCA-DF31-B242-9547-AECE0D0C5B5C}" type="slidenum">
              <a:rPr lang="es-ES" altLang="x-none" smtClean="0"/>
              <a:pPr/>
              <a:t>3</a:t>
            </a:fld>
            <a:endParaRPr lang="es-ES" altLang="x-none"/>
          </a:p>
        </p:txBody>
      </p:sp>
      <p:pic>
        <p:nvPicPr>
          <p:cNvPr id="5" name="Captura de Pantalla 2021-05-10 a la(s) 15.25.16.png" descr="Captura de Pantalla 2021-05-10 a la(s) 15.25.16.png">
            <a:extLst>
              <a:ext uri="{FF2B5EF4-FFF2-40B4-BE49-F238E27FC236}">
                <a16:creationId xmlns:a16="http://schemas.microsoft.com/office/drawing/2014/main" id="{CFDD1F0F-FE24-48DA-98ED-9ED53B3BC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835" y="1261145"/>
            <a:ext cx="5424532" cy="3395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Captura de Pantalla 2021-05-10 a la(s) 15.26.25.png" descr="Captura de Pantalla 2021-05-10 a la(s) 15.26.25.png">
            <a:extLst>
              <a:ext uri="{FF2B5EF4-FFF2-40B4-BE49-F238E27FC236}">
                <a16:creationId xmlns:a16="http://schemas.microsoft.com/office/drawing/2014/main" id="{51118978-4102-45D5-AED8-673A449C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9463" y="3781425"/>
            <a:ext cx="5969175" cy="26648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402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Manejo de muchos hil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Manejo de muchos hilos</a:t>
            </a:r>
          </a:p>
        </p:txBody>
      </p:sp>
      <p:sp>
        <p:nvSpPr>
          <p:cNvPr id="1076" name="Introducción a Executors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Introducción a Executors</a:t>
            </a:r>
          </a:p>
        </p:txBody>
      </p:sp>
      <p:sp>
        <p:nvSpPr>
          <p:cNvPr id="1077" name="Trabajo básico programas paralelos en Java"/>
          <p:cNvSpPr txBox="1"/>
          <p:nvPr/>
        </p:nvSpPr>
        <p:spPr>
          <a:xfrm>
            <a:off x="556700" y="2184318"/>
            <a:ext cx="4629303" cy="35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/>
          <a:p>
            <a:r>
              <a:rPr lang="es-EC" b="1" dirty="0"/>
              <a:t>Trabajo básico programas paralelos en Java</a:t>
            </a:r>
          </a:p>
        </p:txBody>
      </p:sp>
      <p:sp>
        <p:nvSpPr>
          <p:cNvPr id="1078" name="public class MyThread extends Thread {…"/>
          <p:cNvSpPr/>
          <p:nvPr/>
        </p:nvSpPr>
        <p:spPr>
          <a:xfrm>
            <a:off x="579357" y="2888883"/>
            <a:ext cx="4236243" cy="12156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/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600" dirty="0"/>
              <a:t>public class </a:t>
            </a:r>
            <a:r>
              <a:rPr sz="1600" dirty="0" err="1"/>
              <a:t>MyThread</a:t>
            </a:r>
            <a:r>
              <a:rPr sz="1600" dirty="0"/>
              <a:t> extends Thread {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600" dirty="0"/>
              <a:t>   …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600" dirty="0"/>
              <a:t>   @Override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600" dirty="0"/>
              <a:t>   public void run() {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600" dirty="0"/>
              <a:t>      …</a:t>
            </a:r>
          </a:p>
        </p:txBody>
      </p:sp>
      <p:sp>
        <p:nvSpPr>
          <p:cNvPr id="1079" name="public class MyThread implements Runnable {…"/>
          <p:cNvSpPr/>
          <p:nvPr/>
        </p:nvSpPr>
        <p:spPr>
          <a:xfrm>
            <a:off x="5253422" y="2857174"/>
            <a:ext cx="4787000" cy="12156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/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/>
              <a:t>public class </a:t>
            </a:r>
            <a:r>
              <a:rPr sz="1800" dirty="0" err="1"/>
              <a:t>MyThread</a:t>
            </a:r>
            <a:r>
              <a:rPr sz="1800" dirty="0"/>
              <a:t> implements Runnable {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/>
              <a:t>   …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/>
              <a:t>   @Override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/>
              <a:t>   public void run() {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1800" dirty="0"/>
              <a:t>      …</a:t>
            </a:r>
          </a:p>
        </p:txBody>
      </p:sp>
      <p:sp>
        <p:nvSpPr>
          <p:cNvPr id="1080" name="Tus responsabilidades"/>
          <p:cNvSpPr txBox="1"/>
          <p:nvPr/>
        </p:nvSpPr>
        <p:spPr>
          <a:xfrm>
            <a:off x="1200703" y="4419508"/>
            <a:ext cx="2667548" cy="475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/>
          <a:p>
            <a:r>
              <a:rPr sz="2800" dirty="0" err="1"/>
              <a:t>responsabilidades</a:t>
            </a:r>
            <a:endParaRPr sz="2800" dirty="0"/>
          </a:p>
        </p:txBody>
      </p:sp>
      <p:sp>
        <p:nvSpPr>
          <p:cNvPr id="1081" name="Crear…"/>
          <p:cNvSpPr txBox="1"/>
          <p:nvPr/>
        </p:nvSpPr>
        <p:spPr>
          <a:xfrm>
            <a:off x="774801" y="5267803"/>
            <a:ext cx="1099747" cy="783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/>
          <a:p>
            <a:r>
              <a:rPr sz="2400" dirty="0" err="1"/>
              <a:t>Crear</a:t>
            </a:r>
            <a:endParaRPr sz="2400" dirty="0"/>
          </a:p>
          <a:p>
            <a:r>
              <a:rPr sz="2400" dirty="0" err="1"/>
              <a:t>Manejar</a:t>
            </a:r>
            <a:endParaRPr sz="2400" dirty="0"/>
          </a:p>
        </p:txBody>
      </p:sp>
      <p:sp>
        <p:nvSpPr>
          <p:cNvPr id="1082" name="Sincronizar"/>
          <p:cNvSpPr txBox="1"/>
          <p:nvPr/>
        </p:nvSpPr>
        <p:spPr>
          <a:xfrm>
            <a:off x="2223996" y="5393003"/>
            <a:ext cx="1644255" cy="475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/>
          <a:p>
            <a:r>
              <a:rPr sz="2800" dirty="0" err="1"/>
              <a:t>Sincronizar</a:t>
            </a:r>
            <a:endParaRPr sz="877" dirty="0"/>
          </a:p>
        </p:txBody>
      </p:sp>
      <p:sp>
        <p:nvSpPr>
          <p:cNvPr id="1083" name="Problemas"/>
          <p:cNvSpPr txBox="1"/>
          <p:nvPr/>
        </p:nvSpPr>
        <p:spPr>
          <a:xfrm>
            <a:off x="4532397" y="5492747"/>
            <a:ext cx="1207853" cy="35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/>
          <a:p>
            <a:r>
              <a:rPr dirty="0" err="1"/>
              <a:t>Problemas</a:t>
            </a:r>
            <a:r>
              <a:rPr dirty="0"/>
              <a:t> </a:t>
            </a:r>
          </a:p>
        </p:txBody>
      </p:sp>
      <p:sp>
        <p:nvSpPr>
          <p:cNvPr id="1084" name="Flecha"/>
          <p:cNvSpPr/>
          <p:nvPr/>
        </p:nvSpPr>
        <p:spPr>
          <a:xfrm>
            <a:off x="3975697" y="5381267"/>
            <a:ext cx="556700" cy="5567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085" name="👩🏻💻👨🏻💻"/>
          <p:cNvSpPr txBox="1"/>
          <p:nvPr/>
        </p:nvSpPr>
        <p:spPr>
          <a:xfrm>
            <a:off x="6252902" y="4652012"/>
            <a:ext cx="1327373" cy="604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>
            <a:lvl1pPr>
              <a:defRPr sz="8300"/>
            </a:lvl1pPr>
          </a:lstStyle>
          <a:p>
            <a:r>
              <a:rPr sz="3638"/>
              <a:t>👩🏻‍💻👨🏻‍💻</a:t>
            </a:r>
          </a:p>
        </p:txBody>
      </p:sp>
      <p:cxnSp>
        <p:nvCxnSpPr>
          <p:cNvPr id="1086" name="Línea de conexión"/>
          <p:cNvCxnSpPr>
            <a:cxnSpLocks/>
            <a:stCxn id="1083" idx="3"/>
            <a:endCxn id="1085" idx="1"/>
          </p:cNvCxnSpPr>
          <p:nvPr/>
        </p:nvCxnSpPr>
        <p:spPr>
          <a:xfrm flipV="1">
            <a:off x="5740250" y="4954414"/>
            <a:ext cx="512652" cy="714707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cxnSp>
        <p:nvCxnSpPr>
          <p:cNvPr id="1087" name="Línea de conexión"/>
          <p:cNvCxnSpPr>
            <a:cxnSpLocks/>
            <a:stCxn id="1083" idx="3"/>
            <a:endCxn id="1088" idx="0"/>
          </p:cNvCxnSpPr>
          <p:nvPr/>
        </p:nvCxnSpPr>
        <p:spPr>
          <a:xfrm>
            <a:off x="5740250" y="5669121"/>
            <a:ext cx="532387" cy="611137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sp>
        <p:nvSpPr>
          <p:cNvPr id="1088" name="Texto"/>
          <p:cNvSpPr txBox="1"/>
          <p:nvPr/>
        </p:nvSpPr>
        <p:spPr>
          <a:xfrm>
            <a:off x="6250119" y="6280258"/>
            <a:ext cx="45036" cy="1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/>
          <a:p>
            <a:endParaRPr sz="877"/>
          </a:p>
        </p:txBody>
      </p:sp>
      <p:sp>
        <p:nvSpPr>
          <p:cNvPr id="1089" name="Velocímetro"/>
          <p:cNvSpPr/>
          <p:nvPr/>
        </p:nvSpPr>
        <p:spPr>
          <a:xfrm>
            <a:off x="6250119" y="6040178"/>
            <a:ext cx="556621" cy="556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10800" y="0"/>
                </a:moveTo>
                <a:cubicBezTo>
                  <a:pt x="10692" y="0"/>
                  <a:pt x="10584" y="5"/>
                  <a:pt x="10476" y="10"/>
                </a:cubicBezTo>
                <a:cubicBezTo>
                  <a:pt x="8754" y="64"/>
                  <a:pt x="7135" y="517"/>
                  <a:pt x="5704" y="1284"/>
                </a:cubicBezTo>
                <a:cubicBezTo>
                  <a:pt x="5510" y="1386"/>
                  <a:pt x="5327" y="1495"/>
                  <a:pt x="5138" y="1614"/>
                </a:cubicBezTo>
                <a:cubicBezTo>
                  <a:pt x="3718" y="2489"/>
                  <a:pt x="2520" y="3686"/>
                  <a:pt x="1634" y="5101"/>
                </a:cubicBezTo>
                <a:cubicBezTo>
                  <a:pt x="1521" y="5284"/>
                  <a:pt x="1408" y="5473"/>
                  <a:pt x="1305" y="5662"/>
                </a:cubicBezTo>
                <a:cubicBezTo>
                  <a:pt x="528" y="7093"/>
                  <a:pt x="69" y="8717"/>
                  <a:pt x="10" y="10439"/>
                </a:cubicBezTo>
                <a:cubicBezTo>
                  <a:pt x="5" y="10558"/>
                  <a:pt x="0" y="10676"/>
                  <a:pt x="0" y="10800"/>
                </a:cubicBezTo>
                <a:cubicBezTo>
                  <a:pt x="0" y="10897"/>
                  <a:pt x="5" y="10995"/>
                  <a:pt x="5" y="11092"/>
                </a:cubicBezTo>
                <a:cubicBezTo>
                  <a:pt x="54" y="12819"/>
                  <a:pt x="502" y="14448"/>
                  <a:pt x="1273" y="15884"/>
                </a:cubicBezTo>
                <a:cubicBezTo>
                  <a:pt x="1376" y="16078"/>
                  <a:pt x="1484" y="16262"/>
                  <a:pt x="1597" y="16450"/>
                </a:cubicBezTo>
                <a:cubicBezTo>
                  <a:pt x="2477" y="17875"/>
                  <a:pt x="3681" y="19085"/>
                  <a:pt x="5101" y="19971"/>
                </a:cubicBezTo>
                <a:cubicBezTo>
                  <a:pt x="5284" y="20084"/>
                  <a:pt x="5472" y="20197"/>
                  <a:pt x="5661" y="20300"/>
                </a:cubicBezTo>
                <a:cubicBezTo>
                  <a:pt x="7096" y="21077"/>
                  <a:pt x="8727" y="21536"/>
                  <a:pt x="10459" y="21590"/>
                </a:cubicBezTo>
                <a:cubicBezTo>
                  <a:pt x="10567" y="21595"/>
                  <a:pt x="10675" y="21600"/>
                  <a:pt x="10783" y="21600"/>
                </a:cubicBezTo>
                <a:cubicBezTo>
                  <a:pt x="10891" y="21600"/>
                  <a:pt x="10999" y="21595"/>
                  <a:pt x="11107" y="21590"/>
                </a:cubicBezTo>
                <a:cubicBezTo>
                  <a:pt x="12839" y="21536"/>
                  <a:pt x="14470" y="21077"/>
                  <a:pt x="15905" y="20300"/>
                </a:cubicBezTo>
                <a:cubicBezTo>
                  <a:pt x="16094" y="20197"/>
                  <a:pt x="16284" y="20084"/>
                  <a:pt x="16467" y="19971"/>
                </a:cubicBezTo>
                <a:cubicBezTo>
                  <a:pt x="17887" y="19085"/>
                  <a:pt x="19091" y="17875"/>
                  <a:pt x="19970" y="16450"/>
                </a:cubicBezTo>
                <a:cubicBezTo>
                  <a:pt x="20084" y="16267"/>
                  <a:pt x="20192" y="16078"/>
                  <a:pt x="20294" y="15884"/>
                </a:cubicBezTo>
                <a:cubicBezTo>
                  <a:pt x="21066" y="14448"/>
                  <a:pt x="21514" y="12819"/>
                  <a:pt x="21563" y="11092"/>
                </a:cubicBezTo>
                <a:cubicBezTo>
                  <a:pt x="21563" y="10995"/>
                  <a:pt x="21568" y="10897"/>
                  <a:pt x="21568" y="10800"/>
                </a:cubicBezTo>
                <a:cubicBezTo>
                  <a:pt x="21600" y="10681"/>
                  <a:pt x="21595" y="10563"/>
                  <a:pt x="21590" y="10439"/>
                </a:cubicBezTo>
                <a:cubicBezTo>
                  <a:pt x="21530" y="8717"/>
                  <a:pt x="21071" y="7093"/>
                  <a:pt x="20294" y="5662"/>
                </a:cubicBezTo>
                <a:cubicBezTo>
                  <a:pt x="20192" y="5473"/>
                  <a:pt x="20077" y="5284"/>
                  <a:pt x="19964" y="5101"/>
                </a:cubicBezTo>
                <a:cubicBezTo>
                  <a:pt x="19078" y="3686"/>
                  <a:pt x="17882" y="2489"/>
                  <a:pt x="16462" y="1614"/>
                </a:cubicBezTo>
                <a:cubicBezTo>
                  <a:pt x="16279" y="1501"/>
                  <a:pt x="16090" y="1392"/>
                  <a:pt x="15895" y="1284"/>
                </a:cubicBezTo>
                <a:cubicBezTo>
                  <a:pt x="14465" y="517"/>
                  <a:pt x="12845" y="64"/>
                  <a:pt x="11124" y="10"/>
                </a:cubicBezTo>
                <a:cubicBezTo>
                  <a:pt x="11016" y="5"/>
                  <a:pt x="10908" y="0"/>
                  <a:pt x="10800" y="0"/>
                </a:cubicBezTo>
                <a:close/>
                <a:moveTo>
                  <a:pt x="10805" y="1306"/>
                </a:moveTo>
                <a:cubicBezTo>
                  <a:pt x="10913" y="1306"/>
                  <a:pt x="11021" y="1312"/>
                  <a:pt x="11129" y="1317"/>
                </a:cubicBezTo>
                <a:lnTo>
                  <a:pt x="11129" y="2223"/>
                </a:lnTo>
                <a:cubicBezTo>
                  <a:pt x="11129" y="2401"/>
                  <a:pt x="10983" y="2547"/>
                  <a:pt x="10805" y="2547"/>
                </a:cubicBezTo>
                <a:cubicBezTo>
                  <a:pt x="10627" y="2547"/>
                  <a:pt x="10481" y="2401"/>
                  <a:pt x="10481" y="2223"/>
                </a:cubicBezTo>
                <a:lnTo>
                  <a:pt x="10481" y="1317"/>
                </a:lnTo>
                <a:cubicBezTo>
                  <a:pt x="10589" y="1312"/>
                  <a:pt x="10697" y="1306"/>
                  <a:pt x="10805" y="1306"/>
                </a:cubicBezTo>
                <a:close/>
                <a:moveTo>
                  <a:pt x="15248" y="2417"/>
                </a:moveTo>
                <a:cubicBezTo>
                  <a:pt x="15442" y="2520"/>
                  <a:pt x="15625" y="2628"/>
                  <a:pt x="15814" y="2741"/>
                </a:cubicBezTo>
                <a:lnTo>
                  <a:pt x="15361" y="3530"/>
                </a:lnTo>
                <a:cubicBezTo>
                  <a:pt x="15301" y="3633"/>
                  <a:pt x="15192" y="3692"/>
                  <a:pt x="15079" y="3692"/>
                </a:cubicBezTo>
                <a:cubicBezTo>
                  <a:pt x="15025" y="3692"/>
                  <a:pt x="14966" y="3675"/>
                  <a:pt x="14917" y="3648"/>
                </a:cubicBezTo>
                <a:cubicBezTo>
                  <a:pt x="14755" y="3562"/>
                  <a:pt x="14702" y="3363"/>
                  <a:pt x="14794" y="3206"/>
                </a:cubicBezTo>
                <a:lnTo>
                  <a:pt x="15248" y="2417"/>
                </a:lnTo>
                <a:close/>
                <a:moveTo>
                  <a:pt x="6369" y="2424"/>
                </a:moveTo>
                <a:lnTo>
                  <a:pt x="6821" y="3211"/>
                </a:lnTo>
                <a:cubicBezTo>
                  <a:pt x="6907" y="3363"/>
                  <a:pt x="6854" y="3562"/>
                  <a:pt x="6698" y="3653"/>
                </a:cubicBezTo>
                <a:cubicBezTo>
                  <a:pt x="6644" y="3686"/>
                  <a:pt x="6590" y="3697"/>
                  <a:pt x="6536" y="3697"/>
                </a:cubicBezTo>
                <a:cubicBezTo>
                  <a:pt x="6423" y="3697"/>
                  <a:pt x="6314" y="3638"/>
                  <a:pt x="6254" y="3535"/>
                </a:cubicBezTo>
                <a:lnTo>
                  <a:pt x="5802" y="2748"/>
                </a:lnTo>
                <a:cubicBezTo>
                  <a:pt x="5986" y="2634"/>
                  <a:pt x="6175" y="2526"/>
                  <a:pt x="6369" y="2424"/>
                </a:cubicBezTo>
                <a:close/>
                <a:moveTo>
                  <a:pt x="10810" y="3249"/>
                </a:moveTo>
                <a:cubicBezTo>
                  <a:pt x="10875" y="3249"/>
                  <a:pt x="10903" y="3373"/>
                  <a:pt x="10903" y="3373"/>
                </a:cubicBezTo>
                <a:lnTo>
                  <a:pt x="11771" y="10660"/>
                </a:lnTo>
                <a:cubicBezTo>
                  <a:pt x="11777" y="10703"/>
                  <a:pt x="11781" y="10747"/>
                  <a:pt x="11781" y="10790"/>
                </a:cubicBezTo>
                <a:cubicBezTo>
                  <a:pt x="11771" y="11324"/>
                  <a:pt x="11339" y="11755"/>
                  <a:pt x="10805" y="11755"/>
                </a:cubicBezTo>
                <a:cubicBezTo>
                  <a:pt x="10271" y="11755"/>
                  <a:pt x="9838" y="11324"/>
                  <a:pt x="9838" y="10790"/>
                </a:cubicBezTo>
                <a:cubicBezTo>
                  <a:pt x="9838" y="10747"/>
                  <a:pt x="9845" y="10703"/>
                  <a:pt x="9850" y="10660"/>
                </a:cubicBezTo>
                <a:lnTo>
                  <a:pt x="10719" y="3373"/>
                </a:lnTo>
                <a:cubicBezTo>
                  <a:pt x="10719" y="3373"/>
                  <a:pt x="10745" y="3249"/>
                  <a:pt x="10810" y="3249"/>
                </a:cubicBezTo>
                <a:close/>
                <a:moveTo>
                  <a:pt x="2773" y="5753"/>
                </a:moveTo>
                <a:lnTo>
                  <a:pt x="3572" y="6212"/>
                </a:lnTo>
                <a:cubicBezTo>
                  <a:pt x="3729" y="6304"/>
                  <a:pt x="3782" y="6504"/>
                  <a:pt x="3690" y="6661"/>
                </a:cubicBezTo>
                <a:cubicBezTo>
                  <a:pt x="3631" y="6763"/>
                  <a:pt x="3524" y="6823"/>
                  <a:pt x="3410" y="6823"/>
                </a:cubicBezTo>
                <a:cubicBezTo>
                  <a:pt x="3356" y="6823"/>
                  <a:pt x="3297" y="6806"/>
                  <a:pt x="3249" y="6779"/>
                </a:cubicBezTo>
                <a:lnTo>
                  <a:pt x="2444" y="6315"/>
                </a:lnTo>
                <a:cubicBezTo>
                  <a:pt x="2547" y="6121"/>
                  <a:pt x="2660" y="5937"/>
                  <a:pt x="2773" y="5753"/>
                </a:cubicBezTo>
                <a:close/>
                <a:moveTo>
                  <a:pt x="18837" y="5753"/>
                </a:moveTo>
                <a:cubicBezTo>
                  <a:pt x="18950" y="5937"/>
                  <a:pt x="19063" y="6126"/>
                  <a:pt x="19166" y="6315"/>
                </a:cubicBezTo>
                <a:lnTo>
                  <a:pt x="18361" y="6779"/>
                </a:lnTo>
                <a:cubicBezTo>
                  <a:pt x="18307" y="6811"/>
                  <a:pt x="18253" y="6823"/>
                  <a:pt x="18199" y="6823"/>
                </a:cubicBezTo>
                <a:cubicBezTo>
                  <a:pt x="18086" y="6823"/>
                  <a:pt x="17979" y="6763"/>
                  <a:pt x="17919" y="6661"/>
                </a:cubicBezTo>
                <a:cubicBezTo>
                  <a:pt x="17828" y="6504"/>
                  <a:pt x="17881" y="6304"/>
                  <a:pt x="18037" y="6212"/>
                </a:cubicBezTo>
                <a:lnTo>
                  <a:pt x="18837" y="5753"/>
                </a:lnTo>
                <a:close/>
                <a:moveTo>
                  <a:pt x="10805" y="10304"/>
                </a:moveTo>
                <a:cubicBezTo>
                  <a:pt x="10682" y="10304"/>
                  <a:pt x="10560" y="10350"/>
                  <a:pt x="10466" y="10444"/>
                </a:cubicBezTo>
                <a:cubicBezTo>
                  <a:pt x="10278" y="10632"/>
                  <a:pt x="10278" y="10936"/>
                  <a:pt x="10466" y="11124"/>
                </a:cubicBezTo>
                <a:cubicBezTo>
                  <a:pt x="10653" y="11311"/>
                  <a:pt x="10956" y="11311"/>
                  <a:pt x="11144" y="11124"/>
                </a:cubicBezTo>
                <a:cubicBezTo>
                  <a:pt x="11332" y="10936"/>
                  <a:pt x="11332" y="10632"/>
                  <a:pt x="11144" y="10444"/>
                </a:cubicBezTo>
                <a:cubicBezTo>
                  <a:pt x="11050" y="10350"/>
                  <a:pt x="10928" y="10304"/>
                  <a:pt x="10805" y="10304"/>
                </a:cubicBezTo>
                <a:close/>
                <a:moveTo>
                  <a:pt x="1327" y="10439"/>
                </a:moveTo>
                <a:lnTo>
                  <a:pt x="2267" y="10439"/>
                </a:lnTo>
                <a:cubicBezTo>
                  <a:pt x="2445" y="10439"/>
                  <a:pt x="2591" y="10585"/>
                  <a:pt x="2591" y="10763"/>
                </a:cubicBezTo>
                <a:cubicBezTo>
                  <a:pt x="2591" y="10941"/>
                  <a:pt x="2445" y="11087"/>
                  <a:pt x="2267" y="11087"/>
                </a:cubicBezTo>
                <a:lnTo>
                  <a:pt x="1322" y="11087"/>
                </a:lnTo>
                <a:cubicBezTo>
                  <a:pt x="1317" y="10991"/>
                  <a:pt x="1316" y="10895"/>
                  <a:pt x="1316" y="10800"/>
                </a:cubicBezTo>
                <a:cubicBezTo>
                  <a:pt x="1316" y="10681"/>
                  <a:pt x="1322" y="10558"/>
                  <a:pt x="1327" y="10439"/>
                </a:cubicBezTo>
                <a:close/>
                <a:moveTo>
                  <a:pt x="19343" y="10444"/>
                </a:moveTo>
                <a:lnTo>
                  <a:pt x="20282" y="10444"/>
                </a:lnTo>
                <a:cubicBezTo>
                  <a:pt x="20288" y="10563"/>
                  <a:pt x="20294" y="10681"/>
                  <a:pt x="20294" y="10805"/>
                </a:cubicBezTo>
                <a:cubicBezTo>
                  <a:pt x="20294" y="10897"/>
                  <a:pt x="20287" y="10995"/>
                  <a:pt x="20287" y="11092"/>
                </a:cubicBezTo>
                <a:lnTo>
                  <a:pt x="19343" y="11092"/>
                </a:lnTo>
                <a:cubicBezTo>
                  <a:pt x="19165" y="11092"/>
                  <a:pt x="19019" y="10946"/>
                  <a:pt x="19019" y="10768"/>
                </a:cubicBezTo>
                <a:cubicBezTo>
                  <a:pt x="19019" y="10590"/>
                  <a:pt x="19165" y="10444"/>
                  <a:pt x="19343" y="10444"/>
                </a:cubicBezTo>
                <a:close/>
                <a:moveTo>
                  <a:pt x="3367" y="14708"/>
                </a:moveTo>
                <a:cubicBezTo>
                  <a:pt x="3493" y="14692"/>
                  <a:pt x="3622" y="14753"/>
                  <a:pt x="3690" y="14870"/>
                </a:cubicBezTo>
                <a:cubicBezTo>
                  <a:pt x="3782" y="15032"/>
                  <a:pt x="3729" y="15231"/>
                  <a:pt x="3572" y="15317"/>
                </a:cubicBezTo>
                <a:lnTo>
                  <a:pt x="2741" y="15798"/>
                </a:lnTo>
                <a:cubicBezTo>
                  <a:pt x="2628" y="15614"/>
                  <a:pt x="2520" y="15425"/>
                  <a:pt x="2417" y="15231"/>
                </a:cubicBezTo>
                <a:lnTo>
                  <a:pt x="3243" y="14750"/>
                </a:lnTo>
                <a:cubicBezTo>
                  <a:pt x="3283" y="14727"/>
                  <a:pt x="3324" y="14713"/>
                  <a:pt x="3367" y="14708"/>
                </a:cubicBezTo>
                <a:close/>
                <a:moveTo>
                  <a:pt x="18243" y="14708"/>
                </a:moveTo>
                <a:cubicBezTo>
                  <a:pt x="18285" y="14714"/>
                  <a:pt x="18327" y="14727"/>
                  <a:pt x="18366" y="14750"/>
                </a:cubicBezTo>
                <a:lnTo>
                  <a:pt x="19193" y="15231"/>
                </a:lnTo>
                <a:cubicBezTo>
                  <a:pt x="19090" y="15425"/>
                  <a:pt x="18982" y="15614"/>
                  <a:pt x="18869" y="15798"/>
                </a:cubicBezTo>
                <a:lnTo>
                  <a:pt x="18037" y="15317"/>
                </a:lnTo>
                <a:cubicBezTo>
                  <a:pt x="17881" y="15225"/>
                  <a:pt x="17828" y="15027"/>
                  <a:pt x="17919" y="14870"/>
                </a:cubicBezTo>
                <a:cubicBezTo>
                  <a:pt x="17988" y="14753"/>
                  <a:pt x="18117" y="14692"/>
                  <a:pt x="18243" y="14708"/>
                </a:cubicBezTo>
                <a:close/>
                <a:moveTo>
                  <a:pt x="15035" y="17834"/>
                </a:moveTo>
                <a:cubicBezTo>
                  <a:pt x="15162" y="17817"/>
                  <a:pt x="15292" y="17878"/>
                  <a:pt x="15361" y="17996"/>
                </a:cubicBezTo>
                <a:lnTo>
                  <a:pt x="15846" y="18832"/>
                </a:lnTo>
                <a:cubicBezTo>
                  <a:pt x="15657" y="18956"/>
                  <a:pt x="15469" y="19064"/>
                  <a:pt x="15280" y="19166"/>
                </a:cubicBezTo>
                <a:lnTo>
                  <a:pt x="14794" y="18324"/>
                </a:lnTo>
                <a:cubicBezTo>
                  <a:pt x="14702" y="18168"/>
                  <a:pt x="14755" y="17967"/>
                  <a:pt x="14912" y="17876"/>
                </a:cubicBezTo>
                <a:cubicBezTo>
                  <a:pt x="14951" y="17853"/>
                  <a:pt x="14993" y="17839"/>
                  <a:pt x="15035" y="17834"/>
                </a:cubicBezTo>
                <a:close/>
                <a:moveTo>
                  <a:pt x="6580" y="17839"/>
                </a:moveTo>
                <a:cubicBezTo>
                  <a:pt x="6622" y="17844"/>
                  <a:pt x="6664" y="17858"/>
                  <a:pt x="6703" y="17881"/>
                </a:cubicBezTo>
                <a:cubicBezTo>
                  <a:pt x="6854" y="17967"/>
                  <a:pt x="6908" y="18168"/>
                  <a:pt x="6816" y="18324"/>
                </a:cubicBezTo>
                <a:lnTo>
                  <a:pt x="6330" y="19166"/>
                </a:lnTo>
                <a:cubicBezTo>
                  <a:pt x="6136" y="19064"/>
                  <a:pt x="5952" y="18951"/>
                  <a:pt x="5768" y="18837"/>
                </a:cubicBezTo>
                <a:lnTo>
                  <a:pt x="6254" y="18001"/>
                </a:lnTo>
                <a:cubicBezTo>
                  <a:pt x="6323" y="17883"/>
                  <a:pt x="6453" y="17822"/>
                  <a:pt x="6580" y="17839"/>
                </a:cubicBezTo>
                <a:close/>
                <a:moveTo>
                  <a:pt x="10805" y="18982"/>
                </a:moveTo>
                <a:cubicBezTo>
                  <a:pt x="10983" y="18982"/>
                  <a:pt x="11129" y="19128"/>
                  <a:pt x="11129" y="19306"/>
                </a:cubicBezTo>
                <a:lnTo>
                  <a:pt x="11129" y="20283"/>
                </a:lnTo>
                <a:cubicBezTo>
                  <a:pt x="11021" y="20288"/>
                  <a:pt x="10913" y="20294"/>
                  <a:pt x="10805" y="20294"/>
                </a:cubicBezTo>
                <a:cubicBezTo>
                  <a:pt x="10697" y="20294"/>
                  <a:pt x="10589" y="20288"/>
                  <a:pt x="10481" y="20283"/>
                </a:cubicBezTo>
                <a:lnTo>
                  <a:pt x="10481" y="19306"/>
                </a:lnTo>
                <a:cubicBezTo>
                  <a:pt x="10481" y="19128"/>
                  <a:pt x="10627" y="18982"/>
                  <a:pt x="10805" y="189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090" name="Demasiados hilos perjudican desempeño"/>
          <p:cNvSpPr txBox="1"/>
          <p:nvPr/>
        </p:nvSpPr>
        <p:spPr>
          <a:xfrm>
            <a:off x="6498536" y="5924951"/>
            <a:ext cx="3042819" cy="59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>
            <a:spAutoFit/>
          </a:bodyPr>
          <a:lstStyle/>
          <a:p>
            <a:r>
              <a:rPr sz="1800" dirty="0" err="1"/>
              <a:t>Demasiados</a:t>
            </a:r>
            <a:r>
              <a:rPr sz="1800" dirty="0"/>
              <a:t> </a:t>
            </a:r>
            <a:r>
              <a:rPr sz="1800" dirty="0" err="1"/>
              <a:t>hilos</a:t>
            </a:r>
            <a:r>
              <a:rPr sz="1800" dirty="0"/>
              <a:t> </a:t>
            </a:r>
            <a:r>
              <a:rPr sz="1800" dirty="0" err="1"/>
              <a:t>perjudican</a:t>
            </a:r>
            <a:r>
              <a:rPr sz="1800" dirty="0"/>
              <a:t> </a:t>
            </a:r>
            <a:r>
              <a:rPr sz="1800" dirty="0" err="1"/>
              <a:t>desempeño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" grpId="0" animBg="1" advAuto="0"/>
      <p:bldP spid="1079" grpId="0" animBg="1" advAuto="0"/>
      <p:bldP spid="1080" grpId="0" animBg="1" advAuto="0"/>
      <p:bldP spid="1081" grpId="0" animBg="1" advAuto="0"/>
      <p:bldP spid="1082" grpId="0" animBg="1" advAuto="0"/>
      <p:bldP spid="1083" grpId="0" animBg="1" advAuto="0"/>
      <p:bldP spid="1084" grpId="0" animBg="1" advAuto="0"/>
      <p:bldP spid="1085" grpId="0" animBg="1" advAuto="0"/>
      <p:bldP spid="1086" grpId="0" animBg="1" advAuto="0"/>
      <p:bldP spid="1087" grpId="0" animBg="1" advAuto="0"/>
      <p:bldP spid="1088" grpId="0" animBg="1" advAuto="0"/>
      <p:bldP spid="109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Executors</a:t>
            </a:r>
          </a:p>
        </p:txBody>
      </p:sp>
      <p:sp>
        <p:nvSpPr>
          <p:cNvPr id="1094" name="No necesitas crear objetos Thread.…"/>
          <p:cNvSpPr txBox="1">
            <a:spLocks noGrp="1"/>
          </p:cNvSpPr>
          <p:nvPr>
            <p:ph idx="1"/>
          </p:nvPr>
        </p:nvSpPr>
        <p:spPr>
          <a:xfrm>
            <a:off x="360363" y="2162027"/>
            <a:ext cx="9967912" cy="5400823"/>
          </a:xfrm>
          <a:prstGeom prst="rect">
            <a:avLst/>
          </a:prstGeom>
        </p:spPr>
        <p:txBody>
          <a:bodyPr/>
          <a:lstStyle/>
          <a:p>
            <a:pPr marL="195938" indent="-195938" defTabSz="855001">
              <a:spcBef>
                <a:spcPts val="833"/>
              </a:spcBef>
              <a:defRPr sz="3840"/>
            </a:pPr>
            <a:r>
              <a:rPr sz="2500" dirty="0"/>
              <a:t>No </a:t>
            </a:r>
            <a:r>
              <a:rPr sz="2500" dirty="0" err="1"/>
              <a:t>necesita</a:t>
            </a:r>
            <a:r>
              <a:rPr sz="2500" dirty="0"/>
              <a:t> </a:t>
            </a:r>
            <a:r>
              <a:rPr sz="2500" dirty="0" err="1"/>
              <a:t>crear</a:t>
            </a:r>
            <a:r>
              <a:rPr sz="2500" dirty="0"/>
              <a:t> </a:t>
            </a:r>
            <a:r>
              <a:rPr sz="2500" dirty="0" err="1"/>
              <a:t>objetos</a:t>
            </a:r>
            <a:r>
              <a:rPr sz="2500" dirty="0"/>
              <a:t> Thread. </a:t>
            </a:r>
            <a:endParaRPr lang="es-EC" sz="2500" dirty="0"/>
          </a:p>
          <a:p>
            <a:pPr marL="630913" lvl="1" indent="-195938" defTabSz="855001">
              <a:spcBef>
                <a:spcPts val="833"/>
              </a:spcBef>
              <a:defRPr sz="3840"/>
            </a:pPr>
            <a:r>
              <a:rPr sz="2100" dirty="0" err="1"/>
              <a:t>Crear</a:t>
            </a:r>
            <a:r>
              <a:rPr sz="2100" dirty="0"/>
              <a:t> </a:t>
            </a:r>
            <a:r>
              <a:rPr sz="2100" dirty="0" err="1"/>
              <a:t>instancias</a:t>
            </a:r>
            <a:r>
              <a:rPr sz="2100" dirty="0"/>
              <a:t> de </a:t>
            </a:r>
            <a:r>
              <a:rPr sz="2100" dirty="0" err="1"/>
              <a:t>tareas</a:t>
            </a:r>
            <a:r>
              <a:rPr sz="2100" dirty="0"/>
              <a:t> (</a:t>
            </a:r>
            <a:r>
              <a:rPr sz="2100" dirty="0" err="1"/>
              <a:t>objetos</a:t>
            </a:r>
            <a:r>
              <a:rPr sz="2100" dirty="0"/>
              <a:t> de </a:t>
            </a:r>
            <a:r>
              <a:rPr sz="2100" dirty="0" err="1"/>
              <a:t>clases</a:t>
            </a:r>
            <a:r>
              <a:rPr sz="2100" dirty="0"/>
              <a:t> que </a:t>
            </a:r>
            <a:r>
              <a:rPr sz="2100" dirty="0" err="1"/>
              <a:t>implementen</a:t>
            </a:r>
            <a:r>
              <a:rPr sz="2100" dirty="0"/>
              <a:t> interface Runnable) y lo</a:t>
            </a:r>
            <a:r>
              <a:rPr lang="es-EC" sz="2100" dirty="0"/>
              <a:t> </a:t>
            </a:r>
            <a:r>
              <a:rPr lang="es-EC" sz="2100" dirty="0" err="1"/>
              <a:t>envia</a:t>
            </a:r>
            <a:r>
              <a:rPr sz="2100" dirty="0"/>
              <a:t> al </a:t>
            </a:r>
            <a:r>
              <a:rPr sz="2100" dirty="0" err="1"/>
              <a:t>ejecutor</a:t>
            </a:r>
            <a:r>
              <a:rPr sz="2100" dirty="0"/>
              <a:t>. </a:t>
            </a:r>
          </a:p>
          <a:p>
            <a:pPr marL="195938" indent="-195938" defTabSz="855001">
              <a:spcBef>
                <a:spcPts val="833"/>
              </a:spcBef>
              <a:defRPr sz="3840"/>
            </a:pPr>
            <a:r>
              <a:rPr sz="2500" dirty="0" err="1"/>
              <a:t>Ejecutores</a:t>
            </a:r>
            <a:r>
              <a:rPr sz="2500" dirty="0"/>
              <a:t> </a:t>
            </a:r>
            <a:r>
              <a:rPr sz="2500" dirty="0" err="1"/>
              <a:t>reducen</a:t>
            </a:r>
            <a:r>
              <a:rPr sz="2500" dirty="0"/>
              <a:t> </a:t>
            </a:r>
            <a:r>
              <a:rPr sz="2500" dirty="0" err="1"/>
              <a:t>sobrecarga</a:t>
            </a:r>
            <a:r>
              <a:rPr sz="2500" dirty="0"/>
              <a:t> </a:t>
            </a:r>
            <a:r>
              <a:rPr sz="2500" dirty="0" err="1"/>
              <a:t>generada</a:t>
            </a:r>
            <a:r>
              <a:rPr sz="2500" dirty="0"/>
              <a:t> por la </a:t>
            </a:r>
            <a:r>
              <a:rPr sz="2500" dirty="0" err="1"/>
              <a:t>creación</a:t>
            </a:r>
            <a:r>
              <a:rPr sz="2500" dirty="0"/>
              <a:t> de </a:t>
            </a:r>
            <a:r>
              <a:rPr sz="2500" dirty="0" err="1"/>
              <a:t>hilos</a:t>
            </a:r>
            <a:r>
              <a:rPr sz="2500" dirty="0"/>
              <a:t>.</a:t>
            </a:r>
            <a:endParaRPr lang="es-EC" sz="2500" dirty="0"/>
          </a:p>
          <a:p>
            <a:pPr marL="630913" lvl="1" indent="-195938" defTabSz="855001">
              <a:spcBef>
                <a:spcPts val="833"/>
              </a:spcBef>
              <a:defRPr sz="3840"/>
            </a:pPr>
            <a:r>
              <a:rPr sz="2100" dirty="0"/>
              <a:t>Re-</a:t>
            </a:r>
            <a:r>
              <a:rPr sz="2100" dirty="0" err="1"/>
              <a:t>usan</a:t>
            </a:r>
            <a:r>
              <a:rPr sz="2100" dirty="0"/>
              <a:t> </a:t>
            </a:r>
            <a:r>
              <a:rPr sz="2100" dirty="0" err="1"/>
              <a:t>hilos</a:t>
            </a:r>
            <a:r>
              <a:rPr sz="2100" dirty="0"/>
              <a:t>. </a:t>
            </a:r>
            <a:r>
              <a:rPr sz="2100" dirty="0" err="1"/>
              <a:t>Internamente</a:t>
            </a:r>
            <a:r>
              <a:rPr sz="2100" dirty="0"/>
              <a:t> </a:t>
            </a:r>
            <a:r>
              <a:rPr sz="2100" dirty="0" err="1"/>
              <a:t>maneja</a:t>
            </a:r>
            <a:r>
              <a:rPr sz="2100" dirty="0"/>
              <a:t> pool de </a:t>
            </a:r>
            <a:r>
              <a:rPr sz="2100" dirty="0" err="1"/>
              <a:t>hilos</a:t>
            </a:r>
            <a:r>
              <a:rPr sz="2100" dirty="0"/>
              <a:t> (worker-threads). </a:t>
            </a:r>
            <a:r>
              <a:rPr sz="2100" u="sng" dirty="0" err="1">
                <a:hlinkClick r:id="" action="ppaction://hlinkshowjump?jump=nextslide"/>
              </a:rPr>
              <a:t>Ejemplo</a:t>
            </a:r>
            <a:endParaRPr sz="2100" u="sng" dirty="0">
              <a:hlinkClick r:id="" action="ppaction://hlinkshowjump?jump=nextslide"/>
            </a:endParaRPr>
          </a:p>
          <a:p>
            <a:pPr marL="195938" indent="-195938" defTabSz="855001">
              <a:spcBef>
                <a:spcPts val="833"/>
              </a:spcBef>
              <a:defRPr sz="3840"/>
            </a:pPr>
            <a:r>
              <a:rPr sz="2500" dirty="0"/>
              <a:t>Es </a:t>
            </a:r>
            <a:r>
              <a:rPr sz="2500" dirty="0" err="1"/>
              <a:t>sencillo</a:t>
            </a:r>
            <a:r>
              <a:rPr sz="2500" dirty="0"/>
              <a:t> </a:t>
            </a:r>
            <a:r>
              <a:rPr sz="2500" dirty="0" err="1"/>
              <a:t>controlar</a:t>
            </a:r>
            <a:r>
              <a:rPr sz="2500" dirty="0"/>
              <a:t> </a:t>
            </a:r>
            <a:r>
              <a:rPr sz="2500" dirty="0" err="1"/>
              <a:t>recursos</a:t>
            </a:r>
            <a:r>
              <a:rPr sz="2500" dirty="0"/>
              <a:t> </a:t>
            </a:r>
            <a:r>
              <a:rPr sz="2500" dirty="0" err="1"/>
              <a:t>utilizados</a:t>
            </a:r>
            <a:endParaRPr lang="es-EC" sz="2500" dirty="0"/>
          </a:p>
          <a:p>
            <a:pPr marL="630913" lvl="1" indent="-195938" defTabSz="855001">
              <a:spcBef>
                <a:spcPts val="833"/>
              </a:spcBef>
              <a:defRPr sz="3840"/>
            </a:pPr>
            <a:r>
              <a:rPr sz="2100" dirty="0" err="1"/>
              <a:t>Limitar</a:t>
            </a:r>
            <a:r>
              <a:rPr sz="2100" dirty="0"/>
              <a:t> el </a:t>
            </a:r>
            <a:r>
              <a:rPr sz="2100" dirty="0" err="1"/>
              <a:t>máximo</a:t>
            </a:r>
            <a:r>
              <a:rPr sz="2100" dirty="0"/>
              <a:t> de worker-threads</a:t>
            </a:r>
            <a:endParaRPr lang="es-EC" sz="2100" dirty="0"/>
          </a:p>
          <a:p>
            <a:pPr marL="630913" lvl="1" indent="-195938" defTabSz="855001">
              <a:spcBef>
                <a:spcPts val="833"/>
              </a:spcBef>
              <a:defRPr sz="3840"/>
            </a:pPr>
            <a:r>
              <a:rPr sz="2100" dirty="0" err="1"/>
              <a:t>Tareas</a:t>
            </a:r>
            <a:r>
              <a:rPr sz="2100" dirty="0"/>
              <a:t> se </a:t>
            </a:r>
            <a:r>
              <a:rPr sz="2100" dirty="0" err="1"/>
              <a:t>encolan</a:t>
            </a:r>
            <a:r>
              <a:rPr sz="2100" dirty="0"/>
              <a:t>. Worker-threads </a:t>
            </a:r>
            <a:r>
              <a:rPr sz="2100" dirty="0" err="1"/>
              <a:t>finaliza</a:t>
            </a:r>
            <a:r>
              <a:rPr sz="2100" dirty="0"/>
              <a:t>, </a:t>
            </a:r>
            <a:r>
              <a:rPr sz="2100" dirty="0" err="1"/>
              <a:t>toma</a:t>
            </a:r>
            <a:r>
              <a:rPr sz="2100" dirty="0"/>
              <a:t> </a:t>
            </a:r>
            <a:r>
              <a:rPr sz="2100" dirty="0" err="1"/>
              <a:t>otro</a:t>
            </a:r>
            <a:r>
              <a:rPr sz="2100" dirty="0"/>
              <a:t> de la cola</a:t>
            </a:r>
          </a:p>
          <a:p>
            <a:pPr marL="195938" indent="-195938" defTabSz="855001">
              <a:spcBef>
                <a:spcPts val="833"/>
              </a:spcBef>
              <a:defRPr sz="3840"/>
            </a:pPr>
            <a:r>
              <a:rPr sz="2500" dirty="0" err="1"/>
              <a:t>Explícitamente</a:t>
            </a:r>
            <a:r>
              <a:rPr sz="2500" dirty="0"/>
              <a:t> debe </a:t>
            </a:r>
            <a:r>
              <a:rPr sz="2500" dirty="0" err="1"/>
              <a:t>finalizar</a:t>
            </a:r>
            <a:r>
              <a:rPr sz="2500" dirty="0"/>
              <a:t> el </a:t>
            </a:r>
            <a:r>
              <a:rPr sz="2500" dirty="0" err="1"/>
              <a:t>ejecutor</a:t>
            </a:r>
            <a:r>
              <a:rPr sz="2500" dirty="0"/>
              <a:t>.</a:t>
            </a:r>
            <a:endParaRPr lang="es-EC" sz="2500" dirty="0"/>
          </a:p>
          <a:p>
            <a:pPr marL="630913" lvl="1" indent="-195938" defTabSz="855001">
              <a:spcBef>
                <a:spcPts val="833"/>
              </a:spcBef>
              <a:defRPr sz="3840"/>
            </a:pPr>
            <a:r>
              <a:rPr sz="2100" dirty="0" err="1"/>
              <a:t>Finaliza</a:t>
            </a:r>
            <a:r>
              <a:rPr sz="2100" dirty="0"/>
              <a:t> la execution de </a:t>
            </a:r>
            <a:r>
              <a:rPr sz="2100" dirty="0" err="1"/>
              <a:t>todos</a:t>
            </a:r>
            <a:r>
              <a:rPr sz="2100" dirty="0"/>
              <a:t> los </a:t>
            </a:r>
            <a:r>
              <a:rPr sz="2100" dirty="0" err="1"/>
              <a:t>hilos</a:t>
            </a:r>
            <a:r>
              <a:rPr sz="2100" dirty="0"/>
              <a:t> (worker-threads)</a:t>
            </a:r>
          </a:p>
        </p:txBody>
      </p:sp>
      <p:sp>
        <p:nvSpPr>
          <p:cNvPr id="1093" name="Características"/>
          <p:cNvSpPr txBox="1">
            <a:spLocks noGrp="1"/>
          </p:cNvSpPr>
          <p:nvPr>
            <p:ph type="body" idx="4294967295"/>
          </p:nvPr>
        </p:nvSpPr>
        <p:spPr>
          <a:xfrm>
            <a:off x="360363" y="1340820"/>
            <a:ext cx="9574213" cy="5603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C" dirty="0"/>
              <a:t>Características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098" name="Tienda"/>
          <p:cNvSpPr/>
          <p:nvPr/>
        </p:nvSpPr>
        <p:spPr>
          <a:xfrm>
            <a:off x="4781723" y="3049930"/>
            <a:ext cx="1213606" cy="990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01" y="0"/>
                </a:moveTo>
                <a:lnTo>
                  <a:pt x="5901" y="3628"/>
                </a:lnTo>
                <a:lnTo>
                  <a:pt x="7055" y="3628"/>
                </a:lnTo>
                <a:lnTo>
                  <a:pt x="7055" y="4787"/>
                </a:lnTo>
                <a:lnTo>
                  <a:pt x="2174" y="4787"/>
                </a:lnTo>
                <a:lnTo>
                  <a:pt x="0" y="9742"/>
                </a:lnTo>
                <a:cubicBezTo>
                  <a:pt x="0" y="10276"/>
                  <a:pt x="355" y="10709"/>
                  <a:pt x="791" y="10709"/>
                </a:cubicBezTo>
                <a:cubicBezTo>
                  <a:pt x="1168" y="10709"/>
                  <a:pt x="1481" y="10387"/>
                  <a:pt x="1560" y="9955"/>
                </a:cubicBezTo>
                <a:cubicBezTo>
                  <a:pt x="1639" y="10387"/>
                  <a:pt x="1954" y="10709"/>
                  <a:pt x="2331" y="10709"/>
                </a:cubicBezTo>
                <a:cubicBezTo>
                  <a:pt x="2707" y="10709"/>
                  <a:pt x="3021" y="10387"/>
                  <a:pt x="3100" y="9955"/>
                </a:cubicBezTo>
                <a:cubicBezTo>
                  <a:pt x="3179" y="10387"/>
                  <a:pt x="3494" y="10709"/>
                  <a:pt x="3871" y="10709"/>
                </a:cubicBezTo>
                <a:cubicBezTo>
                  <a:pt x="4247" y="10709"/>
                  <a:pt x="4561" y="10387"/>
                  <a:pt x="4640" y="9955"/>
                </a:cubicBezTo>
                <a:cubicBezTo>
                  <a:pt x="4719" y="10387"/>
                  <a:pt x="5034" y="10709"/>
                  <a:pt x="5411" y="10709"/>
                </a:cubicBezTo>
                <a:cubicBezTo>
                  <a:pt x="5787" y="10709"/>
                  <a:pt x="6101" y="10387"/>
                  <a:pt x="6180" y="9955"/>
                </a:cubicBezTo>
                <a:cubicBezTo>
                  <a:pt x="6259" y="10387"/>
                  <a:pt x="6574" y="10709"/>
                  <a:pt x="6950" y="10709"/>
                </a:cubicBezTo>
                <a:cubicBezTo>
                  <a:pt x="7327" y="10709"/>
                  <a:pt x="7642" y="10387"/>
                  <a:pt x="7721" y="9955"/>
                </a:cubicBezTo>
                <a:cubicBezTo>
                  <a:pt x="7800" y="10387"/>
                  <a:pt x="8114" y="10709"/>
                  <a:pt x="8490" y="10709"/>
                </a:cubicBezTo>
                <a:cubicBezTo>
                  <a:pt x="8867" y="10709"/>
                  <a:pt x="9182" y="10387"/>
                  <a:pt x="9261" y="9955"/>
                </a:cubicBezTo>
                <a:cubicBezTo>
                  <a:pt x="9340" y="10387"/>
                  <a:pt x="9654" y="10709"/>
                  <a:pt x="10030" y="10709"/>
                </a:cubicBezTo>
                <a:cubicBezTo>
                  <a:pt x="10407" y="10709"/>
                  <a:pt x="10722" y="10387"/>
                  <a:pt x="10801" y="9955"/>
                </a:cubicBezTo>
                <a:cubicBezTo>
                  <a:pt x="10880" y="10387"/>
                  <a:pt x="11193" y="10709"/>
                  <a:pt x="11570" y="10709"/>
                </a:cubicBezTo>
                <a:cubicBezTo>
                  <a:pt x="11946" y="10709"/>
                  <a:pt x="12262" y="10387"/>
                  <a:pt x="12341" y="9955"/>
                </a:cubicBezTo>
                <a:cubicBezTo>
                  <a:pt x="12420" y="10387"/>
                  <a:pt x="12733" y="10709"/>
                  <a:pt x="13110" y="10709"/>
                </a:cubicBezTo>
                <a:cubicBezTo>
                  <a:pt x="13486" y="10709"/>
                  <a:pt x="13801" y="10387"/>
                  <a:pt x="13881" y="9955"/>
                </a:cubicBezTo>
                <a:cubicBezTo>
                  <a:pt x="13960" y="10387"/>
                  <a:pt x="14273" y="10709"/>
                  <a:pt x="14650" y="10709"/>
                </a:cubicBezTo>
                <a:cubicBezTo>
                  <a:pt x="15026" y="10709"/>
                  <a:pt x="15341" y="10387"/>
                  <a:pt x="15420" y="9955"/>
                </a:cubicBezTo>
                <a:cubicBezTo>
                  <a:pt x="15499" y="10387"/>
                  <a:pt x="15815" y="10709"/>
                  <a:pt x="16191" y="10709"/>
                </a:cubicBezTo>
                <a:cubicBezTo>
                  <a:pt x="16568" y="10709"/>
                  <a:pt x="16881" y="10387"/>
                  <a:pt x="16960" y="9955"/>
                </a:cubicBezTo>
                <a:cubicBezTo>
                  <a:pt x="17039" y="10387"/>
                  <a:pt x="17354" y="10709"/>
                  <a:pt x="17731" y="10709"/>
                </a:cubicBezTo>
                <a:cubicBezTo>
                  <a:pt x="18107" y="10709"/>
                  <a:pt x="18421" y="10387"/>
                  <a:pt x="18500" y="9955"/>
                </a:cubicBezTo>
                <a:cubicBezTo>
                  <a:pt x="18579" y="10387"/>
                  <a:pt x="18894" y="10709"/>
                  <a:pt x="19271" y="10709"/>
                </a:cubicBezTo>
                <a:cubicBezTo>
                  <a:pt x="19647" y="10709"/>
                  <a:pt x="19961" y="10387"/>
                  <a:pt x="20040" y="9955"/>
                </a:cubicBezTo>
                <a:cubicBezTo>
                  <a:pt x="20119" y="10387"/>
                  <a:pt x="20434" y="10709"/>
                  <a:pt x="20811" y="10709"/>
                </a:cubicBezTo>
                <a:cubicBezTo>
                  <a:pt x="21247" y="10709"/>
                  <a:pt x="21600" y="10276"/>
                  <a:pt x="21600" y="9742"/>
                </a:cubicBezTo>
                <a:lnTo>
                  <a:pt x="19428" y="4787"/>
                </a:lnTo>
                <a:lnTo>
                  <a:pt x="14545" y="4787"/>
                </a:lnTo>
                <a:lnTo>
                  <a:pt x="14545" y="3628"/>
                </a:lnTo>
                <a:lnTo>
                  <a:pt x="15699" y="3628"/>
                </a:lnTo>
                <a:lnTo>
                  <a:pt x="15699" y="0"/>
                </a:lnTo>
                <a:lnTo>
                  <a:pt x="5901" y="0"/>
                </a:lnTo>
                <a:close/>
                <a:moveTo>
                  <a:pt x="7876" y="3628"/>
                </a:moveTo>
                <a:lnTo>
                  <a:pt x="13724" y="3628"/>
                </a:lnTo>
                <a:lnTo>
                  <a:pt x="13724" y="4787"/>
                </a:lnTo>
                <a:lnTo>
                  <a:pt x="7876" y="4787"/>
                </a:lnTo>
                <a:lnTo>
                  <a:pt x="7876" y="3628"/>
                </a:lnTo>
                <a:close/>
                <a:moveTo>
                  <a:pt x="1224" y="11763"/>
                </a:moveTo>
                <a:lnTo>
                  <a:pt x="1224" y="19095"/>
                </a:lnTo>
                <a:lnTo>
                  <a:pt x="9484" y="19095"/>
                </a:lnTo>
                <a:lnTo>
                  <a:pt x="9484" y="13117"/>
                </a:lnTo>
                <a:lnTo>
                  <a:pt x="12116" y="13117"/>
                </a:lnTo>
                <a:lnTo>
                  <a:pt x="12116" y="19095"/>
                </a:lnTo>
                <a:lnTo>
                  <a:pt x="20377" y="19095"/>
                </a:lnTo>
                <a:lnTo>
                  <a:pt x="20377" y="11763"/>
                </a:lnTo>
                <a:lnTo>
                  <a:pt x="1224" y="11763"/>
                </a:lnTo>
                <a:close/>
                <a:moveTo>
                  <a:pt x="2371" y="13117"/>
                </a:moveTo>
                <a:lnTo>
                  <a:pt x="5004" y="13117"/>
                </a:lnTo>
                <a:lnTo>
                  <a:pt x="5004" y="16302"/>
                </a:lnTo>
                <a:lnTo>
                  <a:pt x="2371" y="16302"/>
                </a:lnTo>
                <a:lnTo>
                  <a:pt x="2371" y="13117"/>
                </a:lnTo>
                <a:close/>
                <a:moveTo>
                  <a:pt x="5928" y="13117"/>
                </a:moveTo>
                <a:lnTo>
                  <a:pt x="8561" y="13117"/>
                </a:lnTo>
                <a:lnTo>
                  <a:pt x="8561" y="16302"/>
                </a:lnTo>
                <a:lnTo>
                  <a:pt x="5928" y="16302"/>
                </a:lnTo>
                <a:lnTo>
                  <a:pt x="5928" y="13117"/>
                </a:lnTo>
                <a:close/>
                <a:moveTo>
                  <a:pt x="13041" y="13117"/>
                </a:moveTo>
                <a:lnTo>
                  <a:pt x="15673" y="13117"/>
                </a:lnTo>
                <a:lnTo>
                  <a:pt x="15673" y="16302"/>
                </a:lnTo>
                <a:lnTo>
                  <a:pt x="13041" y="16302"/>
                </a:lnTo>
                <a:lnTo>
                  <a:pt x="13041" y="13117"/>
                </a:lnTo>
                <a:close/>
                <a:moveTo>
                  <a:pt x="16598" y="13117"/>
                </a:moveTo>
                <a:lnTo>
                  <a:pt x="19230" y="13117"/>
                </a:lnTo>
                <a:lnTo>
                  <a:pt x="19230" y="16302"/>
                </a:lnTo>
                <a:lnTo>
                  <a:pt x="16598" y="16302"/>
                </a:lnTo>
                <a:lnTo>
                  <a:pt x="16598" y="13117"/>
                </a:lnTo>
                <a:close/>
                <a:moveTo>
                  <a:pt x="11270" y="15428"/>
                </a:moveTo>
                <a:lnTo>
                  <a:pt x="11270" y="17177"/>
                </a:lnTo>
                <a:lnTo>
                  <a:pt x="11764" y="17177"/>
                </a:lnTo>
                <a:lnTo>
                  <a:pt x="11764" y="15428"/>
                </a:lnTo>
                <a:lnTo>
                  <a:pt x="11270" y="15428"/>
                </a:lnTo>
                <a:close/>
                <a:moveTo>
                  <a:pt x="19" y="20290"/>
                </a:moveTo>
                <a:lnTo>
                  <a:pt x="19" y="21600"/>
                </a:lnTo>
                <a:lnTo>
                  <a:pt x="21581" y="21600"/>
                </a:lnTo>
                <a:lnTo>
                  <a:pt x="21581" y="20290"/>
                </a:lnTo>
                <a:lnTo>
                  <a:pt x="19" y="2029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099" name="Bolsa de compras"/>
          <p:cNvSpPr/>
          <p:nvPr/>
        </p:nvSpPr>
        <p:spPr>
          <a:xfrm>
            <a:off x="6638744" y="2900450"/>
            <a:ext cx="490176" cy="610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337" y="0"/>
                  <a:pt x="6333" y="1611"/>
                  <a:pt x="6333" y="3590"/>
                </a:cubicBezTo>
                <a:lnTo>
                  <a:pt x="6333" y="6729"/>
                </a:lnTo>
                <a:cubicBezTo>
                  <a:pt x="6333" y="6978"/>
                  <a:pt x="6583" y="7179"/>
                  <a:pt x="6892" y="7179"/>
                </a:cubicBezTo>
                <a:cubicBezTo>
                  <a:pt x="7201" y="7179"/>
                  <a:pt x="7452" y="6978"/>
                  <a:pt x="7452" y="6729"/>
                </a:cubicBezTo>
                <a:lnTo>
                  <a:pt x="7452" y="3590"/>
                </a:lnTo>
                <a:cubicBezTo>
                  <a:pt x="7452" y="2107"/>
                  <a:pt x="8954" y="900"/>
                  <a:pt x="10800" y="900"/>
                </a:cubicBezTo>
                <a:cubicBezTo>
                  <a:pt x="12646" y="900"/>
                  <a:pt x="14148" y="2107"/>
                  <a:pt x="14148" y="3590"/>
                </a:cubicBezTo>
                <a:lnTo>
                  <a:pt x="14148" y="6729"/>
                </a:lnTo>
                <a:cubicBezTo>
                  <a:pt x="14148" y="6978"/>
                  <a:pt x="14399" y="7179"/>
                  <a:pt x="14708" y="7179"/>
                </a:cubicBezTo>
                <a:cubicBezTo>
                  <a:pt x="15017" y="7179"/>
                  <a:pt x="15267" y="6978"/>
                  <a:pt x="15267" y="6729"/>
                </a:cubicBezTo>
                <a:lnTo>
                  <a:pt x="15267" y="3590"/>
                </a:lnTo>
                <a:cubicBezTo>
                  <a:pt x="15267" y="1611"/>
                  <a:pt x="13263" y="0"/>
                  <a:pt x="10800" y="0"/>
                </a:cubicBezTo>
                <a:close/>
                <a:moveTo>
                  <a:pt x="0" y="424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4247"/>
                </a:lnTo>
                <a:lnTo>
                  <a:pt x="15544" y="4247"/>
                </a:lnTo>
                <a:lnTo>
                  <a:pt x="15544" y="6062"/>
                </a:lnTo>
                <a:cubicBezTo>
                  <a:pt x="15756" y="6233"/>
                  <a:pt x="15887" y="6469"/>
                  <a:pt x="15887" y="6729"/>
                </a:cubicBezTo>
                <a:cubicBezTo>
                  <a:pt x="15887" y="7252"/>
                  <a:pt x="15358" y="7675"/>
                  <a:pt x="14708" y="7675"/>
                </a:cubicBezTo>
                <a:cubicBezTo>
                  <a:pt x="14057" y="7675"/>
                  <a:pt x="13530" y="7252"/>
                  <a:pt x="13530" y="6729"/>
                </a:cubicBezTo>
                <a:cubicBezTo>
                  <a:pt x="13530" y="6470"/>
                  <a:pt x="13661" y="6235"/>
                  <a:pt x="13871" y="6064"/>
                </a:cubicBezTo>
                <a:lnTo>
                  <a:pt x="13871" y="4247"/>
                </a:lnTo>
                <a:lnTo>
                  <a:pt x="7729" y="4247"/>
                </a:lnTo>
                <a:lnTo>
                  <a:pt x="7729" y="6064"/>
                </a:lnTo>
                <a:cubicBezTo>
                  <a:pt x="7939" y="6235"/>
                  <a:pt x="8070" y="6470"/>
                  <a:pt x="8070" y="6729"/>
                </a:cubicBezTo>
                <a:cubicBezTo>
                  <a:pt x="8070" y="7252"/>
                  <a:pt x="7543" y="7675"/>
                  <a:pt x="6892" y="7675"/>
                </a:cubicBezTo>
                <a:cubicBezTo>
                  <a:pt x="6242" y="7675"/>
                  <a:pt x="5713" y="7252"/>
                  <a:pt x="5713" y="6729"/>
                </a:cubicBezTo>
                <a:cubicBezTo>
                  <a:pt x="5713" y="6469"/>
                  <a:pt x="5844" y="6233"/>
                  <a:pt x="6056" y="6062"/>
                </a:cubicBezTo>
                <a:lnTo>
                  <a:pt x="6056" y="4247"/>
                </a:lnTo>
                <a:lnTo>
                  <a:pt x="0" y="4247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100" name="Motocross"/>
          <p:cNvSpPr/>
          <p:nvPr/>
        </p:nvSpPr>
        <p:spPr>
          <a:xfrm>
            <a:off x="7772335" y="2938596"/>
            <a:ext cx="577811" cy="533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596" extrusionOk="0">
                <a:moveTo>
                  <a:pt x="9995" y="2"/>
                </a:moveTo>
                <a:cubicBezTo>
                  <a:pt x="9844" y="-4"/>
                  <a:pt x="9691" y="5"/>
                  <a:pt x="9536" y="31"/>
                </a:cubicBezTo>
                <a:cubicBezTo>
                  <a:pt x="8415" y="223"/>
                  <a:pt x="7613" y="1237"/>
                  <a:pt x="7608" y="2382"/>
                </a:cubicBezTo>
                <a:lnTo>
                  <a:pt x="7605" y="2380"/>
                </a:lnTo>
                <a:lnTo>
                  <a:pt x="7605" y="3282"/>
                </a:lnTo>
                <a:lnTo>
                  <a:pt x="8706" y="3282"/>
                </a:lnTo>
                <a:cubicBezTo>
                  <a:pt x="8918" y="3888"/>
                  <a:pt x="9456" y="4319"/>
                  <a:pt x="10089" y="4319"/>
                </a:cubicBezTo>
                <a:cubicBezTo>
                  <a:pt x="10907" y="4319"/>
                  <a:pt x="11571" y="3599"/>
                  <a:pt x="11571" y="2710"/>
                </a:cubicBezTo>
                <a:cubicBezTo>
                  <a:pt x="11571" y="2491"/>
                  <a:pt x="11530" y="2282"/>
                  <a:pt x="11457" y="2091"/>
                </a:cubicBezTo>
                <a:lnTo>
                  <a:pt x="12114" y="1978"/>
                </a:lnTo>
                <a:cubicBezTo>
                  <a:pt x="11951" y="852"/>
                  <a:pt x="11047" y="45"/>
                  <a:pt x="9995" y="2"/>
                </a:cubicBezTo>
                <a:close/>
                <a:moveTo>
                  <a:pt x="8114" y="4051"/>
                </a:moveTo>
                <a:cubicBezTo>
                  <a:pt x="7621" y="4059"/>
                  <a:pt x="7141" y="4322"/>
                  <a:pt x="6850" y="4805"/>
                </a:cubicBezTo>
                <a:lnTo>
                  <a:pt x="4190" y="9224"/>
                </a:lnTo>
                <a:cubicBezTo>
                  <a:pt x="3840" y="9807"/>
                  <a:pt x="3867" y="10540"/>
                  <a:pt x="4207" y="11081"/>
                </a:cubicBezTo>
                <a:cubicBezTo>
                  <a:pt x="4276" y="11202"/>
                  <a:pt x="4366" y="11310"/>
                  <a:pt x="4473" y="11401"/>
                </a:cubicBezTo>
                <a:cubicBezTo>
                  <a:pt x="4524" y="11449"/>
                  <a:pt x="4577" y="11495"/>
                  <a:pt x="4636" y="11536"/>
                </a:cubicBezTo>
                <a:cubicBezTo>
                  <a:pt x="4750" y="11617"/>
                  <a:pt x="4871" y="11678"/>
                  <a:pt x="4995" y="11722"/>
                </a:cubicBezTo>
                <a:lnTo>
                  <a:pt x="8055" y="13468"/>
                </a:lnTo>
                <a:lnTo>
                  <a:pt x="7986" y="17076"/>
                </a:lnTo>
                <a:cubicBezTo>
                  <a:pt x="7973" y="17753"/>
                  <a:pt x="8466" y="18313"/>
                  <a:pt x="9089" y="18327"/>
                </a:cubicBezTo>
                <a:cubicBezTo>
                  <a:pt x="9097" y="18327"/>
                  <a:pt x="9106" y="18327"/>
                  <a:pt x="9114" y="18327"/>
                </a:cubicBezTo>
                <a:cubicBezTo>
                  <a:pt x="9725" y="18327"/>
                  <a:pt x="10227" y="17795"/>
                  <a:pt x="10240" y="17127"/>
                </a:cubicBezTo>
                <a:lnTo>
                  <a:pt x="10324" y="12761"/>
                </a:lnTo>
                <a:cubicBezTo>
                  <a:pt x="10333" y="12297"/>
                  <a:pt x="10099" y="11867"/>
                  <a:pt x="9721" y="11651"/>
                </a:cubicBezTo>
                <a:lnTo>
                  <a:pt x="7250" y="10241"/>
                </a:lnTo>
                <a:lnTo>
                  <a:pt x="8934" y="7445"/>
                </a:lnTo>
                <a:lnTo>
                  <a:pt x="9805" y="8886"/>
                </a:lnTo>
                <a:cubicBezTo>
                  <a:pt x="9956" y="9137"/>
                  <a:pt x="10214" y="9288"/>
                  <a:pt x="10490" y="9288"/>
                </a:cubicBezTo>
                <a:lnTo>
                  <a:pt x="12823" y="9288"/>
                </a:lnTo>
                <a:cubicBezTo>
                  <a:pt x="13275" y="9288"/>
                  <a:pt x="13643" y="8889"/>
                  <a:pt x="13643" y="8397"/>
                </a:cubicBezTo>
                <a:cubicBezTo>
                  <a:pt x="13643" y="7905"/>
                  <a:pt x="13275" y="7507"/>
                  <a:pt x="12823" y="7507"/>
                </a:cubicBezTo>
                <a:lnTo>
                  <a:pt x="10932" y="7507"/>
                </a:lnTo>
                <a:lnTo>
                  <a:pt x="9637" y="5364"/>
                </a:lnTo>
                <a:cubicBezTo>
                  <a:pt x="9554" y="4951"/>
                  <a:pt x="9329" y="4572"/>
                  <a:pt x="8978" y="4323"/>
                </a:cubicBezTo>
                <a:cubicBezTo>
                  <a:pt x="8711" y="4133"/>
                  <a:pt x="8410" y="4046"/>
                  <a:pt x="8114" y="4051"/>
                </a:cubicBezTo>
                <a:close/>
                <a:moveTo>
                  <a:pt x="13554" y="9312"/>
                </a:moveTo>
                <a:cubicBezTo>
                  <a:pt x="13327" y="9312"/>
                  <a:pt x="13144" y="9511"/>
                  <a:pt x="13144" y="9757"/>
                </a:cubicBezTo>
                <a:cubicBezTo>
                  <a:pt x="13144" y="10003"/>
                  <a:pt x="13327" y="10203"/>
                  <a:pt x="13554" y="10203"/>
                </a:cubicBezTo>
                <a:lnTo>
                  <a:pt x="14606" y="10203"/>
                </a:lnTo>
                <a:cubicBezTo>
                  <a:pt x="14673" y="10211"/>
                  <a:pt x="15011" y="10272"/>
                  <a:pt x="15185" y="10723"/>
                </a:cubicBezTo>
                <a:lnTo>
                  <a:pt x="16479" y="13652"/>
                </a:lnTo>
                <a:cubicBezTo>
                  <a:pt x="16550" y="13812"/>
                  <a:pt x="16696" y="13906"/>
                  <a:pt x="16849" y="13906"/>
                </a:cubicBezTo>
                <a:cubicBezTo>
                  <a:pt x="16909" y="13906"/>
                  <a:pt x="16970" y="13892"/>
                  <a:pt x="17027" y="13862"/>
                </a:cubicBezTo>
                <a:cubicBezTo>
                  <a:pt x="17231" y="13756"/>
                  <a:pt x="17317" y="13489"/>
                  <a:pt x="17219" y="13267"/>
                </a:cubicBezTo>
                <a:lnTo>
                  <a:pt x="15937" y="10367"/>
                </a:lnTo>
                <a:cubicBezTo>
                  <a:pt x="15623" y="9568"/>
                  <a:pt x="14975" y="9328"/>
                  <a:pt x="14623" y="9312"/>
                </a:cubicBezTo>
                <a:lnTo>
                  <a:pt x="13554" y="9312"/>
                </a:lnTo>
                <a:close/>
                <a:moveTo>
                  <a:pt x="17950" y="10258"/>
                </a:moveTo>
                <a:cubicBezTo>
                  <a:pt x="17742" y="10258"/>
                  <a:pt x="17247" y="10294"/>
                  <a:pt x="16604" y="10581"/>
                </a:cubicBezTo>
                <a:lnTo>
                  <a:pt x="17039" y="11498"/>
                </a:lnTo>
                <a:cubicBezTo>
                  <a:pt x="17039" y="11498"/>
                  <a:pt x="17362" y="10888"/>
                  <a:pt x="18093" y="10888"/>
                </a:cubicBezTo>
                <a:cubicBezTo>
                  <a:pt x="18093" y="10888"/>
                  <a:pt x="18852" y="10883"/>
                  <a:pt x="19287" y="11251"/>
                </a:cubicBezTo>
                <a:cubicBezTo>
                  <a:pt x="19287" y="11251"/>
                  <a:pt x="19674" y="11216"/>
                  <a:pt x="19531" y="10849"/>
                </a:cubicBezTo>
                <a:cubicBezTo>
                  <a:pt x="19531" y="10849"/>
                  <a:pt x="18974" y="10261"/>
                  <a:pt x="18056" y="10261"/>
                </a:cubicBezTo>
                <a:cubicBezTo>
                  <a:pt x="18056" y="10261"/>
                  <a:pt x="18019" y="10257"/>
                  <a:pt x="17950" y="10258"/>
                </a:cubicBezTo>
                <a:close/>
                <a:moveTo>
                  <a:pt x="14665" y="11116"/>
                </a:moveTo>
                <a:lnTo>
                  <a:pt x="10855" y="12277"/>
                </a:lnTo>
                <a:lnTo>
                  <a:pt x="10855" y="17792"/>
                </a:lnTo>
                <a:cubicBezTo>
                  <a:pt x="10855" y="17792"/>
                  <a:pt x="11545" y="18156"/>
                  <a:pt x="12529" y="16797"/>
                </a:cubicBezTo>
                <a:lnTo>
                  <a:pt x="15564" y="12995"/>
                </a:lnTo>
                <a:lnTo>
                  <a:pt x="14665" y="11116"/>
                </a:lnTo>
                <a:close/>
                <a:moveTo>
                  <a:pt x="1770" y="11120"/>
                </a:moveTo>
                <a:cubicBezTo>
                  <a:pt x="1344" y="11097"/>
                  <a:pt x="859" y="11171"/>
                  <a:pt x="401" y="11465"/>
                </a:cubicBezTo>
                <a:cubicBezTo>
                  <a:pt x="401" y="11465"/>
                  <a:pt x="-91" y="11712"/>
                  <a:pt x="14" y="11994"/>
                </a:cubicBezTo>
                <a:cubicBezTo>
                  <a:pt x="14" y="11994"/>
                  <a:pt x="28" y="12059"/>
                  <a:pt x="682" y="11834"/>
                </a:cubicBezTo>
                <a:cubicBezTo>
                  <a:pt x="1613" y="11513"/>
                  <a:pt x="2276" y="11918"/>
                  <a:pt x="2276" y="11918"/>
                </a:cubicBezTo>
                <a:lnTo>
                  <a:pt x="6956" y="14715"/>
                </a:lnTo>
                <a:lnTo>
                  <a:pt x="6956" y="13828"/>
                </a:lnTo>
                <a:lnTo>
                  <a:pt x="3029" y="11465"/>
                </a:lnTo>
                <a:cubicBezTo>
                  <a:pt x="3029" y="11465"/>
                  <a:pt x="2481" y="11158"/>
                  <a:pt x="1770" y="11120"/>
                </a:cubicBezTo>
                <a:close/>
                <a:moveTo>
                  <a:pt x="3940" y="14082"/>
                </a:moveTo>
                <a:cubicBezTo>
                  <a:pt x="2057" y="14082"/>
                  <a:pt x="524" y="15746"/>
                  <a:pt x="524" y="17792"/>
                </a:cubicBezTo>
                <a:cubicBezTo>
                  <a:pt x="524" y="19839"/>
                  <a:pt x="2057" y="21505"/>
                  <a:pt x="3940" y="21505"/>
                </a:cubicBezTo>
                <a:cubicBezTo>
                  <a:pt x="5823" y="21505"/>
                  <a:pt x="7355" y="19839"/>
                  <a:pt x="7355" y="17792"/>
                </a:cubicBezTo>
                <a:cubicBezTo>
                  <a:pt x="7355" y="15746"/>
                  <a:pt x="5823" y="14082"/>
                  <a:pt x="3940" y="14082"/>
                </a:cubicBezTo>
                <a:close/>
                <a:moveTo>
                  <a:pt x="18093" y="14173"/>
                </a:moveTo>
                <a:cubicBezTo>
                  <a:pt x="16209" y="14173"/>
                  <a:pt x="14678" y="15837"/>
                  <a:pt x="14678" y="17883"/>
                </a:cubicBezTo>
                <a:cubicBezTo>
                  <a:pt x="14678" y="19930"/>
                  <a:pt x="16209" y="21596"/>
                  <a:pt x="18093" y="21596"/>
                </a:cubicBezTo>
                <a:cubicBezTo>
                  <a:pt x="19976" y="21596"/>
                  <a:pt x="21509" y="19930"/>
                  <a:pt x="21509" y="17883"/>
                </a:cubicBezTo>
                <a:cubicBezTo>
                  <a:pt x="21509" y="15837"/>
                  <a:pt x="19976" y="14173"/>
                  <a:pt x="18093" y="14173"/>
                </a:cubicBezTo>
                <a:close/>
                <a:moveTo>
                  <a:pt x="3940" y="15639"/>
                </a:moveTo>
                <a:cubicBezTo>
                  <a:pt x="5032" y="15639"/>
                  <a:pt x="5921" y="16605"/>
                  <a:pt x="5921" y="17792"/>
                </a:cubicBezTo>
                <a:cubicBezTo>
                  <a:pt x="5921" y="18979"/>
                  <a:pt x="5032" y="19945"/>
                  <a:pt x="3940" y="19945"/>
                </a:cubicBezTo>
                <a:cubicBezTo>
                  <a:pt x="2848" y="19945"/>
                  <a:pt x="1959" y="18979"/>
                  <a:pt x="1959" y="17792"/>
                </a:cubicBezTo>
                <a:cubicBezTo>
                  <a:pt x="1959" y="16605"/>
                  <a:pt x="2848" y="15639"/>
                  <a:pt x="3940" y="15639"/>
                </a:cubicBezTo>
                <a:close/>
                <a:moveTo>
                  <a:pt x="18093" y="15732"/>
                </a:moveTo>
                <a:cubicBezTo>
                  <a:pt x="19185" y="15732"/>
                  <a:pt x="20074" y="16696"/>
                  <a:pt x="20074" y="17883"/>
                </a:cubicBezTo>
                <a:cubicBezTo>
                  <a:pt x="20074" y="19071"/>
                  <a:pt x="19185" y="20036"/>
                  <a:pt x="18093" y="20036"/>
                </a:cubicBezTo>
                <a:cubicBezTo>
                  <a:pt x="17000" y="20036"/>
                  <a:pt x="16111" y="19071"/>
                  <a:pt x="16111" y="17883"/>
                </a:cubicBezTo>
                <a:cubicBezTo>
                  <a:pt x="16111" y="16696"/>
                  <a:pt x="17000" y="15732"/>
                  <a:pt x="18093" y="15732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grpSp>
        <p:nvGrpSpPr>
          <p:cNvPr id="1103" name="Agrupar"/>
          <p:cNvGrpSpPr/>
          <p:nvPr/>
        </p:nvGrpSpPr>
        <p:grpSpPr>
          <a:xfrm>
            <a:off x="3138605" y="2869924"/>
            <a:ext cx="999702" cy="671195"/>
            <a:chOff x="0" y="0"/>
            <a:chExt cx="2280620" cy="1531197"/>
          </a:xfrm>
          <a:solidFill>
            <a:schemeClr val="tx1"/>
          </a:solidFill>
        </p:grpSpPr>
        <p:sp>
          <p:nvSpPr>
            <p:cNvPr id="1101" name="Teléfono"/>
            <p:cNvSpPr/>
            <p:nvPr/>
          </p:nvSpPr>
          <p:spPr>
            <a:xfrm>
              <a:off x="1010653" y="130582"/>
              <a:ext cx="1269968" cy="1270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72" extrusionOk="0">
                  <a:moveTo>
                    <a:pt x="4456" y="0"/>
                  </a:moveTo>
                  <a:cubicBezTo>
                    <a:pt x="4319" y="3"/>
                    <a:pt x="4182" y="47"/>
                    <a:pt x="4065" y="134"/>
                  </a:cubicBezTo>
                  <a:lnTo>
                    <a:pt x="2615" y="1212"/>
                  </a:lnTo>
                  <a:lnTo>
                    <a:pt x="6378" y="6378"/>
                  </a:lnTo>
                  <a:lnTo>
                    <a:pt x="7829" y="5299"/>
                  </a:lnTo>
                  <a:cubicBezTo>
                    <a:pt x="8140" y="5067"/>
                    <a:pt x="8206" y="4624"/>
                    <a:pt x="7975" y="4311"/>
                  </a:cubicBezTo>
                  <a:lnTo>
                    <a:pt x="5072" y="311"/>
                  </a:lnTo>
                  <a:cubicBezTo>
                    <a:pt x="4920" y="104"/>
                    <a:pt x="4686" y="-4"/>
                    <a:pt x="4456" y="0"/>
                  </a:cubicBezTo>
                  <a:close/>
                  <a:moveTo>
                    <a:pt x="2209" y="1514"/>
                  </a:moveTo>
                  <a:cubicBezTo>
                    <a:pt x="2209" y="1514"/>
                    <a:pt x="-223" y="3454"/>
                    <a:pt x="16" y="7120"/>
                  </a:cubicBezTo>
                  <a:cubicBezTo>
                    <a:pt x="16" y="7120"/>
                    <a:pt x="1473" y="11065"/>
                    <a:pt x="5867" y="15478"/>
                  </a:cubicBezTo>
                  <a:cubicBezTo>
                    <a:pt x="10261" y="19891"/>
                    <a:pt x="14189" y="21356"/>
                    <a:pt x="14189" y="21356"/>
                  </a:cubicBezTo>
                  <a:cubicBezTo>
                    <a:pt x="17838" y="21596"/>
                    <a:pt x="19772" y="19154"/>
                    <a:pt x="19772" y="19154"/>
                  </a:cubicBezTo>
                  <a:lnTo>
                    <a:pt x="14628" y="15374"/>
                  </a:lnTo>
                  <a:cubicBezTo>
                    <a:pt x="13735" y="16397"/>
                    <a:pt x="12393" y="16575"/>
                    <a:pt x="11402" y="15580"/>
                  </a:cubicBezTo>
                  <a:lnTo>
                    <a:pt x="5767" y="9920"/>
                  </a:lnTo>
                  <a:cubicBezTo>
                    <a:pt x="4776" y="8925"/>
                    <a:pt x="4954" y="7577"/>
                    <a:pt x="5972" y="6680"/>
                  </a:cubicBezTo>
                  <a:lnTo>
                    <a:pt x="2209" y="1514"/>
                  </a:lnTo>
                  <a:close/>
                  <a:moveTo>
                    <a:pt x="16463" y="13230"/>
                  </a:moveTo>
                  <a:cubicBezTo>
                    <a:pt x="16285" y="13257"/>
                    <a:pt x="16117" y="13351"/>
                    <a:pt x="16002" y="13508"/>
                  </a:cubicBezTo>
                  <a:lnTo>
                    <a:pt x="14929" y="14965"/>
                  </a:lnTo>
                  <a:lnTo>
                    <a:pt x="20071" y="18746"/>
                  </a:lnTo>
                  <a:lnTo>
                    <a:pt x="21146" y="17289"/>
                  </a:lnTo>
                  <a:cubicBezTo>
                    <a:pt x="21377" y="16976"/>
                    <a:pt x="21297" y="16523"/>
                    <a:pt x="20968" y="16278"/>
                  </a:cubicBezTo>
                  <a:lnTo>
                    <a:pt x="16985" y="13361"/>
                  </a:lnTo>
                  <a:cubicBezTo>
                    <a:pt x="16829" y="13245"/>
                    <a:pt x="16641" y="13204"/>
                    <a:pt x="16463" y="13230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102" name="Mujer"/>
            <p:cNvSpPr/>
            <p:nvPr/>
          </p:nvSpPr>
          <p:spPr>
            <a:xfrm>
              <a:off x="-1" y="0"/>
              <a:ext cx="692275" cy="153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7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</p:grpSp>
      <p:sp>
        <p:nvSpPr>
          <p:cNvPr id="1151" name="Línea de conexión"/>
          <p:cNvSpPr/>
          <p:nvPr/>
        </p:nvSpPr>
        <p:spPr>
          <a:xfrm>
            <a:off x="3859965" y="3205521"/>
            <a:ext cx="1454747" cy="323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/>
          <a:lstStyle/>
          <a:p>
            <a:endParaRPr sz="877"/>
          </a:p>
        </p:txBody>
      </p:sp>
      <p:cxnSp>
        <p:nvCxnSpPr>
          <p:cNvPr id="1105" name="Línea de conexión"/>
          <p:cNvCxnSpPr>
            <a:stCxn id="1099" idx="0"/>
            <a:endCxn id="1100" idx="0"/>
          </p:cNvCxnSpPr>
          <p:nvPr/>
        </p:nvCxnSpPr>
        <p:spPr>
          <a:xfrm>
            <a:off x="6883832" y="3205522"/>
            <a:ext cx="1177409" cy="0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grpSp>
        <p:nvGrpSpPr>
          <p:cNvPr id="1108" name="Agrupar"/>
          <p:cNvGrpSpPr/>
          <p:nvPr/>
        </p:nvGrpSpPr>
        <p:grpSpPr>
          <a:xfrm>
            <a:off x="3166020" y="3584488"/>
            <a:ext cx="972288" cy="670872"/>
            <a:chOff x="0" y="0"/>
            <a:chExt cx="2218079" cy="1530461"/>
          </a:xfrm>
          <a:solidFill>
            <a:schemeClr val="tx1"/>
          </a:solidFill>
        </p:grpSpPr>
        <p:sp>
          <p:nvSpPr>
            <p:cNvPr id="1106" name="Teléfono"/>
            <p:cNvSpPr/>
            <p:nvPr/>
          </p:nvSpPr>
          <p:spPr>
            <a:xfrm>
              <a:off x="948112" y="130214"/>
              <a:ext cx="1269968" cy="1270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72" extrusionOk="0">
                  <a:moveTo>
                    <a:pt x="4456" y="0"/>
                  </a:moveTo>
                  <a:cubicBezTo>
                    <a:pt x="4319" y="3"/>
                    <a:pt x="4182" y="47"/>
                    <a:pt x="4065" y="134"/>
                  </a:cubicBezTo>
                  <a:lnTo>
                    <a:pt x="2615" y="1212"/>
                  </a:lnTo>
                  <a:lnTo>
                    <a:pt x="6378" y="6378"/>
                  </a:lnTo>
                  <a:lnTo>
                    <a:pt x="7829" y="5299"/>
                  </a:lnTo>
                  <a:cubicBezTo>
                    <a:pt x="8140" y="5067"/>
                    <a:pt x="8206" y="4624"/>
                    <a:pt x="7975" y="4311"/>
                  </a:cubicBezTo>
                  <a:lnTo>
                    <a:pt x="5072" y="311"/>
                  </a:lnTo>
                  <a:cubicBezTo>
                    <a:pt x="4920" y="104"/>
                    <a:pt x="4686" y="-4"/>
                    <a:pt x="4456" y="0"/>
                  </a:cubicBezTo>
                  <a:close/>
                  <a:moveTo>
                    <a:pt x="2209" y="1514"/>
                  </a:moveTo>
                  <a:cubicBezTo>
                    <a:pt x="2209" y="1514"/>
                    <a:pt x="-223" y="3454"/>
                    <a:pt x="16" y="7120"/>
                  </a:cubicBezTo>
                  <a:cubicBezTo>
                    <a:pt x="16" y="7120"/>
                    <a:pt x="1473" y="11065"/>
                    <a:pt x="5867" y="15478"/>
                  </a:cubicBezTo>
                  <a:cubicBezTo>
                    <a:pt x="10261" y="19891"/>
                    <a:pt x="14189" y="21356"/>
                    <a:pt x="14189" y="21356"/>
                  </a:cubicBezTo>
                  <a:cubicBezTo>
                    <a:pt x="17838" y="21596"/>
                    <a:pt x="19772" y="19154"/>
                    <a:pt x="19772" y="19154"/>
                  </a:cubicBezTo>
                  <a:lnTo>
                    <a:pt x="14628" y="15374"/>
                  </a:lnTo>
                  <a:cubicBezTo>
                    <a:pt x="13735" y="16397"/>
                    <a:pt x="12393" y="16575"/>
                    <a:pt x="11402" y="15580"/>
                  </a:cubicBezTo>
                  <a:lnTo>
                    <a:pt x="5767" y="9920"/>
                  </a:lnTo>
                  <a:cubicBezTo>
                    <a:pt x="4776" y="8925"/>
                    <a:pt x="4954" y="7577"/>
                    <a:pt x="5972" y="6680"/>
                  </a:cubicBezTo>
                  <a:lnTo>
                    <a:pt x="2209" y="1514"/>
                  </a:lnTo>
                  <a:close/>
                  <a:moveTo>
                    <a:pt x="16463" y="13230"/>
                  </a:moveTo>
                  <a:cubicBezTo>
                    <a:pt x="16285" y="13257"/>
                    <a:pt x="16117" y="13351"/>
                    <a:pt x="16002" y="13508"/>
                  </a:cubicBezTo>
                  <a:lnTo>
                    <a:pt x="14929" y="14965"/>
                  </a:lnTo>
                  <a:lnTo>
                    <a:pt x="20071" y="18746"/>
                  </a:lnTo>
                  <a:lnTo>
                    <a:pt x="21146" y="17289"/>
                  </a:lnTo>
                  <a:cubicBezTo>
                    <a:pt x="21377" y="16976"/>
                    <a:pt x="21297" y="16523"/>
                    <a:pt x="20968" y="16278"/>
                  </a:cubicBezTo>
                  <a:lnTo>
                    <a:pt x="16985" y="13361"/>
                  </a:lnTo>
                  <a:cubicBezTo>
                    <a:pt x="16829" y="13245"/>
                    <a:pt x="16641" y="13204"/>
                    <a:pt x="16463" y="13230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107" name="Hombre"/>
            <p:cNvSpPr/>
            <p:nvPr/>
          </p:nvSpPr>
          <p:spPr>
            <a:xfrm>
              <a:off x="0" y="0"/>
              <a:ext cx="567191" cy="153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077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10777" y="4060"/>
                  </a:lnTo>
                  <a:lnTo>
                    <a:pt x="4845" y="4060"/>
                  </a:ln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</p:grpSp>
      <p:grpSp>
        <p:nvGrpSpPr>
          <p:cNvPr id="1111" name="Agrupar"/>
          <p:cNvGrpSpPr/>
          <p:nvPr/>
        </p:nvGrpSpPr>
        <p:grpSpPr>
          <a:xfrm>
            <a:off x="3138605" y="4298729"/>
            <a:ext cx="999702" cy="671195"/>
            <a:chOff x="0" y="0"/>
            <a:chExt cx="2280620" cy="1531197"/>
          </a:xfrm>
          <a:solidFill>
            <a:schemeClr val="tx1"/>
          </a:solidFill>
        </p:grpSpPr>
        <p:sp>
          <p:nvSpPr>
            <p:cNvPr id="1109" name="Teléfono"/>
            <p:cNvSpPr/>
            <p:nvPr/>
          </p:nvSpPr>
          <p:spPr>
            <a:xfrm>
              <a:off x="1010653" y="130582"/>
              <a:ext cx="1269968" cy="1270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72" extrusionOk="0">
                  <a:moveTo>
                    <a:pt x="4456" y="0"/>
                  </a:moveTo>
                  <a:cubicBezTo>
                    <a:pt x="4319" y="3"/>
                    <a:pt x="4182" y="47"/>
                    <a:pt x="4065" y="134"/>
                  </a:cubicBezTo>
                  <a:lnTo>
                    <a:pt x="2615" y="1212"/>
                  </a:lnTo>
                  <a:lnTo>
                    <a:pt x="6378" y="6378"/>
                  </a:lnTo>
                  <a:lnTo>
                    <a:pt x="7829" y="5299"/>
                  </a:lnTo>
                  <a:cubicBezTo>
                    <a:pt x="8140" y="5067"/>
                    <a:pt x="8206" y="4624"/>
                    <a:pt x="7975" y="4311"/>
                  </a:cubicBezTo>
                  <a:lnTo>
                    <a:pt x="5072" y="311"/>
                  </a:lnTo>
                  <a:cubicBezTo>
                    <a:pt x="4920" y="104"/>
                    <a:pt x="4686" y="-4"/>
                    <a:pt x="4456" y="0"/>
                  </a:cubicBezTo>
                  <a:close/>
                  <a:moveTo>
                    <a:pt x="2209" y="1514"/>
                  </a:moveTo>
                  <a:cubicBezTo>
                    <a:pt x="2209" y="1514"/>
                    <a:pt x="-223" y="3454"/>
                    <a:pt x="16" y="7120"/>
                  </a:cubicBezTo>
                  <a:cubicBezTo>
                    <a:pt x="16" y="7120"/>
                    <a:pt x="1473" y="11065"/>
                    <a:pt x="5867" y="15478"/>
                  </a:cubicBezTo>
                  <a:cubicBezTo>
                    <a:pt x="10261" y="19891"/>
                    <a:pt x="14189" y="21356"/>
                    <a:pt x="14189" y="21356"/>
                  </a:cubicBezTo>
                  <a:cubicBezTo>
                    <a:pt x="17838" y="21596"/>
                    <a:pt x="19772" y="19154"/>
                    <a:pt x="19772" y="19154"/>
                  </a:cubicBezTo>
                  <a:lnTo>
                    <a:pt x="14628" y="15374"/>
                  </a:lnTo>
                  <a:cubicBezTo>
                    <a:pt x="13735" y="16397"/>
                    <a:pt x="12393" y="16575"/>
                    <a:pt x="11402" y="15580"/>
                  </a:cubicBezTo>
                  <a:lnTo>
                    <a:pt x="5767" y="9920"/>
                  </a:lnTo>
                  <a:cubicBezTo>
                    <a:pt x="4776" y="8925"/>
                    <a:pt x="4954" y="7577"/>
                    <a:pt x="5972" y="6680"/>
                  </a:cubicBezTo>
                  <a:lnTo>
                    <a:pt x="2209" y="1514"/>
                  </a:lnTo>
                  <a:close/>
                  <a:moveTo>
                    <a:pt x="16463" y="13230"/>
                  </a:moveTo>
                  <a:cubicBezTo>
                    <a:pt x="16285" y="13257"/>
                    <a:pt x="16117" y="13351"/>
                    <a:pt x="16002" y="13508"/>
                  </a:cubicBezTo>
                  <a:lnTo>
                    <a:pt x="14929" y="14965"/>
                  </a:lnTo>
                  <a:lnTo>
                    <a:pt x="20071" y="18746"/>
                  </a:lnTo>
                  <a:lnTo>
                    <a:pt x="21146" y="17289"/>
                  </a:lnTo>
                  <a:cubicBezTo>
                    <a:pt x="21377" y="16976"/>
                    <a:pt x="21297" y="16523"/>
                    <a:pt x="20968" y="16278"/>
                  </a:cubicBezTo>
                  <a:lnTo>
                    <a:pt x="16985" y="13361"/>
                  </a:lnTo>
                  <a:cubicBezTo>
                    <a:pt x="16829" y="13245"/>
                    <a:pt x="16641" y="13204"/>
                    <a:pt x="16463" y="13230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110" name="Mujer"/>
            <p:cNvSpPr/>
            <p:nvPr/>
          </p:nvSpPr>
          <p:spPr>
            <a:xfrm>
              <a:off x="-1" y="0"/>
              <a:ext cx="692275" cy="153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7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</p:grpSp>
      <p:sp>
        <p:nvSpPr>
          <p:cNvPr id="1152" name="Línea de conexión"/>
          <p:cNvSpPr/>
          <p:nvPr/>
        </p:nvSpPr>
        <p:spPr>
          <a:xfrm>
            <a:off x="3859964" y="3676998"/>
            <a:ext cx="990555" cy="242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/>
          <a:lstStyle/>
          <a:p>
            <a:endParaRPr sz="877"/>
          </a:p>
        </p:txBody>
      </p:sp>
      <p:sp>
        <p:nvSpPr>
          <p:cNvPr id="1153" name="Línea de conexión"/>
          <p:cNvSpPr/>
          <p:nvPr/>
        </p:nvSpPr>
        <p:spPr>
          <a:xfrm>
            <a:off x="3859965" y="3925333"/>
            <a:ext cx="994923" cy="708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/>
          <a:lstStyle/>
          <a:p>
            <a:endParaRPr sz="877"/>
          </a:p>
        </p:txBody>
      </p:sp>
      <p:sp>
        <p:nvSpPr>
          <p:cNvPr id="1114" name="Motocross"/>
          <p:cNvSpPr/>
          <p:nvPr/>
        </p:nvSpPr>
        <p:spPr>
          <a:xfrm>
            <a:off x="7772335" y="3791885"/>
            <a:ext cx="577811" cy="533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596" extrusionOk="0">
                <a:moveTo>
                  <a:pt x="9995" y="2"/>
                </a:moveTo>
                <a:cubicBezTo>
                  <a:pt x="9844" y="-4"/>
                  <a:pt x="9691" y="5"/>
                  <a:pt x="9536" y="31"/>
                </a:cubicBezTo>
                <a:cubicBezTo>
                  <a:pt x="8415" y="223"/>
                  <a:pt x="7613" y="1237"/>
                  <a:pt x="7608" y="2382"/>
                </a:cubicBezTo>
                <a:lnTo>
                  <a:pt x="7605" y="2380"/>
                </a:lnTo>
                <a:lnTo>
                  <a:pt x="7605" y="3282"/>
                </a:lnTo>
                <a:lnTo>
                  <a:pt x="8706" y="3282"/>
                </a:lnTo>
                <a:cubicBezTo>
                  <a:pt x="8918" y="3888"/>
                  <a:pt x="9456" y="4319"/>
                  <a:pt x="10089" y="4319"/>
                </a:cubicBezTo>
                <a:cubicBezTo>
                  <a:pt x="10907" y="4319"/>
                  <a:pt x="11571" y="3599"/>
                  <a:pt x="11571" y="2710"/>
                </a:cubicBezTo>
                <a:cubicBezTo>
                  <a:pt x="11571" y="2491"/>
                  <a:pt x="11530" y="2282"/>
                  <a:pt x="11457" y="2091"/>
                </a:cubicBezTo>
                <a:lnTo>
                  <a:pt x="12114" y="1978"/>
                </a:lnTo>
                <a:cubicBezTo>
                  <a:pt x="11951" y="852"/>
                  <a:pt x="11047" y="45"/>
                  <a:pt x="9995" y="2"/>
                </a:cubicBezTo>
                <a:close/>
                <a:moveTo>
                  <a:pt x="8114" y="4051"/>
                </a:moveTo>
                <a:cubicBezTo>
                  <a:pt x="7621" y="4059"/>
                  <a:pt x="7141" y="4322"/>
                  <a:pt x="6850" y="4805"/>
                </a:cubicBezTo>
                <a:lnTo>
                  <a:pt x="4190" y="9224"/>
                </a:lnTo>
                <a:cubicBezTo>
                  <a:pt x="3840" y="9807"/>
                  <a:pt x="3867" y="10540"/>
                  <a:pt x="4207" y="11081"/>
                </a:cubicBezTo>
                <a:cubicBezTo>
                  <a:pt x="4276" y="11202"/>
                  <a:pt x="4366" y="11310"/>
                  <a:pt x="4473" y="11401"/>
                </a:cubicBezTo>
                <a:cubicBezTo>
                  <a:pt x="4524" y="11449"/>
                  <a:pt x="4577" y="11495"/>
                  <a:pt x="4636" y="11536"/>
                </a:cubicBezTo>
                <a:cubicBezTo>
                  <a:pt x="4750" y="11617"/>
                  <a:pt x="4871" y="11678"/>
                  <a:pt x="4995" y="11722"/>
                </a:cubicBezTo>
                <a:lnTo>
                  <a:pt x="8055" y="13468"/>
                </a:lnTo>
                <a:lnTo>
                  <a:pt x="7986" y="17076"/>
                </a:lnTo>
                <a:cubicBezTo>
                  <a:pt x="7973" y="17753"/>
                  <a:pt x="8466" y="18313"/>
                  <a:pt x="9089" y="18327"/>
                </a:cubicBezTo>
                <a:cubicBezTo>
                  <a:pt x="9097" y="18327"/>
                  <a:pt x="9106" y="18327"/>
                  <a:pt x="9114" y="18327"/>
                </a:cubicBezTo>
                <a:cubicBezTo>
                  <a:pt x="9725" y="18327"/>
                  <a:pt x="10227" y="17795"/>
                  <a:pt x="10240" y="17127"/>
                </a:cubicBezTo>
                <a:lnTo>
                  <a:pt x="10324" y="12761"/>
                </a:lnTo>
                <a:cubicBezTo>
                  <a:pt x="10333" y="12297"/>
                  <a:pt x="10099" y="11867"/>
                  <a:pt x="9721" y="11651"/>
                </a:cubicBezTo>
                <a:lnTo>
                  <a:pt x="7250" y="10241"/>
                </a:lnTo>
                <a:lnTo>
                  <a:pt x="8934" y="7445"/>
                </a:lnTo>
                <a:lnTo>
                  <a:pt x="9805" y="8886"/>
                </a:lnTo>
                <a:cubicBezTo>
                  <a:pt x="9956" y="9137"/>
                  <a:pt x="10214" y="9288"/>
                  <a:pt x="10490" y="9288"/>
                </a:cubicBezTo>
                <a:lnTo>
                  <a:pt x="12823" y="9288"/>
                </a:lnTo>
                <a:cubicBezTo>
                  <a:pt x="13275" y="9288"/>
                  <a:pt x="13643" y="8889"/>
                  <a:pt x="13643" y="8397"/>
                </a:cubicBezTo>
                <a:cubicBezTo>
                  <a:pt x="13643" y="7905"/>
                  <a:pt x="13275" y="7507"/>
                  <a:pt x="12823" y="7507"/>
                </a:cubicBezTo>
                <a:lnTo>
                  <a:pt x="10932" y="7507"/>
                </a:lnTo>
                <a:lnTo>
                  <a:pt x="9637" y="5364"/>
                </a:lnTo>
                <a:cubicBezTo>
                  <a:pt x="9554" y="4951"/>
                  <a:pt x="9329" y="4572"/>
                  <a:pt x="8978" y="4323"/>
                </a:cubicBezTo>
                <a:cubicBezTo>
                  <a:pt x="8711" y="4133"/>
                  <a:pt x="8410" y="4046"/>
                  <a:pt x="8114" y="4051"/>
                </a:cubicBezTo>
                <a:close/>
                <a:moveTo>
                  <a:pt x="13554" y="9312"/>
                </a:moveTo>
                <a:cubicBezTo>
                  <a:pt x="13327" y="9312"/>
                  <a:pt x="13144" y="9511"/>
                  <a:pt x="13144" y="9757"/>
                </a:cubicBezTo>
                <a:cubicBezTo>
                  <a:pt x="13144" y="10003"/>
                  <a:pt x="13327" y="10203"/>
                  <a:pt x="13554" y="10203"/>
                </a:cubicBezTo>
                <a:lnTo>
                  <a:pt x="14606" y="10203"/>
                </a:lnTo>
                <a:cubicBezTo>
                  <a:pt x="14673" y="10211"/>
                  <a:pt x="15011" y="10272"/>
                  <a:pt x="15185" y="10723"/>
                </a:cubicBezTo>
                <a:lnTo>
                  <a:pt x="16479" y="13652"/>
                </a:lnTo>
                <a:cubicBezTo>
                  <a:pt x="16550" y="13812"/>
                  <a:pt x="16696" y="13906"/>
                  <a:pt x="16849" y="13906"/>
                </a:cubicBezTo>
                <a:cubicBezTo>
                  <a:pt x="16909" y="13906"/>
                  <a:pt x="16970" y="13892"/>
                  <a:pt x="17027" y="13862"/>
                </a:cubicBezTo>
                <a:cubicBezTo>
                  <a:pt x="17231" y="13756"/>
                  <a:pt x="17317" y="13489"/>
                  <a:pt x="17219" y="13267"/>
                </a:cubicBezTo>
                <a:lnTo>
                  <a:pt x="15937" y="10367"/>
                </a:lnTo>
                <a:cubicBezTo>
                  <a:pt x="15623" y="9568"/>
                  <a:pt x="14975" y="9328"/>
                  <a:pt x="14623" y="9312"/>
                </a:cubicBezTo>
                <a:lnTo>
                  <a:pt x="13554" y="9312"/>
                </a:lnTo>
                <a:close/>
                <a:moveTo>
                  <a:pt x="17950" y="10258"/>
                </a:moveTo>
                <a:cubicBezTo>
                  <a:pt x="17742" y="10258"/>
                  <a:pt x="17247" y="10294"/>
                  <a:pt x="16604" y="10581"/>
                </a:cubicBezTo>
                <a:lnTo>
                  <a:pt x="17039" y="11498"/>
                </a:lnTo>
                <a:cubicBezTo>
                  <a:pt x="17039" y="11498"/>
                  <a:pt x="17362" y="10888"/>
                  <a:pt x="18093" y="10888"/>
                </a:cubicBezTo>
                <a:cubicBezTo>
                  <a:pt x="18093" y="10888"/>
                  <a:pt x="18852" y="10883"/>
                  <a:pt x="19287" y="11251"/>
                </a:cubicBezTo>
                <a:cubicBezTo>
                  <a:pt x="19287" y="11251"/>
                  <a:pt x="19674" y="11216"/>
                  <a:pt x="19531" y="10849"/>
                </a:cubicBezTo>
                <a:cubicBezTo>
                  <a:pt x="19531" y="10849"/>
                  <a:pt x="18974" y="10261"/>
                  <a:pt x="18056" y="10261"/>
                </a:cubicBezTo>
                <a:cubicBezTo>
                  <a:pt x="18056" y="10261"/>
                  <a:pt x="18019" y="10257"/>
                  <a:pt x="17950" y="10258"/>
                </a:cubicBezTo>
                <a:close/>
                <a:moveTo>
                  <a:pt x="14665" y="11116"/>
                </a:moveTo>
                <a:lnTo>
                  <a:pt x="10855" y="12277"/>
                </a:lnTo>
                <a:lnTo>
                  <a:pt x="10855" y="17792"/>
                </a:lnTo>
                <a:cubicBezTo>
                  <a:pt x="10855" y="17792"/>
                  <a:pt x="11545" y="18156"/>
                  <a:pt x="12529" y="16797"/>
                </a:cubicBezTo>
                <a:lnTo>
                  <a:pt x="15564" y="12995"/>
                </a:lnTo>
                <a:lnTo>
                  <a:pt x="14665" y="11116"/>
                </a:lnTo>
                <a:close/>
                <a:moveTo>
                  <a:pt x="1770" y="11120"/>
                </a:moveTo>
                <a:cubicBezTo>
                  <a:pt x="1344" y="11097"/>
                  <a:pt x="859" y="11171"/>
                  <a:pt x="401" y="11465"/>
                </a:cubicBezTo>
                <a:cubicBezTo>
                  <a:pt x="401" y="11465"/>
                  <a:pt x="-91" y="11712"/>
                  <a:pt x="14" y="11994"/>
                </a:cubicBezTo>
                <a:cubicBezTo>
                  <a:pt x="14" y="11994"/>
                  <a:pt x="28" y="12059"/>
                  <a:pt x="682" y="11834"/>
                </a:cubicBezTo>
                <a:cubicBezTo>
                  <a:pt x="1613" y="11513"/>
                  <a:pt x="2276" y="11918"/>
                  <a:pt x="2276" y="11918"/>
                </a:cubicBezTo>
                <a:lnTo>
                  <a:pt x="6956" y="14715"/>
                </a:lnTo>
                <a:lnTo>
                  <a:pt x="6956" y="13828"/>
                </a:lnTo>
                <a:lnTo>
                  <a:pt x="3029" y="11465"/>
                </a:lnTo>
                <a:cubicBezTo>
                  <a:pt x="3029" y="11465"/>
                  <a:pt x="2481" y="11158"/>
                  <a:pt x="1770" y="11120"/>
                </a:cubicBezTo>
                <a:close/>
                <a:moveTo>
                  <a:pt x="3940" y="14082"/>
                </a:moveTo>
                <a:cubicBezTo>
                  <a:pt x="2057" y="14082"/>
                  <a:pt x="524" y="15746"/>
                  <a:pt x="524" y="17792"/>
                </a:cubicBezTo>
                <a:cubicBezTo>
                  <a:pt x="524" y="19839"/>
                  <a:pt x="2057" y="21505"/>
                  <a:pt x="3940" y="21505"/>
                </a:cubicBezTo>
                <a:cubicBezTo>
                  <a:pt x="5823" y="21505"/>
                  <a:pt x="7355" y="19839"/>
                  <a:pt x="7355" y="17792"/>
                </a:cubicBezTo>
                <a:cubicBezTo>
                  <a:pt x="7355" y="15746"/>
                  <a:pt x="5823" y="14082"/>
                  <a:pt x="3940" y="14082"/>
                </a:cubicBezTo>
                <a:close/>
                <a:moveTo>
                  <a:pt x="18093" y="14173"/>
                </a:moveTo>
                <a:cubicBezTo>
                  <a:pt x="16209" y="14173"/>
                  <a:pt x="14678" y="15837"/>
                  <a:pt x="14678" y="17883"/>
                </a:cubicBezTo>
                <a:cubicBezTo>
                  <a:pt x="14678" y="19930"/>
                  <a:pt x="16209" y="21596"/>
                  <a:pt x="18093" y="21596"/>
                </a:cubicBezTo>
                <a:cubicBezTo>
                  <a:pt x="19976" y="21596"/>
                  <a:pt x="21509" y="19930"/>
                  <a:pt x="21509" y="17883"/>
                </a:cubicBezTo>
                <a:cubicBezTo>
                  <a:pt x="21509" y="15837"/>
                  <a:pt x="19976" y="14173"/>
                  <a:pt x="18093" y="14173"/>
                </a:cubicBezTo>
                <a:close/>
                <a:moveTo>
                  <a:pt x="3940" y="15639"/>
                </a:moveTo>
                <a:cubicBezTo>
                  <a:pt x="5032" y="15639"/>
                  <a:pt x="5921" y="16605"/>
                  <a:pt x="5921" y="17792"/>
                </a:cubicBezTo>
                <a:cubicBezTo>
                  <a:pt x="5921" y="18979"/>
                  <a:pt x="5032" y="19945"/>
                  <a:pt x="3940" y="19945"/>
                </a:cubicBezTo>
                <a:cubicBezTo>
                  <a:pt x="2848" y="19945"/>
                  <a:pt x="1959" y="18979"/>
                  <a:pt x="1959" y="17792"/>
                </a:cubicBezTo>
                <a:cubicBezTo>
                  <a:pt x="1959" y="16605"/>
                  <a:pt x="2848" y="15639"/>
                  <a:pt x="3940" y="15639"/>
                </a:cubicBezTo>
                <a:close/>
                <a:moveTo>
                  <a:pt x="18093" y="15732"/>
                </a:moveTo>
                <a:cubicBezTo>
                  <a:pt x="19185" y="15732"/>
                  <a:pt x="20074" y="16696"/>
                  <a:pt x="20074" y="17883"/>
                </a:cubicBezTo>
                <a:cubicBezTo>
                  <a:pt x="20074" y="19071"/>
                  <a:pt x="19185" y="20036"/>
                  <a:pt x="18093" y="20036"/>
                </a:cubicBezTo>
                <a:cubicBezTo>
                  <a:pt x="17000" y="20036"/>
                  <a:pt x="16111" y="19071"/>
                  <a:pt x="16111" y="17883"/>
                </a:cubicBezTo>
                <a:cubicBezTo>
                  <a:pt x="16111" y="16696"/>
                  <a:pt x="17000" y="15732"/>
                  <a:pt x="18093" y="15732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115" name="Teléfono"/>
          <p:cNvSpPr/>
          <p:nvPr/>
        </p:nvSpPr>
        <p:spPr>
          <a:xfrm rot="18900000">
            <a:off x="6775703" y="3697244"/>
            <a:ext cx="216259" cy="445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cxnSp>
        <p:nvCxnSpPr>
          <p:cNvPr id="1116" name="Línea de conexión"/>
          <p:cNvCxnSpPr>
            <a:stCxn id="1115" idx="0"/>
            <a:endCxn id="1098" idx="0"/>
          </p:cNvCxnSpPr>
          <p:nvPr/>
        </p:nvCxnSpPr>
        <p:spPr>
          <a:xfrm flipH="1" flipV="1">
            <a:off x="5388525" y="3545057"/>
            <a:ext cx="1495307" cy="374868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cxnSp>
        <p:nvCxnSpPr>
          <p:cNvPr id="1117" name="Línea de conexión"/>
          <p:cNvCxnSpPr>
            <a:stCxn id="1115" idx="0"/>
            <a:endCxn id="1114" idx="0"/>
          </p:cNvCxnSpPr>
          <p:nvPr/>
        </p:nvCxnSpPr>
        <p:spPr>
          <a:xfrm>
            <a:off x="6883832" y="3919924"/>
            <a:ext cx="1177409" cy="138887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sp>
        <p:nvSpPr>
          <p:cNvPr id="1118" name="Motocross"/>
          <p:cNvSpPr/>
          <p:nvPr/>
        </p:nvSpPr>
        <p:spPr>
          <a:xfrm>
            <a:off x="7772335" y="4645174"/>
            <a:ext cx="577811" cy="533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596" extrusionOk="0">
                <a:moveTo>
                  <a:pt x="9995" y="2"/>
                </a:moveTo>
                <a:cubicBezTo>
                  <a:pt x="9844" y="-4"/>
                  <a:pt x="9691" y="5"/>
                  <a:pt x="9536" y="31"/>
                </a:cubicBezTo>
                <a:cubicBezTo>
                  <a:pt x="8415" y="223"/>
                  <a:pt x="7613" y="1237"/>
                  <a:pt x="7608" y="2382"/>
                </a:cubicBezTo>
                <a:lnTo>
                  <a:pt x="7605" y="2380"/>
                </a:lnTo>
                <a:lnTo>
                  <a:pt x="7605" y="3282"/>
                </a:lnTo>
                <a:lnTo>
                  <a:pt x="8706" y="3282"/>
                </a:lnTo>
                <a:cubicBezTo>
                  <a:pt x="8918" y="3888"/>
                  <a:pt x="9456" y="4319"/>
                  <a:pt x="10089" y="4319"/>
                </a:cubicBezTo>
                <a:cubicBezTo>
                  <a:pt x="10907" y="4319"/>
                  <a:pt x="11571" y="3599"/>
                  <a:pt x="11571" y="2710"/>
                </a:cubicBezTo>
                <a:cubicBezTo>
                  <a:pt x="11571" y="2491"/>
                  <a:pt x="11530" y="2282"/>
                  <a:pt x="11457" y="2091"/>
                </a:cubicBezTo>
                <a:lnTo>
                  <a:pt x="12114" y="1978"/>
                </a:lnTo>
                <a:cubicBezTo>
                  <a:pt x="11951" y="852"/>
                  <a:pt x="11047" y="45"/>
                  <a:pt x="9995" y="2"/>
                </a:cubicBezTo>
                <a:close/>
                <a:moveTo>
                  <a:pt x="8114" y="4051"/>
                </a:moveTo>
                <a:cubicBezTo>
                  <a:pt x="7621" y="4059"/>
                  <a:pt x="7141" y="4322"/>
                  <a:pt x="6850" y="4805"/>
                </a:cubicBezTo>
                <a:lnTo>
                  <a:pt x="4190" y="9224"/>
                </a:lnTo>
                <a:cubicBezTo>
                  <a:pt x="3840" y="9807"/>
                  <a:pt x="3867" y="10540"/>
                  <a:pt x="4207" y="11081"/>
                </a:cubicBezTo>
                <a:cubicBezTo>
                  <a:pt x="4276" y="11202"/>
                  <a:pt x="4366" y="11310"/>
                  <a:pt x="4473" y="11401"/>
                </a:cubicBezTo>
                <a:cubicBezTo>
                  <a:pt x="4524" y="11449"/>
                  <a:pt x="4577" y="11495"/>
                  <a:pt x="4636" y="11536"/>
                </a:cubicBezTo>
                <a:cubicBezTo>
                  <a:pt x="4750" y="11617"/>
                  <a:pt x="4871" y="11678"/>
                  <a:pt x="4995" y="11722"/>
                </a:cubicBezTo>
                <a:lnTo>
                  <a:pt x="8055" y="13468"/>
                </a:lnTo>
                <a:lnTo>
                  <a:pt x="7986" y="17076"/>
                </a:lnTo>
                <a:cubicBezTo>
                  <a:pt x="7973" y="17753"/>
                  <a:pt x="8466" y="18313"/>
                  <a:pt x="9089" y="18327"/>
                </a:cubicBezTo>
                <a:cubicBezTo>
                  <a:pt x="9097" y="18327"/>
                  <a:pt x="9106" y="18327"/>
                  <a:pt x="9114" y="18327"/>
                </a:cubicBezTo>
                <a:cubicBezTo>
                  <a:pt x="9725" y="18327"/>
                  <a:pt x="10227" y="17795"/>
                  <a:pt x="10240" y="17127"/>
                </a:cubicBezTo>
                <a:lnTo>
                  <a:pt x="10324" y="12761"/>
                </a:lnTo>
                <a:cubicBezTo>
                  <a:pt x="10333" y="12297"/>
                  <a:pt x="10099" y="11867"/>
                  <a:pt x="9721" y="11651"/>
                </a:cubicBezTo>
                <a:lnTo>
                  <a:pt x="7250" y="10241"/>
                </a:lnTo>
                <a:lnTo>
                  <a:pt x="8934" y="7445"/>
                </a:lnTo>
                <a:lnTo>
                  <a:pt x="9805" y="8886"/>
                </a:lnTo>
                <a:cubicBezTo>
                  <a:pt x="9956" y="9137"/>
                  <a:pt x="10214" y="9288"/>
                  <a:pt x="10490" y="9288"/>
                </a:cubicBezTo>
                <a:lnTo>
                  <a:pt x="12823" y="9288"/>
                </a:lnTo>
                <a:cubicBezTo>
                  <a:pt x="13275" y="9288"/>
                  <a:pt x="13643" y="8889"/>
                  <a:pt x="13643" y="8397"/>
                </a:cubicBezTo>
                <a:cubicBezTo>
                  <a:pt x="13643" y="7905"/>
                  <a:pt x="13275" y="7507"/>
                  <a:pt x="12823" y="7507"/>
                </a:cubicBezTo>
                <a:lnTo>
                  <a:pt x="10932" y="7507"/>
                </a:lnTo>
                <a:lnTo>
                  <a:pt x="9637" y="5364"/>
                </a:lnTo>
                <a:cubicBezTo>
                  <a:pt x="9554" y="4951"/>
                  <a:pt x="9329" y="4572"/>
                  <a:pt x="8978" y="4323"/>
                </a:cubicBezTo>
                <a:cubicBezTo>
                  <a:pt x="8711" y="4133"/>
                  <a:pt x="8410" y="4046"/>
                  <a:pt x="8114" y="4051"/>
                </a:cubicBezTo>
                <a:close/>
                <a:moveTo>
                  <a:pt x="13554" y="9312"/>
                </a:moveTo>
                <a:cubicBezTo>
                  <a:pt x="13327" y="9312"/>
                  <a:pt x="13144" y="9511"/>
                  <a:pt x="13144" y="9757"/>
                </a:cubicBezTo>
                <a:cubicBezTo>
                  <a:pt x="13144" y="10003"/>
                  <a:pt x="13327" y="10203"/>
                  <a:pt x="13554" y="10203"/>
                </a:cubicBezTo>
                <a:lnTo>
                  <a:pt x="14606" y="10203"/>
                </a:lnTo>
                <a:cubicBezTo>
                  <a:pt x="14673" y="10211"/>
                  <a:pt x="15011" y="10272"/>
                  <a:pt x="15185" y="10723"/>
                </a:cubicBezTo>
                <a:lnTo>
                  <a:pt x="16479" y="13652"/>
                </a:lnTo>
                <a:cubicBezTo>
                  <a:pt x="16550" y="13812"/>
                  <a:pt x="16696" y="13906"/>
                  <a:pt x="16849" y="13906"/>
                </a:cubicBezTo>
                <a:cubicBezTo>
                  <a:pt x="16909" y="13906"/>
                  <a:pt x="16970" y="13892"/>
                  <a:pt x="17027" y="13862"/>
                </a:cubicBezTo>
                <a:cubicBezTo>
                  <a:pt x="17231" y="13756"/>
                  <a:pt x="17317" y="13489"/>
                  <a:pt x="17219" y="13267"/>
                </a:cubicBezTo>
                <a:lnTo>
                  <a:pt x="15937" y="10367"/>
                </a:lnTo>
                <a:cubicBezTo>
                  <a:pt x="15623" y="9568"/>
                  <a:pt x="14975" y="9328"/>
                  <a:pt x="14623" y="9312"/>
                </a:cubicBezTo>
                <a:lnTo>
                  <a:pt x="13554" y="9312"/>
                </a:lnTo>
                <a:close/>
                <a:moveTo>
                  <a:pt x="17950" y="10258"/>
                </a:moveTo>
                <a:cubicBezTo>
                  <a:pt x="17742" y="10258"/>
                  <a:pt x="17247" y="10294"/>
                  <a:pt x="16604" y="10581"/>
                </a:cubicBezTo>
                <a:lnTo>
                  <a:pt x="17039" y="11498"/>
                </a:lnTo>
                <a:cubicBezTo>
                  <a:pt x="17039" y="11498"/>
                  <a:pt x="17362" y="10888"/>
                  <a:pt x="18093" y="10888"/>
                </a:cubicBezTo>
                <a:cubicBezTo>
                  <a:pt x="18093" y="10888"/>
                  <a:pt x="18852" y="10883"/>
                  <a:pt x="19287" y="11251"/>
                </a:cubicBezTo>
                <a:cubicBezTo>
                  <a:pt x="19287" y="11251"/>
                  <a:pt x="19674" y="11216"/>
                  <a:pt x="19531" y="10849"/>
                </a:cubicBezTo>
                <a:cubicBezTo>
                  <a:pt x="19531" y="10849"/>
                  <a:pt x="18974" y="10261"/>
                  <a:pt x="18056" y="10261"/>
                </a:cubicBezTo>
                <a:cubicBezTo>
                  <a:pt x="18056" y="10261"/>
                  <a:pt x="18019" y="10257"/>
                  <a:pt x="17950" y="10258"/>
                </a:cubicBezTo>
                <a:close/>
                <a:moveTo>
                  <a:pt x="14665" y="11116"/>
                </a:moveTo>
                <a:lnTo>
                  <a:pt x="10855" y="12277"/>
                </a:lnTo>
                <a:lnTo>
                  <a:pt x="10855" y="17792"/>
                </a:lnTo>
                <a:cubicBezTo>
                  <a:pt x="10855" y="17792"/>
                  <a:pt x="11545" y="18156"/>
                  <a:pt x="12529" y="16797"/>
                </a:cubicBezTo>
                <a:lnTo>
                  <a:pt x="15564" y="12995"/>
                </a:lnTo>
                <a:lnTo>
                  <a:pt x="14665" y="11116"/>
                </a:lnTo>
                <a:close/>
                <a:moveTo>
                  <a:pt x="1770" y="11120"/>
                </a:moveTo>
                <a:cubicBezTo>
                  <a:pt x="1344" y="11097"/>
                  <a:pt x="859" y="11171"/>
                  <a:pt x="401" y="11465"/>
                </a:cubicBezTo>
                <a:cubicBezTo>
                  <a:pt x="401" y="11465"/>
                  <a:pt x="-91" y="11712"/>
                  <a:pt x="14" y="11994"/>
                </a:cubicBezTo>
                <a:cubicBezTo>
                  <a:pt x="14" y="11994"/>
                  <a:pt x="28" y="12059"/>
                  <a:pt x="682" y="11834"/>
                </a:cubicBezTo>
                <a:cubicBezTo>
                  <a:pt x="1613" y="11513"/>
                  <a:pt x="2276" y="11918"/>
                  <a:pt x="2276" y="11918"/>
                </a:cubicBezTo>
                <a:lnTo>
                  <a:pt x="6956" y="14715"/>
                </a:lnTo>
                <a:lnTo>
                  <a:pt x="6956" y="13828"/>
                </a:lnTo>
                <a:lnTo>
                  <a:pt x="3029" y="11465"/>
                </a:lnTo>
                <a:cubicBezTo>
                  <a:pt x="3029" y="11465"/>
                  <a:pt x="2481" y="11158"/>
                  <a:pt x="1770" y="11120"/>
                </a:cubicBezTo>
                <a:close/>
                <a:moveTo>
                  <a:pt x="3940" y="14082"/>
                </a:moveTo>
                <a:cubicBezTo>
                  <a:pt x="2057" y="14082"/>
                  <a:pt x="524" y="15746"/>
                  <a:pt x="524" y="17792"/>
                </a:cubicBezTo>
                <a:cubicBezTo>
                  <a:pt x="524" y="19839"/>
                  <a:pt x="2057" y="21505"/>
                  <a:pt x="3940" y="21505"/>
                </a:cubicBezTo>
                <a:cubicBezTo>
                  <a:pt x="5823" y="21505"/>
                  <a:pt x="7355" y="19839"/>
                  <a:pt x="7355" y="17792"/>
                </a:cubicBezTo>
                <a:cubicBezTo>
                  <a:pt x="7355" y="15746"/>
                  <a:pt x="5823" y="14082"/>
                  <a:pt x="3940" y="14082"/>
                </a:cubicBezTo>
                <a:close/>
                <a:moveTo>
                  <a:pt x="18093" y="14173"/>
                </a:moveTo>
                <a:cubicBezTo>
                  <a:pt x="16209" y="14173"/>
                  <a:pt x="14678" y="15837"/>
                  <a:pt x="14678" y="17883"/>
                </a:cubicBezTo>
                <a:cubicBezTo>
                  <a:pt x="14678" y="19930"/>
                  <a:pt x="16209" y="21596"/>
                  <a:pt x="18093" y="21596"/>
                </a:cubicBezTo>
                <a:cubicBezTo>
                  <a:pt x="19976" y="21596"/>
                  <a:pt x="21509" y="19930"/>
                  <a:pt x="21509" y="17883"/>
                </a:cubicBezTo>
                <a:cubicBezTo>
                  <a:pt x="21509" y="15837"/>
                  <a:pt x="19976" y="14173"/>
                  <a:pt x="18093" y="14173"/>
                </a:cubicBezTo>
                <a:close/>
                <a:moveTo>
                  <a:pt x="3940" y="15639"/>
                </a:moveTo>
                <a:cubicBezTo>
                  <a:pt x="5032" y="15639"/>
                  <a:pt x="5921" y="16605"/>
                  <a:pt x="5921" y="17792"/>
                </a:cubicBezTo>
                <a:cubicBezTo>
                  <a:pt x="5921" y="18979"/>
                  <a:pt x="5032" y="19945"/>
                  <a:pt x="3940" y="19945"/>
                </a:cubicBezTo>
                <a:cubicBezTo>
                  <a:pt x="2848" y="19945"/>
                  <a:pt x="1959" y="18979"/>
                  <a:pt x="1959" y="17792"/>
                </a:cubicBezTo>
                <a:cubicBezTo>
                  <a:pt x="1959" y="16605"/>
                  <a:pt x="2848" y="15639"/>
                  <a:pt x="3940" y="15639"/>
                </a:cubicBezTo>
                <a:close/>
                <a:moveTo>
                  <a:pt x="18093" y="15732"/>
                </a:moveTo>
                <a:cubicBezTo>
                  <a:pt x="19185" y="15732"/>
                  <a:pt x="20074" y="16696"/>
                  <a:pt x="20074" y="17883"/>
                </a:cubicBezTo>
                <a:cubicBezTo>
                  <a:pt x="20074" y="19071"/>
                  <a:pt x="19185" y="20036"/>
                  <a:pt x="18093" y="20036"/>
                </a:cubicBezTo>
                <a:cubicBezTo>
                  <a:pt x="17000" y="20036"/>
                  <a:pt x="16111" y="19071"/>
                  <a:pt x="16111" y="17883"/>
                </a:cubicBezTo>
                <a:cubicBezTo>
                  <a:pt x="16111" y="16696"/>
                  <a:pt x="17000" y="15732"/>
                  <a:pt x="18093" y="15732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cxnSp>
        <p:nvCxnSpPr>
          <p:cNvPr id="1119" name="Línea de conexión"/>
          <p:cNvCxnSpPr>
            <a:stCxn id="1118" idx="0"/>
            <a:endCxn id="1115" idx="0"/>
          </p:cNvCxnSpPr>
          <p:nvPr/>
        </p:nvCxnSpPr>
        <p:spPr>
          <a:xfrm flipH="1" flipV="1">
            <a:off x="6883832" y="3919924"/>
            <a:ext cx="1177409" cy="992176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cxnSp>
        <p:nvCxnSpPr>
          <p:cNvPr id="1120" name="Línea de conexión"/>
          <p:cNvCxnSpPr>
            <a:stCxn id="1098" idx="0"/>
            <a:endCxn id="1099" idx="0"/>
          </p:cNvCxnSpPr>
          <p:nvPr/>
        </p:nvCxnSpPr>
        <p:spPr>
          <a:xfrm flipV="1">
            <a:off x="5388525" y="3205521"/>
            <a:ext cx="1495307" cy="339536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grpSp>
        <p:nvGrpSpPr>
          <p:cNvPr id="1149" name="Agrupar"/>
          <p:cNvGrpSpPr/>
          <p:nvPr/>
        </p:nvGrpSpPr>
        <p:grpSpPr>
          <a:xfrm>
            <a:off x="1939702" y="4414183"/>
            <a:ext cx="1277267" cy="1707548"/>
            <a:chOff x="0" y="0"/>
            <a:chExt cx="2913829" cy="3895430"/>
          </a:xfrm>
          <a:solidFill>
            <a:schemeClr val="tx1"/>
          </a:solidFill>
        </p:grpSpPr>
        <p:grpSp>
          <p:nvGrpSpPr>
            <p:cNvPr id="1127" name="Agrupar"/>
            <p:cNvGrpSpPr/>
            <p:nvPr/>
          </p:nvGrpSpPr>
          <p:grpSpPr>
            <a:xfrm>
              <a:off x="0" y="1410935"/>
              <a:ext cx="1400167" cy="1449863"/>
              <a:chOff x="0" y="0"/>
              <a:chExt cx="1400166" cy="1449861"/>
            </a:xfrm>
            <a:grpFill/>
          </p:grpSpPr>
          <p:grpSp>
            <p:nvGrpSpPr>
              <p:cNvPr id="1123" name="Agrupar"/>
              <p:cNvGrpSpPr/>
              <p:nvPr/>
            </p:nvGrpSpPr>
            <p:grpSpPr>
              <a:xfrm>
                <a:off x="0" y="-1"/>
                <a:ext cx="1104358" cy="762002"/>
                <a:chOff x="0" y="0"/>
                <a:chExt cx="1104357" cy="762000"/>
              </a:xfrm>
              <a:grpFill/>
            </p:grpSpPr>
            <p:sp>
              <p:nvSpPr>
                <p:cNvPr id="1121" name="Teléfono"/>
                <p:cNvSpPr/>
                <p:nvPr/>
              </p:nvSpPr>
              <p:spPr>
                <a:xfrm>
                  <a:off x="472054" y="64832"/>
                  <a:ext cx="632304" cy="632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22" name="Hombre"/>
                <p:cNvSpPr/>
                <p:nvPr/>
              </p:nvSpPr>
              <p:spPr>
                <a:xfrm>
                  <a:off x="0" y="0"/>
                  <a:ext cx="282398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7" h="21600" extrusionOk="0">
                      <a:moveTo>
                        <a:pt x="10777" y="0"/>
                      </a:moveTo>
                      <a:cubicBezTo>
                        <a:pt x="9509" y="0"/>
                        <a:pt x="8239" y="180"/>
                        <a:pt x="7271" y="540"/>
                      </a:cubicBezTo>
                      <a:cubicBezTo>
                        <a:pt x="5335" y="1259"/>
                        <a:pt x="5335" y="2425"/>
                        <a:pt x="7271" y="3144"/>
                      </a:cubicBezTo>
                      <a:cubicBezTo>
                        <a:pt x="9206" y="3863"/>
                        <a:pt x="12348" y="3863"/>
                        <a:pt x="14284" y="3144"/>
                      </a:cubicBezTo>
                      <a:cubicBezTo>
                        <a:pt x="16220" y="2425"/>
                        <a:pt x="16220" y="1259"/>
                        <a:pt x="14284" y="540"/>
                      </a:cubicBezTo>
                      <a:cubicBezTo>
                        <a:pt x="13316" y="180"/>
                        <a:pt x="12046" y="0"/>
                        <a:pt x="10777" y="0"/>
                      </a:cubicBezTo>
                      <a:close/>
                      <a:moveTo>
                        <a:pt x="4845" y="4060"/>
                      </a:moveTo>
                      <a:cubicBezTo>
                        <a:pt x="2970" y="4060"/>
                        <a:pt x="1445" y="4331"/>
                        <a:pt x="907" y="4563"/>
                      </a:cubicBezTo>
                      <a:cubicBezTo>
                        <a:pt x="-23" y="4963"/>
                        <a:pt x="-21" y="5438"/>
                        <a:pt x="8" y="5606"/>
                      </a:cubicBezTo>
                      <a:lnTo>
                        <a:pt x="8" y="12393"/>
                      </a:lnTo>
                      <a:cubicBezTo>
                        <a:pt x="8" y="12733"/>
                        <a:pt x="732" y="13004"/>
                        <a:pt x="1648" y="13004"/>
                      </a:cubicBezTo>
                      <a:cubicBezTo>
                        <a:pt x="2563" y="13004"/>
                        <a:pt x="3292" y="12728"/>
                        <a:pt x="3292" y="12393"/>
                      </a:cubicBezTo>
                      <a:lnTo>
                        <a:pt x="3292" y="6777"/>
                      </a:lnTo>
                      <a:lnTo>
                        <a:pt x="4791" y="6777"/>
                      </a:lnTo>
                      <a:lnTo>
                        <a:pt x="4791" y="12641"/>
                      </a:lnTo>
                      <a:lnTo>
                        <a:pt x="4804" y="12641"/>
                      </a:lnTo>
                      <a:lnTo>
                        <a:pt x="4804" y="20628"/>
                      </a:lnTo>
                      <a:cubicBezTo>
                        <a:pt x="4804" y="21163"/>
                        <a:pt x="5982" y="21600"/>
                        <a:pt x="7421" y="21600"/>
                      </a:cubicBezTo>
                      <a:cubicBezTo>
                        <a:pt x="8860" y="21600"/>
                        <a:pt x="10037" y="21163"/>
                        <a:pt x="10037" y="20628"/>
                      </a:cubicBezTo>
                      <a:lnTo>
                        <a:pt x="10037" y="12641"/>
                      </a:lnTo>
                      <a:lnTo>
                        <a:pt x="10777" y="12641"/>
                      </a:lnTo>
                      <a:lnTo>
                        <a:pt x="11504" y="12641"/>
                      </a:lnTo>
                      <a:lnTo>
                        <a:pt x="11504" y="20628"/>
                      </a:lnTo>
                      <a:cubicBezTo>
                        <a:pt x="11504" y="21163"/>
                        <a:pt x="12682" y="21600"/>
                        <a:pt x="14121" y="21600"/>
                      </a:cubicBezTo>
                      <a:cubicBezTo>
                        <a:pt x="15559" y="21600"/>
                        <a:pt x="16737" y="21163"/>
                        <a:pt x="16737" y="20628"/>
                      </a:cubicBezTo>
                      <a:lnTo>
                        <a:pt x="16737" y="12636"/>
                      </a:lnTo>
                      <a:lnTo>
                        <a:pt x="16750" y="12636"/>
                      </a:lnTo>
                      <a:lnTo>
                        <a:pt x="16750" y="6772"/>
                      </a:lnTo>
                      <a:lnTo>
                        <a:pt x="18249" y="6772"/>
                      </a:lnTo>
                      <a:lnTo>
                        <a:pt x="18249" y="12388"/>
                      </a:lnTo>
                      <a:cubicBezTo>
                        <a:pt x="18249" y="12728"/>
                        <a:pt x="18973" y="12997"/>
                        <a:pt x="19889" y="12997"/>
                      </a:cubicBezTo>
                      <a:cubicBezTo>
                        <a:pt x="20805" y="12997"/>
                        <a:pt x="21533" y="12723"/>
                        <a:pt x="21533" y="12388"/>
                      </a:cubicBezTo>
                      <a:lnTo>
                        <a:pt x="21533" y="5606"/>
                      </a:lnTo>
                      <a:cubicBezTo>
                        <a:pt x="21577" y="5438"/>
                        <a:pt x="21564" y="4957"/>
                        <a:pt x="20634" y="4563"/>
                      </a:cubicBezTo>
                      <a:cubicBezTo>
                        <a:pt x="20096" y="4336"/>
                        <a:pt x="18566" y="4060"/>
                        <a:pt x="16691" y="4060"/>
                      </a:cubicBezTo>
                      <a:lnTo>
                        <a:pt x="10777" y="4060"/>
                      </a:lnTo>
                      <a:lnTo>
                        <a:pt x="4845" y="406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  <p:grpSp>
            <p:nvGrpSpPr>
              <p:cNvPr id="1126" name="Agrupar"/>
              <p:cNvGrpSpPr/>
              <p:nvPr/>
            </p:nvGrpSpPr>
            <p:grpSpPr>
              <a:xfrm>
                <a:off x="265215" y="687861"/>
                <a:ext cx="1134952" cy="762001"/>
                <a:chOff x="0" y="0"/>
                <a:chExt cx="1134950" cy="762000"/>
              </a:xfrm>
              <a:grpFill/>
            </p:grpSpPr>
            <p:sp>
              <p:nvSpPr>
                <p:cNvPr id="1124" name="Teléfono"/>
                <p:cNvSpPr/>
                <p:nvPr/>
              </p:nvSpPr>
              <p:spPr>
                <a:xfrm>
                  <a:off x="502951" y="64984"/>
                  <a:ext cx="632000" cy="632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25" name="Mujer"/>
                <p:cNvSpPr/>
                <p:nvPr/>
              </p:nvSpPr>
              <p:spPr>
                <a:xfrm>
                  <a:off x="-1" y="0"/>
                  <a:ext cx="344511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7" h="21600" extrusionOk="0">
                      <a:moveTo>
                        <a:pt x="10652" y="0"/>
                      </a:moveTo>
                      <a:cubicBezTo>
                        <a:pt x="9610" y="0"/>
                        <a:pt x="8570" y="182"/>
                        <a:pt x="7774" y="547"/>
                      </a:cubicBezTo>
                      <a:cubicBezTo>
                        <a:pt x="6184" y="1276"/>
                        <a:pt x="6184" y="2458"/>
                        <a:pt x="7774" y="3188"/>
                      </a:cubicBezTo>
                      <a:cubicBezTo>
                        <a:pt x="9365" y="3917"/>
                        <a:pt x="11943" y="3917"/>
                        <a:pt x="13534" y="3188"/>
                      </a:cubicBezTo>
                      <a:cubicBezTo>
                        <a:pt x="15124" y="2458"/>
                        <a:pt x="15124" y="1276"/>
                        <a:pt x="13534" y="547"/>
                      </a:cubicBezTo>
                      <a:cubicBezTo>
                        <a:pt x="12738" y="182"/>
                        <a:pt x="11695" y="0"/>
                        <a:pt x="10652" y="0"/>
                      </a:cubicBezTo>
                      <a:close/>
                      <a:moveTo>
                        <a:pt x="7859" y="4109"/>
                      </a:moveTo>
                      <a:cubicBezTo>
                        <a:pt x="5671" y="4109"/>
                        <a:pt x="4499" y="4934"/>
                        <a:pt x="4153" y="5420"/>
                      </a:cubicBezTo>
                      <a:lnTo>
                        <a:pt x="50" y="11877"/>
                      </a:lnTo>
                      <a:cubicBezTo>
                        <a:pt x="-150" y="12205"/>
                        <a:pt x="268" y="12546"/>
                        <a:pt x="985" y="12638"/>
                      </a:cubicBezTo>
                      <a:cubicBezTo>
                        <a:pt x="1106" y="12653"/>
                        <a:pt x="1229" y="12661"/>
                        <a:pt x="1349" y="12661"/>
                      </a:cubicBezTo>
                      <a:cubicBezTo>
                        <a:pt x="1938" y="12661"/>
                        <a:pt x="2478" y="12482"/>
                        <a:pt x="2644" y="12209"/>
                      </a:cubicBezTo>
                      <a:lnTo>
                        <a:pt x="6269" y="6537"/>
                      </a:lnTo>
                      <a:lnTo>
                        <a:pt x="6994" y="6537"/>
                      </a:lnTo>
                      <a:cubicBezTo>
                        <a:pt x="6989" y="6544"/>
                        <a:pt x="6983" y="6551"/>
                        <a:pt x="6979" y="6558"/>
                      </a:cubicBezTo>
                      <a:lnTo>
                        <a:pt x="2405" y="14438"/>
                      </a:lnTo>
                      <a:cubicBezTo>
                        <a:pt x="2329" y="14570"/>
                        <a:pt x="2507" y="14676"/>
                        <a:pt x="2803" y="14676"/>
                      </a:cubicBezTo>
                      <a:lnTo>
                        <a:pt x="6067" y="14676"/>
                      </a:lnTo>
                      <a:lnTo>
                        <a:pt x="6067" y="20674"/>
                      </a:lnTo>
                      <a:cubicBezTo>
                        <a:pt x="6067" y="21185"/>
                        <a:pt x="6972" y="21600"/>
                        <a:pt x="8087" y="21600"/>
                      </a:cubicBezTo>
                      <a:cubicBezTo>
                        <a:pt x="9203" y="21600"/>
                        <a:pt x="10104" y="21185"/>
                        <a:pt x="10104" y="20674"/>
                      </a:cubicBezTo>
                      <a:lnTo>
                        <a:pt x="10104" y="14676"/>
                      </a:lnTo>
                      <a:cubicBezTo>
                        <a:pt x="10326" y="14676"/>
                        <a:pt x="10531" y="14676"/>
                        <a:pt x="10608" y="14676"/>
                      </a:cubicBezTo>
                      <a:cubicBezTo>
                        <a:pt x="10695" y="14676"/>
                        <a:pt x="10945" y="14676"/>
                        <a:pt x="11201" y="14676"/>
                      </a:cubicBezTo>
                      <a:lnTo>
                        <a:pt x="11201" y="20674"/>
                      </a:lnTo>
                      <a:cubicBezTo>
                        <a:pt x="11201" y="21185"/>
                        <a:pt x="12105" y="21600"/>
                        <a:pt x="13221" y="21600"/>
                      </a:cubicBezTo>
                      <a:cubicBezTo>
                        <a:pt x="14337" y="21600"/>
                        <a:pt x="15238" y="21185"/>
                        <a:pt x="15238" y="20674"/>
                      </a:cubicBezTo>
                      <a:lnTo>
                        <a:pt x="15238" y="14676"/>
                      </a:lnTo>
                      <a:lnTo>
                        <a:pt x="18410" y="14676"/>
                      </a:lnTo>
                      <a:cubicBezTo>
                        <a:pt x="18706" y="14676"/>
                        <a:pt x="18887" y="14570"/>
                        <a:pt x="18811" y="14438"/>
                      </a:cubicBezTo>
                      <a:lnTo>
                        <a:pt x="14237" y="6558"/>
                      </a:lnTo>
                      <a:cubicBezTo>
                        <a:pt x="14233" y="6551"/>
                        <a:pt x="14227" y="6544"/>
                        <a:pt x="14222" y="6537"/>
                      </a:cubicBezTo>
                      <a:lnTo>
                        <a:pt x="14932" y="6537"/>
                      </a:lnTo>
                      <a:lnTo>
                        <a:pt x="18656" y="12192"/>
                      </a:lnTo>
                      <a:cubicBezTo>
                        <a:pt x="18827" y="12463"/>
                        <a:pt x="19364" y="12638"/>
                        <a:pt x="19948" y="12638"/>
                      </a:cubicBezTo>
                      <a:cubicBezTo>
                        <a:pt x="20072" y="12638"/>
                        <a:pt x="20199" y="12631"/>
                        <a:pt x="20324" y="12614"/>
                      </a:cubicBezTo>
                      <a:cubicBezTo>
                        <a:pt x="21038" y="12519"/>
                        <a:pt x="21450" y="12177"/>
                        <a:pt x="21244" y="11850"/>
                      </a:cubicBezTo>
                      <a:lnTo>
                        <a:pt x="17037" y="5432"/>
                      </a:lnTo>
                      <a:lnTo>
                        <a:pt x="17022" y="5407"/>
                      </a:lnTo>
                      <a:cubicBezTo>
                        <a:pt x="16669" y="4924"/>
                        <a:pt x="15494" y="4112"/>
                        <a:pt x="13328" y="4112"/>
                      </a:cubicBezTo>
                      <a:cubicBezTo>
                        <a:pt x="13316" y="4112"/>
                        <a:pt x="13303" y="4112"/>
                        <a:pt x="13291" y="4112"/>
                      </a:cubicBezTo>
                      <a:lnTo>
                        <a:pt x="12768" y="4114"/>
                      </a:lnTo>
                      <a:cubicBezTo>
                        <a:pt x="12732" y="4113"/>
                        <a:pt x="12698" y="4109"/>
                        <a:pt x="12662" y="4109"/>
                      </a:cubicBezTo>
                      <a:lnTo>
                        <a:pt x="7859" y="4109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</p:grpSp>
        <p:grpSp>
          <p:nvGrpSpPr>
            <p:cNvPr id="1134" name="Agrupar"/>
            <p:cNvGrpSpPr/>
            <p:nvPr/>
          </p:nvGrpSpPr>
          <p:grpSpPr>
            <a:xfrm>
              <a:off x="0" y="0"/>
              <a:ext cx="1400167" cy="1449862"/>
              <a:chOff x="0" y="0"/>
              <a:chExt cx="1400166" cy="1449861"/>
            </a:xfrm>
            <a:grpFill/>
          </p:grpSpPr>
          <p:grpSp>
            <p:nvGrpSpPr>
              <p:cNvPr id="1130" name="Agrupar"/>
              <p:cNvGrpSpPr/>
              <p:nvPr/>
            </p:nvGrpSpPr>
            <p:grpSpPr>
              <a:xfrm>
                <a:off x="0" y="-1"/>
                <a:ext cx="1104358" cy="762002"/>
                <a:chOff x="0" y="0"/>
                <a:chExt cx="1104357" cy="762000"/>
              </a:xfrm>
              <a:grpFill/>
            </p:grpSpPr>
            <p:sp>
              <p:nvSpPr>
                <p:cNvPr id="1128" name="Teléfono"/>
                <p:cNvSpPr/>
                <p:nvPr/>
              </p:nvSpPr>
              <p:spPr>
                <a:xfrm>
                  <a:off x="472054" y="64832"/>
                  <a:ext cx="632304" cy="632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29" name="Hombre"/>
                <p:cNvSpPr/>
                <p:nvPr/>
              </p:nvSpPr>
              <p:spPr>
                <a:xfrm>
                  <a:off x="0" y="0"/>
                  <a:ext cx="282398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7" h="21600" extrusionOk="0">
                      <a:moveTo>
                        <a:pt x="10777" y="0"/>
                      </a:moveTo>
                      <a:cubicBezTo>
                        <a:pt x="9509" y="0"/>
                        <a:pt x="8239" y="180"/>
                        <a:pt x="7271" y="540"/>
                      </a:cubicBezTo>
                      <a:cubicBezTo>
                        <a:pt x="5335" y="1259"/>
                        <a:pt x="5335" y="2425"/>
                        <a:pt x="7271" y="3144"/>
                      </a:cubicBezTo>
                      <a:cubicBezTo>
                        <a:pt x="9206" y="3863"/>
                        <a:pt x="12348" y="3863"/>
                        <a:pt x="14284" y="3144"/>
                      </a:cubicBezTo>
                      <a:cubicBezTo>
                        <a:pt x="16220" y="2425"/>
                        <a:pt x="16220" y="1259"/>
                        <a:pt x="14284" y="540"/>
                      </a:cubicBezTo>
                      <a:cubicBezTo>
                        <a:pt x="13316" y="180"/>
                        <a:pt x="12046" y="0"/>
                        <a:pt x="10777" y="0"/>
                      </a:cubicBezTo>
                      <a:close/>
                      <a:moveTo>
                        <a:pt x="4845" y="4060"/>
                      </a:moveTo>
                      <a:cubicBezTo>
                        <a:pt x="2970" y="4060"/>
                        <a:pt x="1445" y="4331"/>
                        <a:pt x="907" y="4563"/>
                      </a:cubicBezTo>
                      <a:cubicBezTo>
                        <a:pt x="-23" y="4963"/>
                        <a:pt x="-21" y="5438"/>
                        <a:pt x="8" y="5606"/>
                      </a:cubicBezTo>
                      <a:lnTo>
                        <a:pt x="8" y="12393"/>
                      </a:lnTo>
                      <a:cubicBezTo>
                        <a:pt x="8" y="12733"/>
                        <a:pt x="732" y="13004"/>
                        <a:pt x="1648" y="13004"/>
                      </a:cubicBezTo>
                      <a:cubicBezTo>
                        <a:pt x="2563" y="13004"/>
                        <a:pt x="3292" y="12728"/>
                        <a:pt x="3292" y="12393"/>
                      </a:cubicBezTo>
                      <a:lnTo>
                        <a:pt x="3292" y="6777"/>
                      </a:lnTo>
                      <a:lnTo>
                        <a:pt x="4791" y="6777"/>
                      </a:lnTo>
                      <a:lnTo>
                        <a:pt x="4791" y="12641"/>
                      </a:lnTo>
                      <a:lnTo>
                        <a:pt x="4804" y="12641"/>
                      </a:lnTo>
                      <a:lnTo>
                        <a:pt x="4804" y="20628"/>
                      </a:lnTo>
                      <a:cubicBezTo>
                        <a:pt x="4804" y="21163"/>
                        <a:pt x="5982" y="21600"/>
                        <a:pt x="7421" y="21600"/>
                      </a:cubicBezTo>
                      <a:cubicBezTo>
                        <a:pt x="8860" y="21600"/>
                        <a:pt x="10037" y="21163"/>
                        <a:pt x="10037" y="20628"/>
                      </a:cubicBezTo>
                      <a:lnTo>
                        <a:pt x="10037" y="12641"/>
                      </a:lnTo>
                      <a:lnTo>
                        <a:pt x="10777" y="12641"/>
                      </a:lnTo>
                      <a:lnTo>
                        <a:pt x="11504" y="12641"/>
                      </a:lnTo>
                      <a:lnTo>
                        <a:pt x="11504" y="20628"/>
                      </a:lnTo>
                      <a:cubicBezTo>
                        <a:pt x="11504" y="21163"/>
                        <a:pt x="12682" y="21600"/>
                        <a:pt x="14121" y="21600"/>
                      </a:cubicBezTo>
                      <a:cubicBezTo>
                        <a:pt x="15559" y="21600"/>
                        <a:pt x="16737" y="21163"/>
                        <a:pt x="16737" y="20628"/>
                      </a:cubicBezTo>
                      <a:lnTo>
                        <a:pt x="16737" y="12636"/>
                      </a:lnTo>
                      <a:lnTo>
                        <a:pt x="16750" y="12636"/>
                      </a:lnTo>
                      <a:lnTo>
                        <a:pt x="16750" y="6772"/>
                      </a:lnTo>
                      <a:lnTo>
                        <a:pt x="18249" y="6772"/>
                      </a:lnTo>
                      <a:lnTo>
                        <a:pt x="18249" y="12388"/>
                      </a:lnTo>
                      <a:cubicBezTo>
                        <a:pt x="18249" y="12728"/>
                        <a:pt x="18973" y="12997"/>
                        <a:pt x="19889" y="12997"/>
                      </a:cubicBezTo>
                      <a:cubicBezTo>
                        <a:pt x="20805" y="12997"/>
                        <a:pt x="21533" y="12723"/>
                        <a:pt x="21533" y="12388"/>
                      </a:cubicBezTo>
                      <a:lnTo>
                        <a:pt x="21533" y="5606"/>
                      </a:lnTo>
                      <a:cubicBezTo>
                        <a:pt x="21577" y="5438"/>
                        <a:pt x="21564" y="4957"/>
                        <a:pt x="20634" y="4563"/>
                      </a:cubicBezTo>
                      <a:cubicBezTo>
                        <a:pt x="20096" y="4336"/>
                        <a:pt x="18566" y="4060"/>
                        <a:pt x="16691" y="4060"/>
                      </a:cubicBezTo>
                      <a:lnTo>
                        <a:pt x="10777" y="4060"/>
                      </a:lnTo>
                      <a:lnTo>
                        <a:pt x="4845" y="406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  <p:grpSp>
            <p:nvGrpSpPr>
              <p:cNvPr id="1133" name="Agrupar"/>
              <p:cNvGrpSpPr/>
              <p:nvPr/>
            </p:nvGrpSpPr>
            <p:grpSpPr>
              <a:xfrm>
                <a:off x="265215" y="687861"/>
                <a:ext cx="1134952" cy="762001"/>
                <a:chOff x="0" y="0"/>
                <a:chExt cx="1134950" cy="762000"/>
              </a:xfrm>
              <a:grpFill/>
            </p:grpSpPr>
            <p:sp>
              <p:nvSpPr>
                <p:cNvPr id="1131" name="Teléfono"/>
                <p:cNvSpPr/>
                <p:nvPr/>
              </p:nvSpPr>
              <p:spPr>
                <a:xfrm>
                  <a:off x="502951" y="64984"/>
                  <a:ext cx="632000" cy="632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32" name="Mujer"/>
                <p:cNvSpPr/>
                <p:nvPr/>
              </p:nvSpPr>
              <p:spPr>
                <a:xfrm>
                  <a:off x="-1" y="0"/>
                  <a:ext cx="344511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7" h="21600" extrusionOk="0">
                      <a:moveTo>
                        <a:pt x="10652" y="0"/>
                      </a:moveTo>
                      <a:cubicBezTo>
                        <a:pt x="9610" y="0"/>
                        <a:pt x="8570" y="182"/>
                        <a:pt x="7774" y="547"/>
                      </a:cubicBezTo>
                      <a:cubicBezTo>
                        <a:pt x="6184" y="1276"/>
                        <a:pt x="6184" y="2458"/>
                        <a:pt x="7774" y="3188"/>
                      </a:cubicBezTo>
                      <a:cubicBezTo>
                        <a:pt x="9365" y="3917"/>
                        <a:pt x="11943" y="3917"/>
                        <a:pt x="13534" y="3188"/>
                      </a:cubicBezTo>
                      <a:cubicBezTo>
                        <a:pt x="15124" y="2458"/>
                        <a:pt x="15124" y="1276"/>
                        <a:pt x="13534" y="547"/>
                      </a:cubicBezTo>
                      <a:cubicBezTo>
                        <a:pt x="12738" y="182"/>
                        <a:pt x="11695" y="0"/>
                        <a:pt x="10652" y="0"/>
                      </a:cubicBezTo>
                      <a:close/>
                      <a:moveTo>
                        <a:pt x="7859" y="4109"/>
                      </a:moveTo>
                      <a:cubicBezTo>
                        <a:pt x="5671" y="4109"/>
                        <a:pt x="4499" y="4934"/>
                        <a:pt x="4153" y="5420"/>
                      </a:cubicBezTo>
                      <a:lnTo>
                        <a:pt x="50" y="11877"/>
                      </a:lnTo>
                      <a:cubicBezTo>
                        <a:pt x="-150" y="12205"/>
                        <a:pt x="268" y="12546"/>
                        <a:pt x="985" y="12638"/>
                      </a:cubicBezTo>
                      <a:cubicBezTo>
                        <a:pt x="1106" y="12653"/>
                        <a:pt x="1229" y="12661"/>
                        <a:pt x="1349" y="12661"/>
                      </a:cubicBezTo>
                      <a:cubicBezTo>
                        <a:pt x="1938" y="12661"/>
                        <a:pt x="2478" y="12482"/>
                        <a:pt x="2644" y="12209"/>
                      </a:cubicBezTo>
                      <a:lnTo>
                        <a:pt x="6269" y="6537"/>
                      </a:lnTo>
                      <a:lnTo>
                        <a:pt x="6994" y="6537"/>
                      </a:lnTo>
                      <a:cubicBezTo>
                        <a:pt x="6989" y="6544"/>
                        <a:pt x="6983" y="6551"/>
                        <a:pt x="6979" y="6558"/>
                      </a:cubicBezTo>
                      <a:lnTo>
                        <a:pt x="2405" y="14438"/>
                      </a:lnTo>
                      <a:cubicBezTo>
                        <a:pt x="2329" y="14570"/>
                        <a:pt x="2507" y="14676"/>
                        <a:pt x="2803" y="14676"/>
                      </a:cubicBezTo>
                      <a:lnTo>
                        <a:pt x="6067" y="14676"/>
                      </a:lnTo>
                      <a:lnTo>
                        <a:pt x="6067" y="20674"/>
                      </a:lnTo>
                      <a:cubicBezTo>
                        <a:pt x="6067" y="21185"/>
                        <a:pt x="6972" y="21600"/>
                        <a:pt x="8087" y="21600"/>
                      </a:cubicBezTo>
                      <a:cubicBezTo>
                        <a:pt x="9203" y="21600"/>
                        <a:pt x="10104" y="21185"/>
                        <a:pt x="10104" y="20674"/>
                      </a:cubicBezTo>
                      <a:lnTo>
                        <a:pt x="10104" y="14676"/>
                      </a:lnTo>
                      <a:cubicBezTo>
                        <a:pt x="10326" y="14676"/>
                        <a:pt x="10531" y="14676"/>
                        <a:pt x="10608" y="14676"/>
                      </a:cubicBezTo>
                      <a:cubicBezTo>
                        <a:pt x="10695" y="14676"/>
                        <a:pt x="10945" y="14676"/>
                        <a:pt x="11201" y="14676"/>
                      </a:cubicBezTo>
                      <a:lnTo>
                        <a:pt x="11201" y="20674"/>
                      </a:lnTo>
                      <a:cubicBezTo>
                        <a:pt x="11201" y="21185"/>
                        <a:pt x="12105" y="21600"/>
                        <a:pt x="13221" y="21600"/>
                      </a:cubicBezTo>
                      <a:cubicBezTo>
                        <a:pt x="14337" y="21600"/>
                        <a:pt x="15238" y="21185"/>
                        <a:pt x="15238" y="20674"/>
                      </a:cubicBezTo>
                      <a:lnTo>
                        <a:pt x="15238" y="14676"/>
                      </a:lnTo>
                      <a:lnTo>
                        <a:pt x="18410" y="14676"/>
                      </a:lnTo>
                      <a:cubicBezTo>
                        <a:pt x="18706" y="14676"/>
                        <a:pt x="18887" y="14570"/>
                        <a:pt x="18811" y="14438"/>
                      </a:cubicBezTo>
                      <a:lnTo>
                        <a:pt x="14237" y="6558"/>
                      </a:lnTo>
                      <a:cubicBezTo>
                        <a:pt x="14233" y="6551"/>
                        <a:pt x="14227" y="6544"/>
                        <a:pt x="14222" y="6537"/>
                      </a:cubicBezTo>
                      <a:lnTo>
                        <a:pt x="14932" y="6537"/>
                      </a:lnTo>
                      <a:lnTo>
                        <a:pt x="18656" y="12192"/>
                      </a:lnTo>
                      <a:cubicBezTo>
                        <a:pt x="18827" y="12463"/>
                        <a:pt x="19364" y="12638"/>
                        <a:pt x="19948" y="12638"/>
                      </a:cubicBezTo>
                      <a:cubicBezTo>
                        <a:pt x="20072" y="12638"/>
                        <a:pt x="20199" y="12631"/>
                        <a:pt x="20324" y="12614"/>
                      </a:cubicBezTo>
                      <a:cubicBezTo>
                        <a:pt x="21038" y="12519"/>
                        <a:pt x="21450" y="12177"/>
                        <a:pt x="21244" y="11850"/>
                      </a:cubicBezTo>
                      <a:lnTo>
                        <a:pt x="17037" y="5432"/>
                      </a:lnTo>
                      <a:lnTo>
                        <a:pt x="17022" y="5407"/>
                      </a:lnTo>
                      <a:cubicBezTo>
                        <a:pt x="16669" y="4924"/>
                        <a:pt x="15494" y="4112"/>
                        <a:pt x="13328" y="4112"/>
                      </a:cubicBezTo>
                      <a:cubicBezTo>
                        <a:pt x="13316" y="4112"/>
                        <a:pt x="13303" y="4112"/>
                        <a:pt x="13291" y="4112"/>
                      </a:cubicBezTo>
                      <a:lnTo>
                        <a:pt x="12768" y="4114"/>
                      </a:lnTo>
                      <a:cubicBezTo>
                        <a:pt x="12732" y="4113"/>
                        <a:pt x="12698" y="4109"/>
                        <a:pt x="12662" y="4109"/>
                      </a:cubicBezTo>
                      <a:lnTo>
                        <a:pt x="7859" y="4109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</p:grpSp>
        <p:grpSp>
          <p:nvGrpSpPr>
            <p:cNvPr id="1141" name="Agrupar"/>
            <p:cNvGrpSpPr/>
            <p:nvPr/>
          </p:nvGrpSpPr>
          <p:grpSpPr>
            <a:xfrm>
              <a:off x="1513663" y="980283"/>
              <a:ext cx="1400168" cy="1449863"/>
              <a:chOff x="0" y="0"/>
              <a:chExt cx="1400166" cy="1449861"/>
            </a:xfrm>
            <a:grpFill/>
          </p:grpSpPr>
          <p:grpSp>
            <p:nvGrpSpPr>
              <p:cNvPr id="1137" name="Agrupar"/>
              <p:cNvGrpSpPr/>
              <p:nvPr/>
            </p:nvGrpSpPr>
            <p:grpSpPr>
              <a:xfrm>
                <a:off x="0" y="-1"/>
                <a:ext cx="1104358" cy="762002"/>
                <a:chOff x="0" y="0"/>
                <a:chExt cx="1104357" cy="762000"/>
              </a:xfrm>
              <a:grpFill/>
            </p:grpSpPr>
            <p:sp>
              <p:nvSpPr>
                <p:cNvPr id="1135" name="Teléfono"/>
                <p:cNvSpPr/>
                <p:nvPr/>
              </p:nvSpPr>
              <p:spPr>
                <a:xfrm>
                  <a:off x="472054" y="64832"/>
                  <a:ext cx="632304" cy="632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36" name="Hombre"/>
                <p:cNvSpPr/>
                <p:nvPr/>
              </p:nvSpPr>
              <p:spPr>
                <a:xfrm>
                  <a:off x="0" y="0"/>
                  <a:ext cx="282398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7" h="21600" extrusionOk="0">
                      <a:moveTo>
                        <a:pt x="10777" y="0"/>
                      </a:moveTo>
                      <a:cubicBezTo>
                        <a:pt x="9509" y="0"/>
                        <a:pt x="8239" y="180"/>
                        <a:pt x="7271" y="540"/>
                      </a:cubicBezTo>
                      <a:cubicBezTo>
                        <a:pt x="5335" y="1259"/>
                        <a:pt x="5335" y="2425"/>
                        <a:pt x="7271" y="3144"/>
                      </a:cubicBezTo>
                      <a:cubicBezTo>
                        <a:pt x="9206" y="3863"/>
                        <a:pt x="12348" y="3863"/>
                        <a:pt x="14284" y="3144"/>
                      </a:cubicBezTo>
                      <a:cubicBezTo>
                        <a:pt x="16220" y="2425"/>
                        <a:pt x="16220" y="1259"/>
                        <a:pt x="14284" y="540"/>
                      </a:cubicBezTo>
                      <a:cubicBezTo>
                        <a:pt x="13316" y="180"/>
                        <a:pt x="12046" y="0"/>
                        <a:pt x="10777" y="0"/>
                      </a:cubicBezTo>
                      <a:close/>
                      <a:moveTo>
                        <a:pt x="4845" y="4060"/>
                      </a:moveTo>
                      <a:cubicBezTo>
                        <a:pt x="2970" y="4060"/>
                        <a:pt x="1445" y="4331"/>
                        <a:pt x="907" y="4563"/>
                      </a:cubicBezTo>
                      <a:cubicBezTo>
                        <a:pt x="-23" y="4963"/>
                        <a:pt x="-21" y="5438"/>
                        <a:pt x="8" y="5606"/>
                      </a:cubicBezTo>
                      <a:lnTo>
                        <a:pt x="8" y="12393"/>
                      </a:lnTo>
                      <a:cubicBezTo>
                        <a:pt x="8" y="12733"/>
                        <a:pt x="732" y="13004"/>
                        <a:pt x="1648" y="13004"/>
                      </a:cubicBezTo>
                      <a:cubicBezTo>
                        <a:pt x="2563" y="13004"/>
                        <a:pt x="3292" y="12728"/>
                        <a:pt x="3292" y="12393"/>
                      </a:cubicBezTo>
                      <a:lnTo>
                        <a:pt x="3292" y="6777"/>
                      </a:lnTo>
                      <a:lnTo>
                        <a:pt x="4791" y="6777"/>
                      </a:lnTo>
                      <a:lnTo>
                        <a:pt x="4791" y="12641"/>
                      </a:lnTo>
                      <a:lnTo>
                        <a:pt x="4804" y="12641"/>
                      </a:lnTo>
                      <a:lnTo>
                        <a:pt x="4804" y="20628"/>
                      </a:lnTo>
                      <a:cubicBezTo>
                        <a:pt x="4804" y="21163"/>
                        <a:pt x="5982" y="21600"/>
                        <a:pt x="7421" y="21600"/>
                      </a:cubicBezTo>
                      <a:cubicBezTo>
                        <a:pt x="8860" y="21600"/>
                        <a:pt x="10037" y="21163"/>
                        <a:pt x="10037" y="20628"/>
                      </a:cubicBezTo>
                      <a:lnTo>
                        <a:pt x="10037" y="12641"/>
                      </a:lnTo>
                      <a:lnTo>
                        <a:pt x="10777" y="12641"/>
                      </a:lnTo>
                      <a:lnTo>
                        <a:pt x="11504" y="12641"/>
                      </a:lnTo>
                      <a:lnTo>
                        <a:pt x="11504" y="20628"/>
                      </a:lnTo>
                      <a:cubicBezTo>
                        <a:pt x="11504" y="21163"/>
                        <a:pt x="12682" y="21600"/>
                        <a:pt x="14121" y="21600"/>
                      </a:cubicBezTo>
                      <a:cubicBezTo>
                        <a:pt x="15559" y="21600"/>
                        <a:pt x="16737" y="21163"/>
                        <a:pt x="16737" y="20628"/>
                      </a:cubicBezTo>
                      <a:lnTo>
                        <a:pt x="16737" y="12636"/>
                      </a:lnTo>
                      <a:lnTo>
                        <a:pt x="16750" y="12636"/>
                      </a:lnTo>
                      <a:lnTo>
                        <a:pt x="16750" y="6772"/>
                      </a:lnTo>
                      <a:lnTo>
                        <a:pt x="18249" y="6772"/>
                      </a:lnTo>
                      <a:lnTo>
                        <a:pt x="18249" y="12388"/>
                      </a:lnTo>
                      <a:cubicBezTo>
                        <a:pt x="18249" y="12728"/>
                        <a:pt x="18973" y="12997"/>
                        <a:pt x="19889" y="12997"/>
                      </a:cubicBezTo>
                      <a:cubicBezTo>
                        <a:pt x="20805" y="12997"/>
                        <a:pt x="21533" y="12723"/>
                        <a:pt x="21533" y="12388"/>
                      </a:cubicBezTo>
                      <a:lnTo>
                        <a:pt x="21533" y="5606"/>
                      </a:lnTo>
                      <a:cubicBezTo>
                        <a:pt x="21577" y="5438"/>
                        <a:pt x="21564" y="4957"/>
                        <a:pt x="20634" y="4563"/>
                      </a:cubicBezTo>
                      <a:cubicBezTo>
                        <a:pt x="20096" y="4336"/>
                        <a:pt x="18566" y="4060"/>
                        <a:pt x="16691" y="4060"/>
                      </a:cubicBezTo>
                      <a:lnTo>
                        <a:pt x="10777" y="4060"/>
                      </a:lnTo>
                      <a:lnTo>
                        <a:pt x="4845" y="406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  <p:grpSp>
            <p:nvGrpSpPr>
              <p:cNvPr id="1140" name="Agrupar"/>
              <p:cNvGrpSpPr/>
              <p:nvPr/>
            </p:nvGrpSpPr>
            <p:grpSpPr>
              <a:xfrm>
                <a:off x="265215" y="687861"/>
                <a:ext cx="1134952" cy="762001"/>
                <a:chOff x="0" y="0"/>
                <a:chExt cx="1134950" cy="762000"/>
              </a:xfrm>
              <a:grpFill/>
            </p:grpSpPr>
            <p:sp>
              <p:nvSpPr>
                <p:cNvPr id="1138" name="Teléfono"/>
                <p:cNvSpPr/>
                <p:nvPr/>
              </p:nvSpPr>
              <p:spPr>
                <a:xfrm>
                  <a:off x="502951" y="64984"/>
                  <a:ext cx="632000" cy="632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39" name="Mujer"/>
                <p:cNvSpPr/>
                <p:nvPr/>
              </p:nvSpPr>
              <p:spPr>
                <a:xfrm>
                  <a:off x="-1" y="0"/>
                  <a:ext cx="344511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7" h="21600" extrusionOk="0">
                      <a:moveTo>
                        <a:pt x="10652" y="0"/>
                      </a:moveTo>
                      <a:cubicBezTo>
                        <a:pt x="9610" y="0"/>
                        <a:pt x="8570" y="182"/>
                        <a:pt x="7774" y="547"/>
                      </a:cubicBezTo>
                      <a:cubicBezTo>
                        <a:pt x="6184" y="1276"/>
                        <a:pt x="6184" y="2458"/>
                        <a:pt x="7774" y="3188"/>
                      </a:cubicBezTo>
                      <a:cubicBezTo>
                        <a:pt x="9365" y="3917"/>
                        <a:pt x="11943" y="3917"/>
                        <a:pt x="13534" y="3188"/>
                      </a:cubicBezTo>
                      <a:cubicBezTo>
                        <a:pt x="15124" y="2458"/>
                        <a:pt x="15124" y="1276"/>
                        <a:pt x="13534" y="547"/>
                      </a:cubicBezTo>
                      <a:cubicBezTo>
                        <a:pt x="12738" y="182"/>
                        <a:pt x="11695" y="0"/>
                        <a:pt x="10652" y="0"/>
                      </a:cubicBezTo>
                      <a:close/>
                      <a:moveTo>
                        <a:pt x="7859" y="4109"/>
                      </a:moveTo>
                      <a:cubicBezTo>
                        <a:pt x="5671" y="4109"/>
                        <a:pt x="4499" y="4934"/>
                        <a:pt x="4153" y="5420"/>
                      </a:cubicBezTo>
                      <a:lnTo>
                        <a:pt x="50" y="11877"/>
                      </a:lnTo>
                      <a:cubicBezTo>
                        <a:pt x="-150" y="12205"/>
                        <a:pt x="268" y="12546"/>
                        <a:pt x="985" y="12638"/>
                      </a:cubicBezTo>
                      <a:cubicBezTo>
                        <a:pt x="1106" y="12653"/>
                        <a:pt x="1229" y="12661"/>
                        <a:pt x="1349" y="12661"/>
                      </a:cubicBezTo>
                      <a:cubicBezTo>
                        <a:pt x="1938" y="12661"/>
                        <a:pt x="2478" y="12482"/>
                        <a:pt x="2644" y="12209"/>
                      </a:cubicBezTo>
                      <a:lnTo>
                        <a:pt x="6269" y="6537"/>
                      </a:lnTo>
                      <a:lnTo>
                        <a:pt x="6994" y="6537"/>
                      </a:lnTo>
                      <a:cubicBezTo>
                        <a:pt x="6989" y="6544"/>
                        <a:pt x="6983" y="6551"/>
                        <a:pt x="6979" y="6558"/>
                      </a:cubicBezTo>
                      <a:lnTo>
                        <a:pt x="2405" y="14438"/>
                      </a:lnTo>
                      <a:cubicBezTo>
                        <a:pt x="2329" y="14570"/>
                        <a:pt x="2507" y="14676"/>
                        <a:pt x="2803" y="14676"/>
                      </a:cubicBezTo>
                      <a:lnTo>
                        <a:pt x="6067" y="14676"/>
                      </a:lnTo>
                      <a:lnTo>
                        <a:pt x="6067" y="20674"/>
                      </a:lnTo>
                      <a:cubicBezTo>
                        <a:pt x="6067" y="21185"/>
                        <a:pt x="6972" y="21600"/>
                        <a:pt x="8087" y="21600"/>
                      </a:cubicBezTo>
                      <a:cubicBezTo>
                        <a:pt x="9203" y="21600"/>
                        <a:pt x="10104" y="21185"/>
                        <a:pt x="10104" y="20674"/>
                      </a:cubicBezTo>
                      <a:lnTo>
                        <a:pt x="10104" y="14676"/>
                      </a:lnTo>
                      <a:cubicBezTo>
                        <a:pt x="10326" y="14676"/>
                        <a:pt x="10531" y="14676"/>
                        <a:pt x="10608" y="14676"/>
                      </a:cubicBezTo>
                      <a:cubicBezTo>
                        <a:pt x="10695" y="14676"/>
                        <a:pt x="10945" y="14676"/>
                        <a:pt x="11201" y="14676"/>
                      </a:cubicBezTo>
                      <a:lnTo>
                        <a:pt x="11201" y="20674"/>
                      </a:lnTo>
                      <a:cubicBezTo>
                        <a:pt x="11201" y="21185"/>
                        <a:pt x="12105" y="21600"/>
                        <a:pt x="13221" y="21600"/>
                      </a:cubicBezTo>
                      <a:cubicBezTo>
                        <a:pt x="14337" y="21600"/>
                        <a:pt x="15238" y="21185"/>
                        <a:pt x="15238" y="20674"/>
                      </a:cubicBezTo>
                      <a:lnTo>
                        <a:pt x="15238" y="14676"/>
                      </a:lnTo>
                      <a:lnTo>
                        <a:pt x="18410" y="14676"/>
                      </a:lnTo>
                      <a:cubicBezTo>
                        <a:pt x="18706" y="14676"/>
                        <a:pt x="18887" y="14570"/>
                        <a:pt x="18811" y="14438"/>
                      </a:cubicBezTo>
                      <a:lnTo>
                        <a:pt x="14237" y="6558"/>
                      </a:lnTo>
                      <a:cubicBezTo>
                        <a:pt x="14233" y="6551"/>
                        <a:pt x="14227" y="6544"/>
                        <a:pt x="14222" y="6537"/>
                      </a:cubicBezTo>
                      <a:lnTo>
                        <a:pt x="14932" y="6537"/>
                      </a:lnTo>
                      <a:lnTo>
                        <a:pt x="18656" y="12192"/>
                      </a:lnTo>
                      <a:cubicBezTo>
                        <a:pt x="18827" y="12463"/>
                        <a:pt x="19364" y="12638"/>
                        <a:pt x="19948" y="12638"/>
                      </a:cubicBezTo>
                      <a:cubicBezTo>
                        <a:pt x="20072" y="12638"/>
                        <a:pt x="20199" y="12631"/>
                        <a:pt x="20324" y="12614"/>
                      </a:cubicBezTo>
                      <a:cubicBezTo>
                        <a:pt x="21038" y="12519"/>
                        <a:pt x="21450" y="12177"/>
                        <a:pt x="21244" y="11850"/>
                      </a:cubicBezTo>
                      <a:lnTo>
                        <a:pt x="17037" y="5432"/>
                      </a:lnTo>
                      <a:lnTo>
                        <a:pt x="17022" y="5407"/>
                      </a:lnTo>
                      <a:cubicBezTo>
                        <a:pt x="16669" y="4924"/>
                        <a:pt x="15494" y="4112"/>
                        <a:pt x="13328" y="4112"/>
                      </a:cubicBezTo>
                      <a:cubicBezTo>
                        <a:pt x="13316" y="4112"/>
                        <a:pt x="13303" y="4112"/>
                        <a:pt x="13291" y="4112"/>
                      </a:cubicBezTo>
                      <a:lnTo>
                        <a:pt x="12768" y="4114"/>
                      </a:lnTo>
                      <a:cubicBezTo>
                        <a:pt x="12732" y="4113"/>
                        <a:pt x="12698" y="4109"/>
                        <a:pt x="12662" y="4109"/>
                      </a:cubicBezTo>
                      <a:lnTo>
                        <a:pt x="7859" y="4109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</p:grpSp>
        <p:grpSp>
          <p:nvGrpSpPr>
            <p:cNvPr id="1148" name="Agrupar"/>
            <p:cNvGrpSpPr/>
            <p:nvPr/>
          </p:nvGrpSpPr>
          <p:grpSpPr>
            <a:xfrm>
              <a:off x="1513663" y="2445569"/>
              <a:ext cx="1400168" cy="1449862"/>
              <a:chOff x="0" y="0"/>
              <a:chExt cx="1400166" cy="1449861"/>
            </a:xfrm>
            <a:grpFill/>
          </p:grpSpPr>
          <p:grpSp>
            <p:nvGrpSpPr>
              <p:cNvPr id="1144" name="Agrupar"/>
              <p:cNvGrpSpPr/>
              <p:nvPr/>
            </p:nvGrpSpPr>
            <p:grpSpPr>
              <a:xfrm>
                <a:off x="0" y="-1"/>
                <a:ext cx="1104358" cy="762002"/>
                <a:chOff x="0" y="0"/>
                <a:chExt cx="1104357" cy="762000"/>
              </a:xfrm>
              <a:grpFill/>
            </p:grpSpPr>
            <p:sp>
              <p:nvSpPr>
                <p:cNvPr id="1142" name="Teléfono"/>
                <p:cNvSpPr/>
                <p:nvPr/>
              </p:nvSpPr>
              <p:spPr>
                <a:xfrm>
                  <a:off x="472054" y="64832"/>
                  <a:ext cx="632304" cy="632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43" name="Hombre"/>
                <p:cNvSpPr/>
                <p:nvPr/>
              </p:nvSpPr>
              <p:spPr>
                <a:xfrm>
                  <a:off x="0" y="0"/>
                  <a:ext cx="282398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7" h="21600" extrusionOk="0">
                      <a:moveTo>
                        <a:pt x="10777" y="0"/>
                      </a:moveTo>
                      <a:cubicBezTo>
                        <a:pt x="9509" y="0"/>
                        <a:pt x="8239" y="180"/>
                        <a:pt x="7271" y="540"/>
                      </a:cubicBezTo>
                      <a:cubicBezTo>
                        <a:pt x="5335" y="1259"/>
                        <a:pt x="5335" y="2425"/>
                        <a:pt x="7271" y="3144"/>
                      </a:cubicBezTo>
                      <a:cubicBezTo>
                        <a:pt x="9206" y="3863"/>
                        <a:pt x="12348" y="3863"/>
                        <a:pt x="14284" y="3144"/>
                      </a:cubicBezTo>
                      <a:cubicBezTo>
                        <a:pt x="16220" y="2425"/>
                        <a:pt x="16220" y="1259"/>
                        <a:pt x="14284" y="540"/>
                      </a:cubicBezTo>
                      <a:cubicBezTo>
                        <a:pt x="13316" y="180"/>
                        <a:pt x="12046" y="0"/>
                        <a:pt x="10777" y="0"/>
                      </a:cubicBezTo>
                      <a:close/>
                      <a:moveTo>
                        <a:pt x="4845" y="4060"/>
                      </a:moveTo>
                      <a:cubicBezTo>
                        <a:pt x="2970" y="4060"/>
                        <a:pt x="1445" y="4331"/>
                        <a:pt x="907" y="4563"/>
                      </a:cubicBezTo>
                      <a:cubicBezTo>
                        <a:pt x="-23" y="4963"/>
                        <a:pt x="-21" y="5438"/>
                        <a:pt x="8" y="5606"/>
                      </a:cubicBezTo>
                      <a:lnTo>
                        <a:pt x="8" y="12393"/>
                      </a:lnTo>
                      <a:cubicBezTo>
                        <a:pt x="8" y="12733"/>
                        <a:pt x="732" y="13004"/>
                        <a:pt x="1648" y="13004"/>
                      </a:cubicBezTo>
                      <a:cubicBezTo>
                        <a:pt x="2563" y="13004"/>
                        <a:pt x="3292" y="12728"/>
                        <a:pt x="3292" y="12393"/>
                      </a:cubicBezTo>
                      <a:lnTo>
                        <a:pt x="3292" y="6777"/>
                      </a:lnTo>
                      <a:lnTo>
                        <a:pt x="4791" y="6777"/>
                      </a:lnTo>
                      <a:lnTo>
                        <a:pt x="4791" y="12641"/>
                      </a:lnTo>
                      <a:lnTo>
                        <a:pt x="4804" y="12641"/>
                      </a:lnTo>
                      <a:lnTo>
                        <a:pt x="4804" y="20628"/>
                      </a:lnTo>
                      <a:cubicBezTo>
                        <a:pt x="4804" y="21163"/>
                        <a:pt x="5982" y="21600"/>
                        <a:pt x="7421" y="21600"/>
                      </a:cubicBezTo>
                      <a:cubicBezTo>
                        <a:pt x="8860" y="21600"/>
                        <a:pt x="10037" y="21163"/>
                        <a:pt x="10037" y="20628"/>
                      </a:cubicBezTo>
                      <a:lnTo>
                        <a:pt x="10037" y="12641"/>
                      </a:lnTo>
                      <a:lnTo>
                        <a:pt x="10777" y="12641"/>
                      </a:lnTo>
                      <a:lnTo>
                        <a:pt x="11504" y="12641"/>
                      </a:lnTo>
                      <a:lnTo>
                        <a:pt x="11504" y="20628"/>
                      </a:lnTo>
                      <a:cubicBezTo>
                        <a:pt x="11504" y="21163"/>
                        <a:pt x="12682" y="21600"/>
                        <a:pt x="14121" y="21600"/>
                      </a:cubicBezTo>
                      <a:cubicBezTo>
                        <a:pt x="15559" y="21600"/>
                        <a:pt x="16737" y="21163"/>
                        <a:pt x="16737" y="20628"/>
                      </a:cubicBezTo>
                      <a:lnTo>
                        <a:pt x="16737" y="12636"/>
                      </a:lnTo>
                      <a:lnTo>
                        <a:pt x="16750" y="12636"/>
                      </a:lnTo>
                      <a:lnTo>
                        <a:pt x="16750" y="6772"/>
                      </a:lnTo>
                      <a:lnTo>
                        <a:pt x="18249" y="6772"/>
                      </a:lnTo>
                      <a:lnTo>
                        <a:pt x="18249" y="12388"/>
                      </a:lnTo>
                      <a:cubicBezTo>
                        <a:pt x="18249" y="12728"/>
                        <a:pt x="18973" y="12997"/>
                        <a:pt x="19889" y="12997"/>
                      </a:cubicBezTo>
                      <a:cubicBezTo>
                        <a:pt x="20805" y="12997"/>
                        <a:pt x="21533" y="12723"/>
                        <a:pt x="21533" y="12388"/>
                      </a:cubicBezTo>
                      <a:lnTo>
                        <a:pt x="21533" y="5606"/>
                      </a:lnTo>
                      <a:cubicBezTo>
                        <a:pt x="21577" y="5438"/>
                        <a:pt x="21564" y="4957"/>
                        <a:pt x="20634" y="4563"/>
                      </a:cubicBezTo>
                      <a:cubicBezTo>
                        <a:pt x="20096" y="4336"/>
                        <a:pt x="18566" y="4060"/>
                        <a:pt x="16691" y="4060"/>
                      </a:cubicBezTo>
                      <a:lnTo>
                        <a:pt x="10777" y="4060"/>
                      </a:lnTo>
                      <a:lnTo>
                        <a:pt x="4845" y="406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  <p:grpSp>
            <p:nvGrpSpPr>
              <p:cNvPr id="1147" name="Agrupar"/>
              <p:cNvGrpSpPr/>
              <p:nvPr/>
            </p:nvGrpSpPr>
            <p:grpSpPr>
              <a:xfrm>
                <a:off x="265215" y="687861"/>
                <a:ext cx="1134952" cy="762001"/>
                <a:chOff x="0" y="0"/>
                <a:chExt cx="1134950" cy="762000"/>
              </a:xfrm>
              <a:grpFill/>
            </p:grpSpPr>
            <p:sp>
              <p:nvSpPr>
                <p:cNvPr id="1145" name="Teléfono"/>
                <p:cNvSpPr/>
                <p:nvPr/>
              </p:nvSpPr>
              <p:spPr>
                <a:xfrm>
                  <a:off x="502951" y="64984"/>
                  <a:ext cx="632000" cy="632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46" name="Mujer"/>
                <p:cNvSpPr/>
                <p:nvPr/>
              </p:nvSpPr>
              <p:spPr>
                <a:xfrm>
                  <a:off x="-1" y="0"/>
                  <a:ext cx="344511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7" h="21600" extrusionOk="0">
                      <a:moveTo>
                        <a:pt x="10652" y="0"/>
                      </a:moveTo>
                      <a:cubicBezTo>
                        <a:pt x="9610" y="0"/>
                        <a:pt x="8570" y="182"/>
                        <a:pt x="7774" y="547"/>
                      </a:cubicBezTo>
                      <a:cubicBezTo>
                        <a:pt x="6184" y="1276"/>
                        <a:pt x="6184" y="2458"/>
                        <a:pt x="7774" y="3188"/>
                      </a:cubicBezTo>
                      <a:cubicBezTo>
                        <a:pt x="9365" y="3917"/>
                        <a:pt x="11943" y="3917"/>
                        <a:pt x="13534" y="3188"/>
                      </a:cubicBezTo>
                      <a:cubicBezTo>
                        <a:pt x="15124" y="2458"/>
                        <a:pt x="15124" y="1276"/>
                        <a:pt x="13534" y="547"/>
                      </a:cubicBezTo>
                      <a:cubicBezTo>
                        <a:pt x="12738" y="182"/>
                        <a:pt x="11695" y="0"/>
                        <a:pt x="10652" y="0"/>
                      </a:cubicBezTo>
                      <a:close/>
                      <a:moveTo>
                        <a:pt x="7859" y="4109"/>
                      </a:moveTo>
                      <a:cubicBezTo>
                        <a:pt x="5671" y="4109"/>
                        <a:pt x="4499" y="4934"/>
                        <a:pt x="4153" y="5420"/>
                      </a:cubicBezTo>
                      <a:lnTo>
                        <a:pt x="50" y="11877"/>
                      </a:lnTo>
                      <a:cubicBezTo>
                        <a:pt x="-150" y="12205"/>
                        <a:pt x="268" y="12546"/>
                        <a:pt x="985" y="12638"/>
                      </a:cubicBezTo>
                      <a:cubicBezTo>
                        <a:pt x="1106" y="12653"/>
                        <a:pt x="1229" y="12661"/>
                        <a:pt x="1349" y="12661"/>
                      </a:cubicBezTo>
                      <a:cubicBezTo>
                        <a:pt x="1938" y="12661"/>
                        <a:pt x="2478" y="12482"/>
                        <a:pt x="2644" y="12209"/>
                      </a:cubicBezTo>
                      <a:lnTo>
                        <a:pt x="6269" y="6537"/>
                      </a:lnTo>
                      <a:lnTo>
                        <a:pt x="6994" y="6537"/>
                      </a:lnTo>
                      <a:cubicBezTo>
                        <a:pt x="6989" y="6544"/>
                        <a:pt x="6983" y="6551"/>
                        <a:pt x="6979" y="6558"/>
                      </a:cubicBezTo>
                      <a:lnTo>
                        <a:pt x="2405" y="14438"/>
                      </a:lnTo>
                      <a:cubicBezTo>
                        <a:pt x="2329" y="14570"/>
                        <a:pt x="2507" y="14676"/>
                        <a:pt x="2803" y="14676"/>
                      </a:cubicBezTo>
                      <a:lnTo>
                        <a:pt x="6067" y="14676"/>
                      </a:lnTo>
                      <a:lnTo>
                        <a:pt x="6067" y="20674"/>
                      </a:lnTo>
                      <a:cubicBezTo>
                        <a:pt x="6067" y="21185"/>
                        <a:pt x="6972" y="21600"/>
                        <a:pt x="8087" y="21600"/>
                      </a:cubicBezTo>
                      <a:cubicBezTo>
                        <a:pt x="9203" y="21600"/>
                        <a:pt x="10104" y="21185"/>
                        <a:pt x="10104" y="20674"/>
                      </a:cubicBezTo>
                      <a:lnTo>
                        <a:pt x="10104" y="14676"/>
                      </a:lnTo>
                      <a:cubicBezTo>
                        <a:pt x="10326" y="14676"/>
                        <a:pt x="10531" y="14676"/>
                        <a:pt x="10608" y="14676"/>
                      </a:cubicBezTo>
                      <a:cubicBezTo>
                        <a:pt x="10695" y="14676"/>
                        <a:pt x="10945" y="14676"/>
                        <a:pt x="11201" y="14676"/>
                      </a:cubicBezTo>
                      <a:lnTo>
                        <a:pt x="11201" y="20674"/>
                      </a:lnTo>
                      <a:cubicBezTo>
                        <a:pt x="11201" y="21185"/>
                        <a:pt x="12105" y="21600"/>
                        <a:pt x="13221" y="21600"/>
                      </a:cubicBezTo>
                      <a:cubicBezTo>
                        <a:pt x="14337" y="21600"/>
                        <a:pt x="15238" y="21185"/>
                        <a:pt x="15238" y="20674"/>
                      </a:cubicBezTo>
                      <a:lnTo>
                        <a:pt x="15238" y="14676"/>
                      </a:lnTo>
                      <a:lnTo>
                        <a:pt x="18410" y="14676"/>
                      </a:lnTo>
                      <a:cubicBezTo>
                        <a:pt x="18706" y="14676"/>
                        <a:pt x="18887" y="14570"/>
                        <a:pt x="18811" y="14438"/>
                      </a:cubicBezTo>
                      <a:lnTo>
                        <a:pt x="14237" y="6558"/>
                      </a:lnTo>
                      <a:cubicBezTo>
                        <a:pt x="14233" y="6551"/>
                        <a:pt x="14227" y="6544"/>
                        <a:pt x="14222" y="6537"/>
                      </a:cubicBezTo>
                      <a:lnTo>
                        <a:pt x="14932" y="6537"/>
                      </a:lnTo>
                      <a:lnTo>
                        <a:pt x="18656" y="12192"/>
                      </a:lnTo>
                      <a:cubicBezTo>
                        <a:pt x="18827" y="12463"/>
                        <a:pt x="19364" y="12638"/>
                        <a:pt x="19948" y="12638"/>
                      </a:cubicBezTo>
                      <a:cubicBezTo>
                        <a:pt x="20072" y="12638"/>
                        <a:pt x="20199" y="12631"/>
                        <a:pt x="20324" y="12614"/>
                      </a:cubicBezTo>
                      <a:cubicBezTo>
                        <a:pt x="21038" y="12519"/>
                        <a:pt x="21450" y="12177"/>
                        <a:pt x="21244" y="11850"/>
                      </a:cubicBezTo>
                      <a:lnTo>
                        <a:pt x="17037" y="5432"/>
                      </a:lnTo>
                      <a:lnTo>
                        <a:pt x="17022" y="5407"/>
                      </a:lnTo>
                      <a:cubicBezTo>
                        <a:pt x="16669" y="4924"/>
                        <a:pt x="15494" y="4112"/>
                        <a:pt x="13328" y="4112"/>
                      </a:cubicBezTo>
                      <a:cubicBezTo>
                        <a:pt x="13316" y="4112"/>
                        <a:pt x="13303" y="4112"/>
                        <a:pt x="13291" y="4112"/>
                      </a:cubicBezTo>
                      <a:lnTo>
                        <a:pt x="12768" y="4114"/>
                      </a:lnTo>
                      <a:cubicBezTo>
                        <a:pt x="12732" y="4113"/>
                        <a:pt x="12698" y="4109"/>
                        <a:pt x="12662" y="4109"/>
                      </a:cubicBezTo>
                      <a:lnTo>
                        <a:pt x="7859" y="4109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</p:grpSp>
      </p:grpSp>
      <p:sp>
        <p:nvSpPr>
          <p:cNvPr id="1150" name="Demoras en el proceso"/>
          <p:cNvSpPr txBox="1"/>
          <p:nvPr/>
        </p:nvSpPr>
        <p:spPr>
          <a:xfrm>
            <a:off x="3960219" y="5954722"/>
            <a:ext cx="3857938" cy="53741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/>
          <a:p>
            <a:r>
              <a:rPr sz="3200" dirty="0" err="1">
                <a:solidFill>
                  <a:schemeClr val="bg1"/>
                </a:solidFill>
              </a:rPr>
              <a:t>Demoras</a:t>
            </a:r>
            <a:r>
              <a:rPr sz="3200" dirty="0">
                <a:solidFill>
                  <a:schemeClr val="bg1"/>
                </a:solidFill>
              </a:rPr>
              <a:t> </a:t>
            </a:r>
            <a:r>
              <a:rPr sz="3200" dirty="0" err="1">
                <a:solidFill>
                  <a:schemeClr val="bg1"/>
                </a:solidFill>
              </a:rPr>
              <a:t>en</a:t>
            </a:r>
            <a:r>
              <a:rPr sz="3200" dirty="0">
                <a:solidFill>
                  <a:schemeClr val="bg1"/>
                </a:solidFill>
              </a:rPr>
              <a:t> el </a:t>
            </a:r>
            <a:r>
              <a:rPr sz="3200" dirty="0" err="1">
                <a:solidFill>
                  <a:schemeClr val="bg1"/>
                </a:solidFill>
              </a:rPr>
              <a:t>proceso</a:t>
            </a: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" grpId="0" animBg="1" advAuto="0"/>
      <p:bldP spid="1100" grpId="0" animBg="1" advAuto="0"/>
      <p:bldP spid="1103" grpId="0" animBg="1" advAuto="0"/>
      <p:bldP spid="1151" grpId="0" animBg="1" advAuto="0"/>
      <p:bldP spid="1105" grpId="0" animBg="1" advAuto="0"/>
      <p:bldP spid="1108" grpId="0" animBg="1" advAuto="0"/>
      <p:bldP spid="1111" grpId="0" animBg="1" advAuto="0"/>
      <p:bldP spid="1152" grpId="0" animBg="1" advAuto="0"/>
      <p:bldP spid="1153" grpId="0" animBg="1" advAuto="0"/>
      <p:bldP spid="1114" grpId="0" animBg="1" advAuto="0"/>
      <p:bldP spid="1115" grpId="0" animBg="1" advAuto="0"/>
      <p:bldP spid="1116" grpId="0" animBg="1" advAuto="0"/>
      <p:bldP spid="1117" grpId="0" animBg="1" advAuto="0"/>
      <p:bldP spid="1118" grpId="0" animBg="1" advAuto="0"/>
      <p:bldP spid="1119" grpId="0" animBg="1" advAuto="0"/>
      <p:bldP spid="1120" grpId="0" animBg="1" advAuto="0"/>
      <p:bldP spid="1149" grpId="0" animBg="1" advAuto="0"/>
      <p:bldP spid="115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156" name="Pool de Worker-threads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Pool de Worker-threads</a:t>
            </a:r>
          </a:p>
        </p:txBody>
      </p:sp>
      <p:sp>
        <p:nvSpPr>
          <p:cNvPr id="1157" name="Tienda"/>
          <p:cNvSpPr/>
          <p:nvPr/>
        </p:nvSpPr>
        <p:spPr>
          <a:xfrm>
            <a:off x="4737104" y="4000365"/>
            <a:ext cx="1214430" cy="990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01" y="0"/>
                </a:moveTo>
                <a:lnTo>
                  <a:pt x="5901" y="3628"/>
                </a:lnTo>
                <a:lnTo>
                  <a:pt x="7055" y="3628"/>
                </a:lnTo>
                <a:lnTo>
                  <a:pt x="7055" y="4787"/>
                </a:lnTo>
                <a:lnTo>
                  <a:pt x="2174" y="4787"/>
                </a:lnTo>
                <a:lnTo>
                  <a:pt x="0" y="9742"/>
                </a:lnTo>
                <a:cubicBezTo>
                  <a:pt x="0" y="10276"/>
                  <a:pt x="355" y="10709"/>
                  <a:pt x="791" y="10709"/>
                </a:cubicBezTo>
                <a:cubicBezTo>
                  <a:pt x="1168" y="10709"/>
                  <a:pt x="1481" y="10387"/>
                  <a:pt x="1560" y="9955"/>
                </a:cubicBezTo>
                <a:cubicBezTo>
                  <a:pt x="1639" y="10387"/>
                  <a:pt x="1954" y="10709"/>
                  <a:pt x="2331" y="10709"/>
                </a:cubicBezTo>
                <a:cubicBezTo>
                  <a:pt x="2707" y="10709"/>
                  <a:pt x="3021" y="10387"/>
                  <a:pt x="3100" y="9955"/>
                </a:cubicBezTo>
                <a:cubicBezTo>
                  <a:pt x="3179" y="10387"/>
                  <a:pt x="3494" y="10709"/>
                  <a:pt x="3871" y="10709"/>
                </a:cubicBezTo>
                <a:cubicBezTo>
                  <a:pt x="4247" y="10709"/>
                  <a:pt x="4561" y="10387"/>
                  <a:pt x="4640" y="9955"/>
                </a:cubicBezTo>
                <a:cubicBezTo>
                  <a:pt x="4719" y="10387"/>
                  <a:pt x="5034" y="10709"/>
                  <a:pt x="5411" y="10709"/>
                </a:cubicBezTo>
                <a:cubicBezTo>
                  <a:pt x="5787" y="10709"/>
                  <a:pt x="6101" y="10387"/>
                  <a:pt x="6180" y="9955"/>
                </a:cubicBezTo>
                <a:cubicBezTo>
                  <a:pt x="6259" y="10387"/>
                  <a:pt x="6574" y="10709"/>
                  <a:pt x="6950" y="10709"/>
                </a:cubicBezTo>
                <a:cubicBezTo>
                  <a:pt x="7327" y="10709"/>
                  <a:pt x="7642" y="10387"/>
                  <a:pt x="7721" y="9955"/>
                </a:cubicBezTo>
                <a:cubicBezTo>
                  <a:pt x="7800" y="10387"/>
                  <a:pt x="8114" y="10709"/>
                  <a:pt x="8490" y="10709"/>
                </a:cubicBezTo>
                <a:cubicBezTo>
                  <a:pt x="8867" y="10709"/>
                  <a:pt x="9182" y="10387"/>
                  <a:pt x="9261" y="9955"/>
                </a:cubicBezTo>
                <a:cubicBezTo>
                  <a:pt x="9340" y="10387"/>
                  <a:pt x="9654" y="10709"/>
                  <a:pt x="10030" y="10709"/>
                </a:cubicBezTo>
                <a:cubicBezTo>
                  <a:pt x="10407" y="10709"/>
                  <a:pt x="10722" y="10387"/>
                  <a:pt x="10801" y="9955"/>
                </a:cubicBezTo>
                <a:cubicBezTo>
                  <a:pt x="10880" y="10387"/>
                  <a:pt x="11193" y="10709"/>
                  <a:pt x="11570" y="10709"/>
                </a:cubicBezTo>
                <a:cubicBezTo>
                  <a:pt x="11946" y="10709"/>
                  <a:pt x="12262" y="10387"/>
                  <a:pt x="12341" y="9955"/>
                </a:cubicBezTo>
                <a:cubicBezTo>
                  <a:pt x="12420" y="10387"/>
                  <a:pt x="12733" y="10709"/>
                  <a:pt x="13110" y="10709"/>
                </a:cubicBezTo>
                <a:cubicBezTo>
                  <a:pt x="13486" y="10709"/>
                  <a:pt x="13801" y="10387"/>
                  <a:pt x="13881" y="9955"/>
                </a:cubicBezTo>
                <a:cubicBezTo>
                  <a:pt x="13960" y="10387"/>
                  <a:pt x="14273" y="10709"/>
                  <a:pt x="14650" y="10709"/>
                </a:cubicBezTo>
                <a:cubicBezTo>
                  <a:pt x="15026" y="10709"/>
                  <a:pt x="15341" y="10387"/>
                  <a:pt x="15420" y="9955"/>
                </a:cubicBezTo>
                <a:cubicBezTo>
                  <a:pt x="15499" y="10387"/>
                  <a:pt x="15815" y="10709"/>
                  <a:pt x="16191" y="10709"/>
                </a:cubicBezTo>
                <a:cubicBezTo>
                  <a:pt x="16568" y="10709"/>
                  <a:pt x="16881" y="10387"/>
                  <a:pt x="16960" y="9955"/>
                </a:cubicBezTo>
                <a:cubicBezTo>
                  <a:pt x="17039" y="10387"/>
                  <a:pt x="17354" y="10709"/>
                  <a:pt x="17731" y="10709"/>
                </a:cubicBezTo>
                <a:cubicBezTo>
                  <a:pt x="18107" y="10709"/>
                  <a:pt x="18421" y="10387"/>
                  <a:pt x="18500" y="9955"/>
                </a:cubicBezTo>
                <a:cubicBezTo>
                  <a:pt x="18579" y="10387"/>
                  <a:pt x="18894" y="10709"/>
                  <a:pt x="19271" y="10709"/>
                </a:cubicBezTo>
                <a:cubicBezTo>
                  <a:pt x="19647" y="10709"/>
                  <a:pt x="19961" y="10387"/>
                  <a:pt x="20040" y="9955"/>
                </a:cubicBezTo>
                <a:cubicBezTo>
                  <a:pt x="20119" y="10387"/>
                  <a:pt x="20434" y="10709"/>
                  <a:pt x="20811" y="10709"/>
                </a:cubicBezTo>
                <a:cubicBezTo>
                  <a:pt x="21247" y="10709"/>
                  <a:pt x="21600" y="10276"/>
                  <a:pt x="21600" y="9742"/>
                </a:cubicBezTo>
                <a:lnTo>
                  <a:pt x="19428" y="4787"/>
                </a:lnTo>
                <a:lnTo>
                  <a:pt x="14545" y="4787"/>
                </a:lnTo>
                <a:lnTo>
                  <a:pt x="14545" y="3628"/>
                </a:lnTo>
                <a:lnTo>
                  <a:pt x="15699" y="3628"/>
                </a:lnTo>
                <a:lnTo>
                  <a:pt x="15699" y="0"/>
                </a:lnTo>
                <a:lnTo>
                  <a:pt x="5901" y="0"/>
                </a:lnTo>
                <a:close/>
                <a:moveTo>
                  <a:pt x="7876" y="3628"/>
                </a:moveTo>
                <a:lnTo>
                  <a:pt x="13724" y="3628"/>
                </a:lnTo>
                <a:lnTo>
                  <a:pt x="13724" y="4787"/>
                </a:lnTo>
                <a:lnTo>
                  <a:pt x="7876" y="4787"/>
                </a:lnTo>
                <a:lnTo>
                  <a:pt x="7876" y="3628"/>
                </a:lnTo>
                <a:close/>
                <a:moveTo>
                  <a:pt x="1224" y="11763"/>
                </a:moveTo>
                <a:lnTo>
                  <a:pt x="1224" y="19095"/>
                </a:lnTo>
                <a:lnTo>
                  <a:pt x="9484" y="19095"/>
                </a:lnTo>
                <a:lnTo>
                  <a:pt x="9484" y="13117"/>
                </a:lnTo>
                <a:lnTo>
                  <a:pt x="12116" y="13117"/>
                </a:lnTo>
                <a:lnTo>
                  <a:pt x="12116" y="19095"/>
                </a:lnTo>
                <a:lnTo>
                  <a:pt x="20377" y="19095"/>
                </a:lnTo>
                <a:lnTo>
                  <a:pt x="20377" y="11763"/>
                </a:lnTo>
                <a:lnTo>
                  <a:pt x="1224" y="11763"/>
                </a:lnTo>
                <a:close/>
                <a:moveTo>
                  <a:pt x="2371" y="13117"/>
                </a:moveTo>
                <a:lnTo>
                  <a:pt x="5004" y="13117"/>
                </a:lnTo>
                <a:lnTo>
                  <a:pt x="5004" y="16302"/>
                </a:lnTo>
                <a:lnTo>
                  <a:pt x="2371" y="16302"/>
                </a:lnTo>
                <a:lnTo>
                  <a:pt x="2371" y="13117"/>
                </a:lnTo>
                <a:close/>
                <a:moveTo>
                  <a:pt x="5928" y="13117"/>
                </a:moveTo>
                <a:lnTo>
                  <a:pt x="8561" y="13117"/>
                </a:lnTo>
                <a:lnTo>
                  <a:pt x="8561" y="16302"/>
                </a:lnTo>
                <a:lnTo>
                  <a:pt x="5928" y="16302"/>
                </a:lnTo>
                <a:lnTo>
                  <a:pt x="5928" y="13117"/>
                </a:lnTo>
                <a:close/>
                <a:moveTo>
                  <a:pt x="13041" y="13117"/>
                </a:moveTo>
                <a:lnTo>
                  <a:pt x="15673" y="13117"/>
                </a:lnTo>
                <a:lnTo>
                  <a:pt x="15673" y="16302"/>
                </a:lnTo>
                <a:lnTo>
                  <a:pt x="13041" y="16302"/>
                </a:lnTo>
                <a:lnTo>
                  <a:pt x="13041" y="13117"/>
                </a:lnTo>
                <a:close/>
                <a:moveTo>
                  <a:pt x="16598" y="13117"/>
                </a:moveTo>
                <a:lnTo>
                  <a:pt x="19230" y="13117"/>
                </a:lnTo>
                <a:lnTo>
                  <a:pt x="19230" y="16302"/>
                </a:lnTo>
                <a:lnTo>
                  <a:pt x="16598" y="16302"/>
                </a:lnTo>
                <a:lnTo>
                  <a:pt x="16598" y="13117"/>
                </a:lnTo>
                <a:close/>
                <a:moveTo>
                  <a:pt x="11270" y="15428"/>
                </a:moveTo>
                <a:lnTo>
                  <a:pt x="11270" y="17177"/>
                </a:lnTo>
                <a:lnTo>
                  <a:pt x="11764" y="17177"/>
                </a:lnTo>
                <a:lnTo>
                  <a:pt x="11764" y="15428"/>
                </a:lnTo>
                <a:lnTo>
                  <a:pt x="11270" y="15428"/>
                </a:lnTo>
                <a:close/>
                <a:moveTo>
                  <a:pt x="19" y="20290"/>
                </a:moveTo>
                <a:lnTo>
                  <a:pt x="19" y="21600"/>
                </a:lnTo>
                <a:lnTo>
                  <a:pt x="21581" y="21600"/>
                </a:lnTo>
                <a:lnTo>
                  <a:pt x="21581" y="20290"/>
                </a:lnTo>
                <a:lnTo>
                  <a:pt x="19" y="2029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158" name="Teléfono"/>
          <p:cNvSpPr/>
          <p:nvPr/>
        </p:nvSpPr>
        <p:spPr>
          <a:xfrm>
            <a:off x="3537415" y="3503068"/>
            <a:ext cx="556686" cy="556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159" name="Bolsa de compras"/>
          <p:cNvSpPr/>
          <p:nvPr/>
        </p:nvSpPr>
        <p:spPr>
          <a:xfrm>
            <a:off x="6594538" y="3476353"/>
            <a:ext cx="490176" cy="610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337" y="0"/>
                  <a:pt x="6333" y="1611"/>
                  <a:pt x="6333" y="3590"/>
                </a:cubicBezTo>
                <a:lnTo>
                  <a:pt x="6333" y="6729"/>
                </a:lnTo>
                <a:cubicBezTo>
                  <a:pt x="6333" y="6978"/>
                  <a:pt x="6583" y="7179"/>
                  <a:pt x="6892" y="7179"/>
                </a:cubicBezTo>
                <a:cubicBezTo>
                  <a:pt x="7201" y="7179"/>
                  <a:pt x="7452" y="6978"/>
                  <a:pt x="7452" y="6729"/>
                </a:cubicBezTo>
                <a:lnTo>
                  <a:pt x="7452" y="3590"/>
                </a:lnTo>
                <a:cubicBezTo>
                  <a:pt x="7452" y="2107"/>
                  <a:pt x="8954" y="900"/>
                  <a:pt x="10800" y="900"/>
                </a:cubicBezTo>
                <a:cubicBezTo>
                  <a:pt x="12646" y="900"/>
                  <a:pt x="14148" y="2107"/>
                  <a:pt x="14148" y="3590"/>
                </a:cubicBezTo>
                <a:lnTo>
                  <a:pt x="14148" y="6729"/>
                </a:lnTo>
                <a:cubicBezTo>
                  <a:pt x="14148" y="6978"/>
                  <a:pt x="14399" y="7179"/>
                  <a:pt x="14708" y="7179"/>
                </a:cubicBezTo>
                <a:cubicBezTo>
                  <a:pt x="15017" y="7179"/>
                  <a:pt x="15267" y="6978"/>
                  <a:pt x="15267" y="6729"/>
                </a:cubicBezTo>
                <a:lnTo>
                  <a:pt x="15267" y="3590"/>
                </a:lnTo>
                <a:cubicBezTo>
                  <a:pt x="15267" y="1611"/>
                  <a:pt x="13263" y="0"/>
                  <a:pt x="10800" y="0"/>
                </a:cubicBezTo>
                <a:close/>
                <a:moveTo>
                  <a:pt x="0" y="424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4247"/>
                </a:lnTo>
                <a:lnTo>
                  <a:pt x="15544" y="4247"/>
                </a:lnTo>
                <a:lnTo>
                  <a:pt x="15544" y="6062"/>
                </a:lnTo>
                <a:cubicBezTo>
                  <a:pt x="15756" y="6233"/>
                  <a:pt x="15887" y="6469"/>
                  <a:pt x="15887" y="6729"/>
                </a:cubicBezTo>
                <a:cubicBezTo>
                  <a:pt x="15887" y="7252"/>
                  <a:pt x="15358" y="7675"/>
                  <a:pt x="14708" y="7675"/>
                </a:cubicBezTo>
                <a:cubicBezTo>
                  <a:pt x="14057" y="7675"/>
                  <a:pt x="13530" y="7252"/>
                  <a:pt x="13530" y="6729"/>
                </a:cubicBezTo>
                <a:cubicBezTo>
                  <a:pt x="13530" y="6470"/>
                  <a:pt x="13661" y="6235"/>
                  <a:pt x="13871" y="6064"/>
                </a:cubicBezTo>
                <a:lnTo>
                  <a:pt x="13871" y="4247"/>
                </a:lnTo>
                <a:lnTo>
                  <a:pt x="7729" y="4247"/>
                </a:lnTo>
                <a:lnTo>
                  <a:pt x="7729" y="6064"/>
                </a:lnTo>
                <a:cubicBezTo>
                  <a:pt x="7939" y="6235"/>
                  <a:pt x="8070" y="6470"/>
                  <a:pt x="8070" y="6729"/>
                </a:cubicBezTo>
                <a:cubicBezTo>
                  <a:pt x="8070" y="7252"/>
                  <a:pt x="7543" y="7675"/>
                  <a:pt x="6892" y="7675"/>
                </a:cubicBezTo>
                <a:cubicBezTo>
                  <a:pt x="6242" y="7675"/>
                  <a:pt x="5713" y="7252"/>
                  <a:pt x="5713" y="6729"/>
                </a:cubicBezTo>
                <a:cubicBezTo>
                  <a:pt x="5713" y="6469"/>
                  <a:pt x="5844" y="6233"/>
                  <a:pt x="6056" y="6062"/>
                </a:cubicBezTo>
                <a:lnTo>
                  <a:pt x="6056" y="4247"/>
                </a:lnTo>
                <a:lnTo>
                  <a:pt x="0" y="4247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160" name="Motocross"/>
          <p:cNvSpPr/>
          <p:nvPr/>
        </p:nvSpPr>
        <p:spPr>
          <a:xfrm>
            <a:off x="8097999" y="3514499"/>
            <a:ext cx="577811" cy="533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596" extrusionOk="0">
                <a:moveTo>
                  <a:pt x="9995" y="2"/>
                </a:moveTo>
                <a:cubicBezTo>
                  <a:pt x="9844" y="-4"/>
                  <a:pt x="9691" y="5"/>
                  <a:pt x="9536" y="31"/>
                </a:cubicBezTo>
                <a:cubicBezTo>
                  <a:pt x="8415" y="223"/>
                  <a:pt x="7613" y="1237"/>
                  <a:pt x="7608" y="2382"/>
                </a:cubicBezTo>
                <a:lnTo>
                  <a:pt x="7605" y="2380"/>
                </a:lnTo>
                <a:lnTo>
                  <a:pt x="7605" y="3282"/>
                </a:lnTo>
                <a:lnTo>
                  <a:pt x="8706" y="3282"/>
                </a:lnTo>
                <a:cubicBezTo>
                  <a:pt x="8918" y="3888"/>
                  <a:pt x="9456" y="4319"/>
                  <a:pt x="10089" y="4319"/>
                </a:cubicBezTo>
                <a:cubicBezTo>
                  <a:pt x="10907" y="4319"/>
                  <a:pt x="11571" y="3599"/>
                  <a:pt x="11571" y="2710"/>
                </a:cubicBezTo>
                <a:cubicBezTo>
                  <a:pt x="11571" y="2491"/>
                  <a:pt x="11530" y="2282"/>
                  <a:pt x="11457" y="2091"/>
                </a:cubicBezTo>
                <a:lnTo>
                  <a:pt x="12114" y="1978"/>
                </a:lnTo>
                <a:cubicBezTo>
                  <a:pt x="11951" y="852"/>
                  <a:pt x="11047" y="45"/>
                  <a:pt x="9995" y="2"/>
                </a:cubicBezTo>
                <a:close/>
                <a:moveTo>
                  <a:pt x="8114" y="4051"/>
                </a:moveTo>
                <a:cubicBezTo>
                  <a:pt x="7621" y="4059"/>
                  <a:pt x="7141" y="4322"/>
                  <a:pt x="6850" y="4805"/>
                </a:cubicBezTo>
                <a:lnTo>
                  <a:pt x="4190" y="9224"/>
                </a:lnTo>
                <a:cubicBezTo>
                  <a:pt x="3840" y="9807"/>
                  <a:pt x="3867" y="10540"/>
                  <a:pt x="4207" y="11081"/>
                </a:cubicBezTo>
                <a:cubicBezTo>
                  <a:pt x="4276" y="11202"/>
                  <a:pt x="4366" y="11310"/>
                  <a:pt x="4473" y="11401"/>
                </a:cubicBezTo>
                <a:cubicBezTo>
                  <a:pt x="4524" y="11449"/>
                  <a:pt x="4577" y="11495"/>
                  <a:pt x="4636" y="11536"/>
                </a:cubicBezTo>
                <a:cubicBezTo>
                  <a:pt x="4750" y="11617"/>
                  <a:pt x="4871" y="11678"/>
                  <a:pt x="4995" y="11722"/>
                </a:cubicBezTo>
                <a:lnTo>
                  <a:pt x="8055" y="13468"/>
                </a:lnTo>
                <a:lnTo>
                  <a:pt x="7986" y="17076"/>
                </a:lnTo>
                <a:cubicBezTo>
                  <a:pt x="7973" y="17753"/>
                  <a:pt x="8466" y="18313"/>
                  <a:pt x="9089" y="18327"/>
                </a:cubicBezTo>
                <a:cubicBezTo>
                  <a:pt x="9097" y="18327"/>
                  <a:pt x="9106" y="18327"/>
                  <a:pt x="9114" y="18327"/>
                </a:cubicBezTo>
                <a:cubicBezTo>
                  <a:pt x="9725" y="18327"/>
                  <a:pt x="10227" y="17795"/>
                  <a:pt x="10240" y="17127"/>
                </a:cubicBezTo>
                <a:lnTo>
                  <a:pt x="10324" y="12761"/>
                </a:lnTo>
                <a:cubicBezTo>
                  <a:pt x="10333" y="12297"/>
                  <a:pt x="10099" y="11867"/>
                  <a:pt x="9721" y="11651"/>
                </a:cubicBezTo>
                <a:lnTo>
                  <a:pt x="7250" y="10241"/>
                </a:lnTo>
                <a:lnTo>
                  <a:pt x="8934" y="7445"/>
                </a:lnTo>
                <a:lnTo>
                  <a:pt x="9805" y="8886"/>
                </a:lnTo>
                <a:cubicBezTo>
                  <a:pt x="9956" y="9137"/>
                  <a:pt x="10214" y="9288"/>
                  <a:pt x="10490" y="9288"/>
                </a:cubicBezTo>
                <a:lnTo>
                  <a:pt x="12823" y="9288"/>
                </a:lnTo>
                <a:cubicBezTo>
                  <a:pt x="13275" y="9288"/>
                  <a:pt x="13643" y="8889"/>
                  <a:pt x="13643" y="8397"/>
                </a:cubicBezTo>
                <a:cubicBezTo>
                  <a:pt x="13643" y="7905"/>
                  <a:pt x="13275" y="7507"/>
                  <a:pt x="12823" y="7507"/>
                </a:cubicBezTo>
                <a:lnTo>
                  <a:pt x="10932" y="7507"/>
                </a:lnTo>
                <a:lnTo>
                  <a:pt x="9637" y="5364"/>
                </a:lnTo>
                <a:cubicBezTo>
                  <a:pt x="9554" y="4951"/>
                  <a:pt x="9329" y="4572"/>
                  <a:pt x="8978" y="4323"/>
                </a:cubicBezTo>
                <a:cubicBezTo>
                  <a:pt x="8711" y="4133"/>
                  <a:pt x="8410" y="4046"/>
                  <a:pt x="8114" y="4051"/>
                </a:cubicBezTo>
                <a:close/>
                <a:moveTo>
                  <a:pt x="13554" y="9312"/>
                </a:moveTo>
                <a:cubicBezTo>
                  <a:pt x="13327" y="9312"/>
                  <a:pt x="13144" y="9511"/>
                  <a:pt x="13144" y="9757"/>
                </a:cubicBezTo>
                <a:cubicBezTo>
                  <a:pt x="13144" y="10003"/>
                  <a:pt x="13327" y="10203"/>
                  <a:pt x="13554" y="10203"/>
                </a:cubicBezTo>
                <a:lnTo>
                  <a:pt x="14606" y="10203"/>
                </a:lnTo>
                <a:cubicBezTo>
                  <a:pt x="14673" y="10211"/>
                  <a:pt x="15011" y="10272"/>
                  <a:pt x="15185" y="10723"/>
                </a:cubicBezTo>
                <a:lnTo>
                  <a:pt x="16479" y="13652"/>
                </a:lnTo>
                <a:cubicBezTo>
                  <a:pt x="16550" y="13812"/>
                  <a:pt x="16696" y="13906"/>
                  <a:pt x="16849" y="13906"/>
                </a:cubicBezTo>
                <a:cubicBezTo>
                  <a:pt x="16909" y="13906"/>
                  <a:pt x="16970" y="13892"/>
                  <a:pt x="17027" y="13862"/>
                </a:cubicBezTo>
                <a:cubicBezTo>
                  <a:pt x="17231" y="13756"/>
                  <a:pt x="17317" y="13489"/>
                  <a:pt x="17219" y="13267"/>
                </a:cubicBezTo>
                <a:lnTo>
                  <a:pt x="15937" y="10367"/>
                </a:lnTo>
                <a:cubicBezTo>
                  <a:pt x="15623" y="9568"/>
                  <a:pt x="14975" y="9328"/>
                  <a:pt x="14623" y="9312"/>
                </a:cubicBezTo>
                <a:lnTo>
                  <a:pt x="13554" y="9312"/>
                </a:lnTo>
                <a:close/>
                <a:moveTo>
                  <a:pt x="17950" y="10258"/>
                </a:moveTo>
                <a:cubicBezTo>
                  <a:pt x="17742" y="10258"/>
                  <a:pt x="17247" y="10294"/>
                  <a:pt x="16604" y="10581"/>
                </a:cubicBezTo>
                <a:lnTo>
                  <a:pt x="17039" y="11498"/>
                </a:lnTo>
                <a:cubicBezTo>
                  <a:pt x="17039" y="11498"/>
                  <a:pt x="17362" y="10888"/>
                  <a:pt x="18093" y="10888"/>
                </a:cubicBezTo>
                <a:cubicBezTo>
                  <a:pt x="18093" y="10888"/>
                  <a:pt x="18852" y="10883"/>
                  <a:pt x="19287" y="11251"/>
                </a:cubicBezTo>
                <a:cubicBezTo>
                  <a:pt x="19287" y="11251"/>
                  <a:pt x="19674" y="11216"/>
                  <a:pt x="19531" y="10849"/>
                </a:cubicBezTo>
                <a:cubicBezTo>
                  <a:pt x="19531" y="10849"/>
                  <a:pt x="18974" y="10261"/>
                  <a:pt x="18056" y="10261"/>
                </a:cubicBezTo>
                <a:cubicBezTo>
                  <a:pt x="18056" y="10261"/>
                  <a:pt x="18019" y="10257"/>
                  <a:pt x="17950" y="10258"/>
                </a:cubicBezTo>
                <a:close/>
                <a:moveTo>
                  <a:pt x="14665" y="11116"/>
                </a:moveTo>
                <a:lnTo>
                  <a:pt x="10855" y="12277"/>
                </a:lnTo>
                <a:lnTo>
                  <a:pt x="10855" y="17792"/>
                </a:lnTo>
                <a:cubicBezTo>
                  <a:pt x="10855" y="17792"/>
                  <a:pt x="11545" y="18156"/>
                  <a:pt x="12529" y="16797"/>
                </a:cubicBezTo>
                <a:lnTo>
                  <a:pt x="15564" y="12995"/>
                </a:lnTo>
                <a:lnTo>
                  <a:pt x="14665" y="11116"/>
                </a:lnTo>
                <a:close/>
                <a:moveTo>
                  <a:pt x="1770" y="11120"/>
                </a:moveTo>
                <a:cubicBezTo>
                  <a:pt x="1344" y="11097"/>
                  <a:pt x="859" y="11171"/>
                  <a:pt x="401" y="11465"/>
                </a:cubicBezTo>
                <a:cubicBezTo>
                  <a:pt x="401" y="11465"/>
                  <a:pt x="-91" y="11712"/>
                  <a:pt x="14" y="11994"/>
                </a:cubicBezTo>
                <a:cubicBezTo>
                  <a:pt x="14" y="11994"/>
                  <a:pt x="28" y="12059"/>
                  <a:pt x="682" y="11834"/>
                </a:cubicBezTo>
                <a:cubicBezTo>
                  <a:pt x="1613" y="11513"/>
                  <a:pt x="2276" y="11918"/>
                  <a:pt x="2276" y="11918"/>
                </a:cubicBezTo>
                <a:lnTo>
                  <a:pt x="6956" y="14715"/>
                </a:lnTo>
                <a:lnTo>
                  <a:pt x="6956" y="13828"/>
                </a:lnTo>
                <a:lnTo>
                  <a:pt x="3029" y="11465"/>
                </a:lnTo>
                <a:cubicBezTo>
                  <a:pt x="3029" y="11465"/>
                  <a:pt x="2481" y="11158"/>
                  <a:pt x="1770" y="11120"/>
                </a:cubicBezTo>
                <a:close/>
                <a:moveTo>
                  <a:pt x="3940" y="14082"/>
                </a:moveTo>
                <a:cubicBezTo>
                  <a:pt x="2057" y="14082"/>
                  <a:pt x="524" y="15746"/>
                  <a:pt x="524" y="17792"/>
                </a:cubicBezTo>
                <a:cubicBezTo>
                  <a:pt x="524" y="19839"/>
                  <a:pt x="2057" y="21505"/>
                  <a:pt x="3940" y="21505"/>
                </a:cubicBezTo>
                <a:cubicBezTo>
                  <a:pt x="5823" y="21505"/>
                  <a:pt x="7355" y="19839"/>
                  <a:pt x="7355" y="17792"/>
                </a:cubicBezTo>
                <a:cubicBezTo>
                  <a:pt x="7355" y="15746"/>
                  <a:pt x="5823" y="14082"/>
                  <a:pt x="3940" y="14082"/>
                </a:cubicBezTo>
                <a:close/>
                <a:moveTo>
                  <a:pt x="18093" y="14173"/>
                </a:moveTo>
                <a:cubicBezTo>
                  <a:pt x="16209" y="14173"/>
                  <a:pt x="14678" y="15837"/>
                  <a:pt x="14678" y="17883"/>
                </a:cubicBezTo>
                <a:cubicBezTo>
                  <a:pt x="14678" y="19930"/>
                  <a:pt x="16209" y="21596"/>
                  <a:pt x="18093" y="21596"/>
                </a:cubicBezTo>
                <a:cubicBezTo>
                  <a:pt x="19976" y="21596"/>
                  <a:pt x="21509" y="19930"/>
                  <a:pt x="21509" y="17883"/>
                </a:cubicBezTo>
                <a:cubicBezTo>
                  <a:pt x="21509" y="15837"/>
                  <a:pt x="19976" y="14173"/>
                  <a:pt x="18093" y="14173"/>
                </a:cubicBezTo>
                <a:close/>
                <a:moveTo>
                  <a:pt x="3940" y="15639"/>
                </a:moveTo>
                <a:cubicBezTo>
                  <a:pt x="5032" y="15639"/>
                  <a:pt x="5921" y="16605"/>
                  <a:pt x="5921" y="17792"/>
                </a:cubicBezTo>
                <a:cubicBezTo>
                  <a:pt x="5921" y="18979"/>
                  <a:pt x="5032" y="19945"/>
                  <a:pt x="3940" y="19945"/>
                </a:cubicBezTo>
                <a:cubicBezTo>
                  <a:pt x="2848" y="19945"/>
                  <a:pt x="1959" y="18979"/>
                  <a:pt x="1959" y="17792"/>
                </a:cubicBezTo>
                <a:cubicBezTo>
                  <a:pt x="1959" y="16605"/>
                  <a:pt x="2848" y="15639"/>
                  <a:pt x="3940" y="15639"/>
                </a:cubicBezTo>
                <a:close/>
                <a:moveTo>
                  <a:pt x="18093" y="15732"/>
                </a:moveTo>
                <a:cubicBezTo>
                  <a:pt x="19185" y="15732"/>
                  <a:pt x="20074" y="16696"/>
                  <a:pt x="20074" y="17883"/>
                </a:cubicBezTo>
                <a:cubicBezTo>
                  <a:pt x="20074" y="19071"/>
                  <a:pt x="19185" y="20036"/>
                  <a:pt x="18093" y="20036"/>
                </a:cubicBezTo>
                <a:cubicBezTo>
                  <a:pt x="17000" y="20036"/>
                  <a:pt x="16111" y="19071"/>
                  <a:pt x="16111" y="17883"/>
                </a:cubicBezTo>
                <a:cubicBezTo>
                  <a:pt x="16111" y="16696"/>
                  <a:pt x="17000" y="15732"/>
                  <a:pt x="18093" y="15732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161" name="Mujer"/>
          <p:cNvSpPr/>
          <p:nvPr/>
        </p:nvSpPr>
        <p:spPr>
          <a:xfrm>
            <a:off x="3106954" y="3445828"/>
            <a:ext cx="303456" cy="671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7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cxnSp>
        <p:nvCxnSpPr>
          <p:cNvPr id="1162" name="Línea de conexión"/>
          <p:cNvCxnSpPr>
            <a:stCxn id="1158" idx="0"/>
            <a:endCxn id="1157" idx="0"/>
          </p:cNvCxnSpPr>
          <p:nvPr/>
        </p:nvCxnSpPr>
        <p:spPr>
          <a:xfrm>
            <a:off x="3815757" y="3781425"/>
            <a:ext cx="1528562" cy="714403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cxnSp>
        <p:nvCxnSpPr>
          <p:cNvPr id="1163" name="Línea de conexión"/>
          <p:cNvCxnSpPr>
            <a:stCxn id="1157" idx="0"/>
            <a:endCxn id="1159" idx="0"/>
          </p:cNvCxnSpPr>
          <p:nvPr/>
        </p:nvCxnSpPr>
        <p:spPr>
          <a:xfrm flipV="1">
            <a:off x="5344319" y="3781425"/>
            <a:ext cx="1495307" cy="714403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cxnSp>
        <p:nvCxnSpPr>
          <p:cNvPr id="1164" name="Línea de conexión"/>
          <p:cNvCxnSpPr>
            <a:stCxn id="1159" idx="0"/>
            <a:endCxn id="1160" idx="0"/>
          </p:cNvCxnSpPr>
          <p:nvPr/>
        </p:nvCxnSpPr>
        <p:spPr>
          <a:xfrm>
            <a:off x="6839626" y="3781425"/>
            <a:ext cx="1547279" cy="0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sp>
        <p:nvSpPr>
          <p:cNvPr id="1165" name="Teléfono"/>
          <p:cNvSpPr/>
          <p:nvPr/>
        </p:nvSpPr>
        <p:spPr>
          <a:xfrm>
            <a:off x="3537415" y="4217470"/>
            <a:ext cx="556686" cy="556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166" name="Hombre"/>
          <p:cNvSpPr/>
          <p:nvPr/>
        </p:nvSpPr>
        <p:spPr>
          <a:xfrm>
            <a:off x="3134368" y="4160391"/>
            <a:ext cx="248627" cy="670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167" name="Teléfono"/>
          <p:cNvSpPr/>
          <p:nvPr/>
        </p:nvSpPr>
        <p:spPr>
          <a:xfrm>
            <a:off x="3537415" y="4931873"/>
            <a:ext cx="556686" cy="55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168" name="Mujer"/>
          <p:cNvSpPr/>
          <p:nvPr/>
        </p:nvSpPr>
        <p:spPr>
          <a:xfrm>
            <a:off x="3079539" y="4874633"/>
            <a:ext cx="303456" cy="671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7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cxnSp>
        <p:nvCxnSpPr>
          <p:cNvPr id="1169" name="Línea de conexión"/>
          <p:cNvCxnSpPr>
            <a:stCxn id="1165" idx="0"/>
            <a:endCxn id="1157" idx="0"/>
          </p:cNvCxnSpPr>
          <p:nvPr/>
        </p:nvCxnSpPr>
        <p:spPr>
          <a:xfrm flipV="1">
            <a:off x="3815757" y="4495828"/>
            <a:ext cx="1528562" cy="0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cxnSp>
        <p:nvCxnSpPr>
          <p:cNvPr id="1170" name="Línea de conexión"/>
          <p:cNvCxnSpPr>
            <a:stCxn id="1167" idx="0"/>
            <a:endCxn id="1157" idx="0"/>
          </p:cNvCxnSpPr>
          <p:nvPr/>
        </p:nvCxnSpPr>
        <p:spPr>
          <a:xfrm flipV="1">
            <a:off x="3815757" y="4495827"/>
            <a:ext cx="1528562" cy="714403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sp>
        <p:nvSpPr>
          <p:cNvPr id="1171" name="Motocross"/>
          <p:cNvSpPr/>
          <p:nvPr/>
        </p:nvSpPr>
        <p:spPr>
          <a:xfrm>
            <a:off x="8097999" y="4228902"/>
            <a:ext cx="577811" cy="533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596" extrusionOk="0">
                <a:moveTo>
                  <a:pt x="9995" y="2"/>
                </a:moveTo>
                <a:cubicBezTo>
                  <a:pt x="9844" y="-4"/>
                  <a:pt x="9691" y="5"/>
                  <a:pt x="9536" y="31"/>
                </a:cubicBezTo>
                <a:cubicBezTo>
                  <a:pt x="8415" y="223"/>
                  <a:pt x="7613" y="1237"/>
                  <a:pt x="7608" y="2382"/>
                </a:cubicBezTo>
                <a:lnTo>
                  <a:pt x="7605" y="2380"/>
                </a:lnTo>
                <a:lnTo>
                  <a:pt x="7605" y="3282"/>
                </a:lnTo>
                <a:lnTo>
                  <a:pt x="8706" y="3282"/>
                </a:lnTo>
                <a:cubicBezTo>
                  <a:pt x="8918" y="3888"/>
                  <a:pt x="9456" y="4319"/>
                  <a:pt x="10089" y="4319"/>
                </a:cubicBezTo>
                <a:cubicBezTo>
                  <a:pt x="10907" y="4319"/>
                  <a:pt x="11571" y="3599"/>
                  <a:pt x="11571" y="2710"/>
                </a:cubicBezTo>
                <a:cubicBezTo>
                  <a:pt x="11571" y="2491"/>
                  <a:pt x="11530" y="2282"/>
                  <a:pt x="11457" y="2091"/>
                </a:cubicBezTo>
                <a:lnTo>
                  <a:pt x="12114" y="1978"/>
                </a:lnTo>
                <a:cubicBezTo>
                  <a:pt x="11951" y="852"/>
                  <a:pt x="11047" y="45"/>
                  <a:pt x="9995" y="2"/>
                </a:cubicBezTo>
                <a:close/>
                <a:moveTo>
                  <a:pt x="8114" y="4051"/>
                </a:moveTo>
                <a:cubicBezTo>
                  <a:pt x="7621" y="4059"/>
                  <a:pt x="7141" y="4322"/>
                  <a:pt x="6850" y="4805"/>
                </a:cubicBezTo>
                <a:lnTo>
                  <a:pt x="4190" y="9224"/>
                </a:lnTo>
                <a:cubicBezTo>
                  <a:pt x="3840" y="9807"/>
                  <a:pt x="3867" y="10540"/>
                  <a:pt x="4207" y="11081"/>
                </a:cubicBezTo>
                <a:cubicBezTo>
                  <a:pt x="4276" y="11202"/>
                  <a:pt x="4366" y="11310"/>
                  <a:pt x="4473" y="11401"/>
                </a:cubicBezTo>
                <a:cubicBezTo>
                  <a:pt x="4524" y="11449"/>
                  <a:pt x="4577" y="11495"/>
                  <a:pt x="4636" y="11536"/>
                </a:cubicBezTo>
                <a:cubicBezTo>
                  <a:pt x="4750" y="11617"/>
                  <a:pt x="4871" y="11678"/>
                  <a:pt x="4995" y="11722"/>
                </a:cubicBezTo>
                <a:lnTo>
                  <a:pt x="8055" y="13468"/>
                </a:lnTo>
                <a:lnTo>
                  <a:pt x="7986" y="17076"/>
                </a:lnTo>
                <a:cubicBezTo>
                  <a:pt x="7973" y="17753"/>
                  <a:pt x="8466" y="18313"/>
                  <a:pt x="9089" y="18327"/>
                </a:cubicBezTo>
                <a:cubicBezTo>
                  <a:pt x="9097" y="18327"/>
                  <a:pt x="9106" y="18327"/>
                  <a:pt x="9114" y="18327"/>
                </a:cubicBezTo>
                <a:cubicBezTo>
                  <a:pt x="9725" y="18327"/>
                  <a:pt x="10227" y="17795"/>
                  <a:pt x="10240" y="17127"/>
                </a:cubicBezTo>
                <a:lnTo>
                  <a:pt x="10324" y="12761"/>
                </a:lnTo>
                <a:cubicBezTo>
                  <a:pt x="10333" y="12297"/>
                  <a:pt x="10099" y="11867"/>
                  <a:pt x="9721" y="11651"/>
                </a:cubicBezTo>
                <a:lnTo>
                  <a:pt x="7250" y="10241"/>
                </a:lnTo>
                <a:lnTo>
                  <a:pt x="8934" y="7445"/>
                </a:lnTo>
                <a:lnTo>
                  <a:pt x="9805" y="8886"/>
                </a:lnTo>
                <a:cubicBezTo>
                  <a:pt x="9956" y="9137"/>
                  <a:pt x="10214" y="9288"/>
                  <a:pt x="10490" y="9288"/>
                </a:cubicBezTo>
                <a:lnTo>
                  <a:pt x="12823" y="9288"/>
                </a:lnTo>
                <a:cubicBezTo>
                  <a:pt x="13275" y="9288"/>
                  <a:pt x="13643" y="8889"/>
                  <a:pt x="13643" y="8397"/>
                </a:cubicBezTo>
                <a:cubicBezTo>
                  <a:pt x="13643" y="7905"/>
                  <a:pt x="13275" y="7507"/>
                  <a:pt x="12823" y="7507"/>
                </a:cubicBezTo>
                <a:lnTo>
                  <a:pt x="10932" y="7507"/>
                </a:lnTo>
                <a:lnTo>
                  <a:pt x="9637" y="5364"/>
                </a:lnTo>
                <a:cubicBezTo>
                  <a:pt x="9554" y="4951"/>
                  <a:pt x="9329" y="4572"/>
                  <a:pt x="8978" y="4323"/>
                </a:cubicBezTo>
                <a:cubicBezTo>
                  <a:pt x="8711" y="4133"/>
                  <a:pt x="8410" y="4046"/>
                  <a:pt x="8114" y="4051"/>
                </a:cubicBezTo>
                <a:close/>
                <a:moveTo>
                  <a:pt x="13554" y="9312"/>
                </a:moveTo>
                <a:cubicBezTo>
                  <a:pt x="13327" y="9312"/>
                  <a:pt x="13144" y="9511"/>
                  <a:pt x="13144" y="9757"/>
                </a:cubicBezTo>
                <a:cubicBezTo>
                  <a:pt x="13144" y="10003"/>
                  <a:pt x="13327" y="10203"/>
                  <a:pt x="13554" y="10203"/>
                </a:cubicBezTo>
                <a:lnTo>
                  <a:pt x="14606" y="10203"/>
                </a:lnTo>
                <a:cubicBezTo>
                  <a:pt x="14673" y="10211"/>
                  <a:pt x="15011" y="10272"/>
                  <a:pt x="15185" y="10723"/>
                </a:cubicBezTo>
                <a:lnTo>
                  <a:pt x="16479" y="13652"/>
                </a:lnTo>
                <a:cubicBezTo>
                  <a:pt x="16550" y="13812"/>
                  <a:pt x="16696" y="13906"/>
                  <a:pt x="16849" y="13906"/>
                </a:cubicBezTo>
                <a:cubicBezTo>
                  <a:pt x="16909" y="13906"/>
                  <a:pt x="16970" y="13892"/>
                  <a:pt x="17027" y="13862"/>
                </a:cubicBezTo>
                <a:cubicBezTo>
                  <a:pt x="17231" y="13756"/>
                  <a:pt x="17317" y="13489"/>
                  <a:pt x="17219" y="13267"/>
                </a:cubicBezTo>
                <a:lnTo>
                  <a:pt x="15937" y="10367"/>
                </a:lnTo>
                <a:cubicBezTo>
                  <a:pt x="15623" y="9568"/>
                  <a:pt x="14975" y="9328"/>
                  <a:pt x="14623" y="9312"/>
                </a:cubicBezTo>
                <a:lnTo>
                  <a:pt x="13554" y="9312"/>
                </a:lnTo>
                <a:close/>
                <a:moveTo>
                  <a:pt x="17950" y="10258"/>
                </a:moveTo>
                <a:cubicBezTo>
                  <a:pt x="17742" y="10258"/>
                  <a:pt x="17247" y="10294"/>
                  <a:pt x="16604" y="10581"/>
                </a:cubicBezTo>
                <a:lnTo>
                  <a:pt x="17039" y="11498"/>
                </a:lnTo>
                <a:cubicBezTo>
                  <a:pt x="17039" y="11498"/>
                  <a:pt x="17362" y="10888"/>
                  <a:pt x="18093" y="10888"/>
                </a:cubicBezTo>
                <a:cubicBezTo>
                  <a:pt x="18093" y="10888"/>
                  <a:pt x="18852" y="10883"/>
                  <a:pt x="19287" y="11251"/>
                </a:cubicBezTo>
                <a:cubicBezTo>
                  <a:pt x="19287" y="11251"/>
                  <a:pt x="19674" y="11216"/>
                  <a:pt x="19531" y="10849"/>
                </a:cubicBezTo>
                <a:cubicBezTo>
                  <a:pt x="19531" y="10849"/>
                  <a:pt x="18974" y="10261"/>
                  <a:pt x="18056" y="10261"/>
                </a:cubicBezTo>
                <a:cubicBezTo>
                  <a:pt x="18056" y="10261"/>
                  <a:pt x="18019" y="10257"/>
                  <a:pt x="17950" y="10258"/>
                </a:cubicBezTo>
                <a:close/>
                <a:moveTo>
                  <a:pt x="14665" y="11116"/>
                </a:moveTo>
                <a:lnTo>
                  <a:pt x="10855" y="12277"/>
                </a:lnTo>
                <a:lnTo>
                  <a:pt x="10855" y="17792"/>
                </a:lnTo>
                <a:cubicBezTo>
                  <a:pt x="10855" y="17792"/>
                  <a:pt x="11545" y="18156"/>
                  <a:pt x="12529" y="16797"/>
                </a:cubicBezTo>
                <a:lnTo>
                  <a:pt x="15564" y="12995"/>
                </a:lnTo>
                <a:lnTo>
                  <a:pt x="14665" y="11116"/>
                </a:lnTo>
                <a:close/>
                <a:moveTo>
                  <a:pt x="1770" y="11120"/>
                </a:moveTo>
                <a:cubicBezTo>
                  <a:pt x="1344" y="11097"/>
                  <a:pt x="859" y="11171"/>
                  <a:pt x="401" y="11465"/>
                </a:cubicBezTo>
                <a:cubicBezTo>
                  <a:pt x="401" y="11465"/>
                  <a:pt x="-91" y="11712"/>
                  <a:pt x="14" y="11994"/>
                </a:cubicBezTo>
                <a:cubicBezTo>
                  <a:pt x="14" y="11994"/>
                  <a:pt x="28" y="12059"/>
                  <a:pt x="682" y="11834"/>
                </a:cubicBezTo>
                <a:cubicBezTo>
                  <a:pt x="1613" y="11513"/>
                  <a:pt x="2276" y="11918"/>
                  <a:pt x="2276" y="11918"/>
                </a:cubicBezTo>
                <a:lnTo>
                  <a:pt x="6956" y="14715"/>
                </a:lnTo>
                <a:lnTo>
                  <a:pt x="6956" y="13828"/>
                </a:lnTo>
                <a:lnTo>
                  <a:pt x="3029" y="11465"/>
                </a:lnTo>
                <a:cubicBezTo>
                  <a:pt x="3029" y="11465"/>
                  <a:pt x="2481" y="11158"/>
                  <a:pt x="1770" y="11120"/>
                </a:cubicBezTo>
                <a:close/>
                <a:moveTo>
                  <a:pt x="3940" y="14082"/>
                </a:moveTo>
                <a:cubicBezTo>
                  <a:pt x="2057" y="14082"/>
                  <a:pt x="524" y="15746"/>
                  <a:pt x="524" y="17792"/>
                </a:cubicBezTo>
                <a:cubicBezTo>
                  <a:pt x="524" y="19839"/>
                  <a:pt x="2057" y="21505"/>
                  <a:pt x="3940" y="21505"/>
                </a:cubicBezTo>
                <a:cubicBezTo>
                  <a:pt x="5823" y="21505"/>
                  <a:pt x="7355" y="19839"/>
                  <a:pt x="7355" y="17792"/>
                </a:cubicBezTo>
                <a:cubicBezTo>
                  <a:pt x="7355" y="15746"/>
                  <a:pt x="5823" y="14082"/>
                  <a:pt x="3940" y="14082"/>
                </a:cubicBezTo>
                <a:close/>
                <a:moveTo>
                  <a:pt x="18093" y="14173"/>
                </a:moveTo>
                <a:cubicBezTo>
                  <a:pt x="16209" y="14173"/>
                  <a:pt x="14678" y="15837"/>
                  <a:pt x="14678" y="17883"/>
                </a:cubicBezTo>
                <a:cubicBezTo>
                  <a:pt x="14678" y="19930"/>
                  <a:pt x="16209" y="21596"/>
                  <a:pt x="18093" y="21596"/>
                </a:cubicBezTo>
                <a:cubicBezTo>
                  <a:pt x="19976" y="21596"/>
                  <a:pt x="21509" y="19930"/>
                  <a:pt x="21509" y="17883"/>
                </a:cubicBezTo>
                <a:cubicBezTo>
                  <a:pt x="21509" y="15837"/>
                  <a:pt x="19976" y="14173"/>
                  <a:pt x="18093" y="14173"/>
                </a:cubicBezTo>
                <a:close/>
                <a:moveTo>
                  <a:pt x="3940" y="15639"/>
                </a:moveTo>
                <a:cubicBezTo>
                  <a:pt x="5032" y="15639"/>
                  <a:pt x="5921" y="16605"/>
                  <a:pt x="5921" y="17792"/>
                </a:cubicBezTo>
                <a:cubicBezTo>
                  <a:pt x="5921" y="18979"/>
                  <a:pt x="5032" y="19945"/>
                  <a:pt x="3940" y="19945"/>
                </a:cubicBezTo>
                <a:cubicBezTo>
                  <a:pt x="2848" y="19945"/>
                  <a:pt x="1959" y="18979"/>
                  <a:pt x="1959" y="17792"/>
                </a:cubicBezTo>
                <a:cubicBezTo>
                  <a:pt x="1959" y="16605"/>
                  <a:pt x="2848" y="15639"/>
                  <a:pt x="3940" y="15639"/>
                </a:cubicBezTo>
                <a:close/>
                <a:moveTo>
                  <a:pt x="18093" y="15732"/>
                </a:moveTo>
                <a:cubicBezTo>
                  <a:pt x="19185" y="15732"/>
                  <a:pt x="20074" y="16696"/>
                  <a:pt x="20074" y="17883"/>
                </a:cubicBezTo>
                <a:cubicBezTo>
                  <a:pt x="20074" y="19071"/>
                  <a:pt x="19185" y="20036"/>
                  <a:pt x="18093" y="20036"/>
                </a:cubicBezTo>
                <a:cubicBezTo>
                  <a:pt x="17000" y="20036"/>
                  <a:pt x="16111" y="19071"/>
                  <a:pt x="16111" y="17883"/>
                </a:cubicBezTo>
                <a:cubicBezTo>
                  <a:pt x="16111" y="16696"/>
                  <a:pt x="17000" y="15732"/>
                  <a:pt x="18093" y="15732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172" name="Motocross"/>
          <p:cNvSpPr/>
          <p:nvPr/>
        </p:nvSpPr>
        <p:spPr>
          <a:xfrm>
            <a:off x="8097999" y="4943304"/>
            <a:ext cx="577811" cy="533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596" extrusionOk="0">
                <a:moveTo>
                  <a:pt x="9995" y="2"/>
                </a:moveTo>
                <a:cubicBezTo>
                  <a:pt x="9844" y="-4"/>
                  <a:pt x="9691" y="5"/>
                  <a:pt x="9536" y="31"/>
                </a:cubicBezTo>
                <a:cubicBezTo>
                  <a:pt x="8415" y="223"/>
                  <a:pt x="7613" y="1237"/>
                  <a:pt x="7608" y="2382"/>
                </a:cubicBezTo>
                <a:lnTo>
                  <a:pt x="7605" y="2380"/>
                </a:lnTo>
                <a:lnTo>
                  <a:pt x="7605" y="3282"/>
                </a:lnTo>
                <a:lnTo>
                  <a:pt x="8706" y="3282"/>
                </a:lnTo>
                <a:cubicBezTo>
                  <a:pt x="8918" y="3888"/>
                  <a:pt x="9456" y="4319"/>
                  <a:pt x="10089" y="4319"/>
                </a:cubicBezTo>
                <a:cubicBezTo>
                  <a:pt x="10907" y="4319"/>
                  <a:pt x="11571" y="3599"/>
                  <a:pt x="11571" y="2710"/>
                </a:cubicBezTo>
                <a:cubicBezTo>
                  <a:pt x="11571" y="2491"/>
                  <a:pt x="11530" y="2282"/>
                  <a:pt x="11457" y="2091"/>
                </a:cubicBezTo>
                <a:lnTo>
                  <a:pt x="12114" y="1978"/>
                </a:lnTo>
                <a:cubicBezTo>
                  <a:pt x="11951" y="852"/>
                  <a:pt x="11047" y="45"/>
                  <a:pt x="9995" y="2"/>
                </a:cubicBezTo>
                <a:close/>
                <a:moveTo>
                  <a:pt x="8114" y="4051"/>
                </a:moveTo>
                <a:cubicBezTo>
                  <a:pt x="7621" y="4059"/>
                  <a:pt x="7141" y="4322"/>
                  <a:pt x="6850" y="4805"/>
                </a:cubicBezTo>
                <a:lnTo>
                  <a:pt x="4190" y="9224"/>
                </a:lnTo>
                <a:cubicBezTo>
                  <a:pt x="3840" y="9807"/>
                  <a:pt x="3867" y="10540"/>
                  <a:pt x="4207" y="11081"/>
                </a:cubicBezTo>
                <a:cubicBezTo>
                  <a:pt x="4276" y="11202"/>
                  <a:pt x="4366" y="11310"/>
                  <a:pt x="4473" y="11401"/>
                </a:cubicBezTo>
                <a:cubicBezTo>
                  <a:pt x="4524" y="11449"/>
                  <a:pt x="4577" y="11495"/>
                  <a:pt x="4636" y="11536"/>
                </a:cubicBezTo>
                <a:cubicBezTo>
                  <a:pt x="4750" y="11617"/>
                  <a:pt x="4871" y="11678"/>
                  <a:pt x="4995" y="11722"/>
                </a:cubicBezTo>
                <a:lnTo>
                  <a:pt x="8055" y="13468"/>
                </a:lnTo>
                <a:lnTo>
                  <a:pt x="7986" y="17076"/>
                </a:lnTo>
                <a:cubicBezTo>
                  <a:pt x="7973" y="17753"/>
                  <a:pt x="8466" y="18313"/>
                  <a:pt x="9089" y="18327"/>
                </a:cubicBezTo>
                <a:cubicBezTo>
                  <a:pt x="9097" y="18327"/>
                  <a:pt x="9106" y="18327"/>
                  <a:pt x="9114" y="18327"/>
                </a:cubicBezTo>
                <a:cubicBezTo>
                  <a:pt x="9725" y="18327"/>
                  <a:pt x="10227" y="17795"/>
                  <a:pt x="10240" y="17127"/>
                </a:cubicBezTo>
                <a:lnTo>
                  <a:pt x="10324" y="12761"/>
                </a:lnTo>
                <a:cubicBezTo>
                  <a:pt x="10333" y="12297"/>
                  <a:pt x="10099" y="11867"/>
                  <a:pt x="9721" y="11651"/>
                </a:cubicBezTo>
                <a:lnTo>
                  <a:pt x="7250" y="10241"/>
                </a:lnTo>
                <a:lnTo>
                  <a:pt x="8934" y="7445"/>
                </a:lnTo>
                <a:lnTo>
                  <a:pt x="9805" y="8886"/>
                </a:lnTo>
                <a:cubicBezTo>
                  <a:pt x="9956" y="9137"/>
                  <a:pt x="10214" y="9288"/>
                  <a:pt x="10490" y="9288"/>
                </a:cubicBezTo>
                <a:lnTo>
                  <a:pt x="12823" y="9288"/>
                </a:lnTo>
                <a:cubicBezTo>
                  <a:pt x="13275" y="9288"/>
                  <a:pt x="13643" y="8889"/>
                  <a:pt x="13643" y="8397"/>
                </a:cubicBezTo>
                <a:cubicBezTo>
                  <a:pt x="13643" y="7905"/>
                  <a:pt x="13275" y="7507"/>
                  <a:pt x="12823" y="7507"/>
                </a:cubicBezTo>
                <a:lnTo>
                  <a:pt x="10932" y="7507"/>
                </a:lnTo>
                <a:lnTo>
                  <a:pt x="9637" y="5364"/>
                </a:lnTo>
                <a:cubicBezTo>
                  <a:pt x="9554" y="4951"/>
                  <a:pt x="9329" y="4572"/>
                  <a:pt x="8978" y="4323"/>
                </a:cubicBezTo>
                <a:cubicBezTo>
                  <a:pt x="8711" y="4133"/>
                  <a:pt x="8410" y="4046"/>
                  <a:pt x="8114" y="4051"/>
                </a:cubicBezTo>
                <a:close/>
                <a:moveTo>
                  <a:pt x="13554" y="9312"/>
                </a:moveTo>
                <a:cubicBezTo>
                  <a:pt x="13327" y="9312"/>
                  <a:pt x="13144" y="9511"/>
                  <a:pt x="13144" y="9757"/>
                </a:cubicBezTo>
                <a:cubicBezTo>
                  <a:pt x="13144" y="10003"/>
                  <a:pt x="13327" y="10203"/>
                  <a:pt x="13554" y="10203"/>
                </a:cubicBezTo>
                <a:lnTo>
                  <a:pt x="14606" y="10203"/>
                </a:lnTo>
                <a:cubicBezTo>
                  <a:pt x="14673" y="10211"/>
                  <a:pt x="15011" y="10272"/>
                  <a:pt x="15185" y="10723"/>
                </a:cubicBezTo>
                <a:lnTo>
                  <a:pt x="16479" y="13652"/>
                </a:lnTo>
                <a:cubicBezTo>
                  <a:pt x="16550" y="13812"/>
                  <a:pt x="16696" y="13906"/>
                  <a:pt x="16849" y="13906"/>
                </a:cubicBezTo>
                <a:cubicBezTo>
                  <a:pt x="16909" y="13906"/>
                  <a:pt x="16970" y="13892"/>
                  <a:pt x="17027" y="13862"/>
                </a:cubicBezTo>
                <a:cubicBezTo>
                  <a:pt x="17231" y="13756"/>
                  <a:pt x="17317" y="13489"/>
                  <a:pt x="17219" y="13267"/>
                </a:cubicBezTo>
                <a:lnTo>
                  <a:pt x="15937" y="10367"/>
                </a:lnTo>
                <a:cubicBezTo>
                  <a:pt x="15623" y="9568"/>
                  <a:pt x="14975" y="9328"/>
                  <a:pt x="14623" y="9312"/>
                </a:cubicBezTo>
                <a:lnTo>
                  <a:pt x="13554" y="9312"/>
                </a:lnTo>
                <a:close/>
                <a:moveTo>
                  <a:pt x="17950" y="10258"/>
                </a:moveTo>
                <a:cubicBezTo>
                  <a:pt x="17742" y="10258"/>
                  <a:pt x="17247" y="10294"/>
                  <a:pt x="16604" y="10581"/>
                </a:cubicBezTo>
                <a:lnTo>
                  <a:pt x="17039" y="11498"/>
                </a:lnTo>
                <a:cubicBezTo>
                  <a:pt x="17039" y="11498"/>
                  <a:pt x="17362" y="10888"/>
                  <a:pt x="18093" y="10888"/>
                </a:cubicBezTo>
                <a:cubicBezTo>
                  <a:pt x="18093" y="10888"/>
                  <a:pt x="18852" y="10883"/>
                  <a:pt x="19287" y="11251"/>
                </a:cubicBezTo>
                <a:cubicBezTo>
                  <a:pt x="19287" y="11251"/>
                  <a:pt x="19674" y="11216"/>
                  <a:pt x="19531" y="10849"/>
                </a:cubicBezTo>
                <a:cubicBezTo>
                  <a:pt x="19531" y="10849"/>
                  <a:pt x="18974" y="10261"/>
                  <a:pt x="18056" y="10261"/>
                </a:cubicBezTo>
                <a:cubicBezTo>
                  <a:pt x="18056" y="10261"/>
                  <a:pt x="18019" y="10257"/>
                  <a:pt x="17950" y="10258"/>
                </a:cubicBezTo>
                <a:close/>
                <a:moveTo>
                  <a:pt x="14665" y="11116"/>
                </a:moveTo>
                <a:lnTo>
                  <a:pt x="10855" y="12277"/>
                </a:lnTo>
                <a:lnTo>
                  <a:pt x="10855" y="17792"/>
                </a:lnTo>
                <a:cubicBezTo>
                  <a:pt x="10855" y="17792"/>
                  <a:pt x="11545" y="18156"/>
                  <a:pt x="12529" y="16797"/>
                </a:cubicBezTo>
                <a:lnTo>
                  <a:pt x="15564" y="12995"/>
                </a:lnTo>
                <a:lnTo>
                  <a:pt x="14665" y="11116"/>
                </a:lnTo>
                <a:close/>
                <a:moveTo>
                  <a:pt x="1770" y="11120"/>
                </a:moveTo>
                <a:cubicBezTo>
                  <a:pt x="1344" y="11097"/>
                  <a:pt x="859" y="11171"/>
                  <a:pt x="401" y="11465"/>
                </a:cubicBezTo>
                <a:cubicBezTo>
                  <a:pt x="401" y="11465"/>
                  <a:pt x="-91" y="11712"/>
                  <a:pt x="14" y="11994"/>
                </a:cubicBezTo>
                <a:cubicBezTo>
                  <a:pt x="14" y="11994"/>
                  <a:pt x="28" y="12059"/>
                  <a:pt x="682" y="11834"/>
                </a:cubicBezTo>
                <a:cubicBezTo>
                  <a:pt x="1613" y="11513"/>
                  <a:pt x="2276" y="11918"/>
                  <a:pt x="2276" y="11918"/>
                </a:cubicBezTo>
                <a:lnTo>
                  <a:pt x="6956" y="14715"/>
                </a:lnTo>
                <a:lnTo>
                  <a:pt x="6956" y="13828"/>
                </a:lnTo>
                <a:lnTo>
                  <a:pt x="3029" y="11465"/>
                </a:lnTo>
                <a:cubicBezTo>
                  <a:pt x="3029" y="11465"/>
                  <a:pt x="2481" y="11158"/>
                  <a:pt x="1770" y="11120"/>
                </a:cubicBezTo>
                <a:close/>
                <a:moveTo>
                  <a:pt x="3940" y="14082"/>
                </a:moveTo>
                <a:cubicBezTo>
                  <a:pt x="2057" y="14082"/>
                  <a:pt x="524" y="15746"/>
                  <a:pt x="524" y="17792"/>
                </a:cubicBezTo>
                <a:cubicBezTo>
                  <a:pt x="524" y="19839"/>
                  <a:pt x="2057" y="21505"/>
                  <a:pt x="3940" y="21505"/>
                </a:cubicBezTo>
                <a:cubicBezTo>
                  <a:pt x="5823" y="21505"/>
                  <a:pt x="7355" y="19839"/>
                  <a:pt x="7355" y="17792"/>
                </a:cubicBezTo>
                <a:cubicBezTo>
                  <a:pt x="7355" y="15746"/>
                  <a:pt x="5823" y="14082"/>
                  <a:pt x="3940" y="14082"/>
                </a:cubicBezTo>
                <a:close/>
                <a:moveTo>
                  <a:pt x="18093" y="14173"/>
                </a:moveTo>
                <a:cubicBezTo>
                  <a:pt x="16209" y="14173"/>
                  <a:pt x="14678" y="15837"/>
                  <a:pt x="14678" y="17883"/>
                </a:cubicBezTo>
                <a:cubicBezTo>
                  <a:pt x="14678" y="19930"/>
                  <a:pt x="16209" y="21596"/>
                  <a:pt x="18093" y="21596"/>
                </a:cubicBezTo>
                <a:cubicBezTo>
                  <a:pt x="19976" y="21596"/>
                  <a:pt x="21509" y="19930"/>
                  <a:pt x="21509" y="17883"/>
                </a:cubicBezTo>
                <a:cubicBezTo>
                  <a:pt x="21509" y="15837"/>
                  <a:pt x="19976" y="14173"/>
                  <a:pt x="18093" y="14173"/>
                </a:cubicBezTo>
                <a:close/>
                <a:moveTo>
                  <a:pt x="3940" y="15639"/>
                </a:moveTo>
                <a:cubicBezTo>
                  <a:pt x="5032" y="15639"/>
                  <a:pt x="5921" y="16605"/>
                  <a:pt x="5921" y="17792"/>
                </a:cubicBezTo>
                <a:cubicBezTo>
                  <a:pt x="5921" y="18979"/>
                  <a:pt x="5032" y="19945"/>
                  <a:pt x="3940" y="19945"/>
                </a:cubicBezTo>
                <a:cubicBezTo>
                  <a:pt x="2848" y="19945"/>
                  <a:pt x="1959" y="18979"/>
                  <a:pt x="1959" y="17792"/>
                </a:cubicBezTo>
                <a:cubicBezTo>
                  <a:pt x="1959" y="16605"/>
                  <a:pt x="2848" y="15639"/>
                  <a:pt x="3940" y="15639"/>
                </a:cubicBezTo>
                <a:close/>
                <a:moveTo>
                  <a:pt x="18093" y="15732"/>
                </a:moveTo>
                <a:cubicBezTo>
                  <a:pt x="19185" y="15732"/>
                  <a:pt x="20074" y="16696"/>
                  <a:pt x="20074" y="17883"/>
                </a:cubicBezTo>
                <a:cubicBezTo>
                  <a:pt x="20074" y="19071"/>
                  <a:pt x="19185" y="20036"/>
                  <a:pt x="18093" y="20036"/>
                </a:cubicBezTo>
                <a:cubicBezTo>
                  <a:pt x="17000" y="20036"/>
                  <a:pt x="16111" y="19071"/>
                  <a:pt x="16111" y="17883"/>
                </a:cubicBezTo>
                <a:cubicBezTo>
                  <a:pt x="16111" y="16696"/>
                  <a:pt x="17000" y="15732"/>
                  <a:pt x="18093" y="15732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grpSp>
        <p:nvGrpSpPr>
          <p:cNvPr id="1201" name="Agrupar"/>
          <p:cNvGrpSpPr/>
          <p:nvPr/>
        </p:nvGrpSpPr>
        <p:grpSpPr>
          <a:xfrm>
            <a:off x="502992" y="3642053"/>
            <a:ext cx="1277267" cy="1707548"/>
            <a:chOff x="0" y="0"/>
            <a:chExt cx="2913829" cy="3895430"/>
          </a:xfrm>
          <a:solidFill>
            <a:schemeClr val="tx1"/>
          </a:solidFill>
        </p:grpSpPr>
        <p:grpSp>
          <p:nvGrpSpPr>
            <p:cNvPr id="1179" name="Agrupar"/>
            <p:cNvGrpSpPr/>
            <p:nvPr/>
          </p:nvGrpSpPr>
          <p:grpSpPr>
            <a:xfrm>
              <a:off x="0" y="1410935"/>
              <a:ext cx="1400167" cy="1449863"/>
              <a:chOff x="0" y="0"/>
              <a:chExt cx="1400166" cy="1449861"/>
            </a:xfrm>
            <a:grpFill/>
          </p:grpSpPr>
          <p:grpSp>
            <p:nvGrpSpPr>
              <p:cNvPr id="1175" name="Agrupar"/>
              <p:cNvGrpSpPr/>
              <p:nvPr/>
            </p:nvGrpSpPr>
            <p:grpSpPr>
              <a:xfrm>
                <a:off x="0" y="-1"/>
                <a:ext cx="1104358" cy="762002"/>
                <a:chOff x="0" y="0"/>
                <a:chExt cx="1104357" cy="762000"/>
              </a:xfrm>
              <a:grpFill/>
            </p:grpSpPr>
            <p:sp>
              <p:nvSpPr>
                <p:cNvPr id="1173" name="Teléfono"/>
                <p:cNvSpPr/>
                <p:nvPr/>
              </p:nvSpPr>
              <p:spPr>
                <a:xfrm>
                  <a:off x="472054" y="64832"/>
                  <a:ext cx="632304" cy="632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74" name="Hombre"/>
                <p:cNvSpPr/>
                <p:nvPr/>
              </p:nvSpPr>
              <p:spPr>
                <a:xfrm>
                  <a:off x="0" y="0"/>
                  <a:ext cx="282398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7" h="21600" extrusionOk="0">
                      <a:moveTo>
                        <a:pt x="10777" y="0"/>
                      </a:moveTo>
                      <a:cubicBezTo>
                        <a:pt x="9509" y="0"/>
                        <a:pt x="8239" y="180"/>
                        <a:pt x="7271" y="540"/>
                      </a:cubicBezTo>
                      <a:cubicBezTo>
                        <a:pt x="5335" y="1259"/>
                        <a:pt x="5335" y="2425"/>
                        <a:pt x="7271" y="3144"/>
                      </a:cubicBezTo>
                      <a:cubicBezTo>
                        <a:pt x="9206" y="3863"/>
                        <a:pt x="12348" y="3863"/>
                        <a:pt x="14284" y="3144"/>
                      </a:cubicBezTo>
                      <a:cubicBezTo>
                        <a:pt x="16220" y="2425"/>
                        <a:pt x="16220" y="1259"/>
                        <a:pt x="14284" y="540"/>
                      </a:cubicBezTo>
                      <a:cubicBezTo>
                        <a:pt x="13316" y="180"/>
                        <a:pt x="12046" y="0"/>
                        <a:pt x="10777" y="0"/>
                      </a:cubicBezTo>
                      <a:close/>
                      <a:moveTo>
                        <a:pt x="4845" y="4060"/>
                      </a:moveTo>
                      <a:cubicBezTo>
                        <a:pt x="2970" y="4060"/>
                        <a:pt x="1445" y="4331"/>
                        <a:pt x="907" y="4563"/>
                      </a:cubicBezTo>
                      <a:cubicBezTo>
                        <a:pt x="-23" y="4963"/>
                        <a:pt x="-21" y="5438"/>
                        <a:pt x="8" y="5606"/>
                      </a:cubicBezTo>
                      <a:lnTo>
                        <a:pt x="8" y="12393"/>
                      </a:lnTo>
                      <a:cubicBezTo>
                        <a:pt x="8" y="12733"/>
                        <a:pt x="732" y="13004"/>
                        <a:pt x="1648" y="13004"/>
                      </a:cubicBezTo>
                      <a:cubicBezTo>
                        <a:pt x="2563" y="13004"/>
                        <a:pt x="3292" y="12728"/>
                        <a:pt x="3292" y="12393"/>
                      </a:cubicBezTo>
                      <a:lnTo>
                        <a:pt x="3292" y="6777"/>
                      </a:lnTo>
                      <a:lnTo>
                        <a:pt x="4791" y="6777"/>
                      </a:lnTo>
                      <a:lnTo>
                        <a:pt x="4791" y="12641"/>
                      </a:lnTo>
                      <a:lnTo>
                        <a:pt x="4804" y="12641"/>
                      </a:lnTo>
                      <a:lnTo>
                        <a:pt x="4804" y="20628"/>
                      </a:lnTo>
                      <a:cubicBezTo>
                        <a:pt x="4804" y="21163"/>
                        <a:pt x="5982" y="21600"/>
                        <a:pt x="7421" y="21600"/>
                      </a:cubicBezTo>
                      <a:cubicBezTo>
                        <a:pt x="8860" y="21600"/>
                        <a:pt x="10037" y="21163"/>
                        <a:pt x="10037" y="20628"/>
                      </a:cubicBezTo>
                      <a:lnTo>
                        <a:pt x="10037" y="12641"/>
                      </a:lnTo>
                      <a:lnTo>
                        <a:pt x="10777" y="12641"/>
                      </a:lnTo>
                      <a:lnTo>
                        <a:pt x="11504" y="12641"/>
                      </a:lnTo>
                      <a:lnTo>
                        <a:pt x="11504" y="20628"/>
                      </a:lnTo>
                      <a:cubicBezTo>
                        <a:pt x="11504" y="21163"/>
                        <a:pt x="12682" y="21600"/>
                        <a:pt x="14121" y="21600"/>
                      </a:cubicBezTo>
                      <a:cubicBezTo>
                        <a:pt x="15559" y="21600"/>
                        <a:pt x="16737" y="21163"/>
                        <a:pt x="16737" y="20628"/>
                      </a:cubicBezTo>
                      <a:lnTo>
                        <a:pt x="16737" y="12636"/>
                      </a:lnTo>
                      <a:lnTo>
                        <a:pt x="16750" y="12636"/>
                      </a:lnTo>
                      <a:lnTo>
                        <a:pt x="16750" y="6772"/>
                      </a:lnTo>
                      <a:lnTo>
                        <a:pt x="18249" y="6772"/>
                      </a:lnTo>
                      <a:lnTo>
                        <a:pt x="18249" y="12388"/>
                      </a:lnTo>
                      <a:cubicBezTo>
                        <a:pt x="18249" y="12728"/>
                        <a:pt x="18973" y="12997"/>
                        <a:pt x="19889" y="12997"/>
                      </a:cubicBezTo>
                      <a:cubicBezTo>
                        <a:pt x="20805" y="12997"/>
                        <a:pt x="21533" y="12723"/>
                        <a:pt x="21533" y="12388"/>
                      </a:cubicBezTo>
                      <a:lnTo>
                        <a:pt x="21533" y="5606"/>
                      </a:lnTo>
                      <a:cubicBezTo>
                        <a:pt x="21577" y="5438"/>
                        <a:pt x="21564" y="4957"/>
                        <a:pt x="20634" y="4563"/>
                      </a:cubicBezTo>
                      <a:cubicBezTo>
                        <a:pt x="20096" y="4336"/>
                        <a:pt x="18566" y="4060"/>
                        <a:pt x="16691" y="4060"/>
                      </a:cubicBezTo>
                      <a:lnTo>
                        <a:pt x="10777" y="4060"/>
                      </a:lnTo>
                      <a:lnTo>
                        <a:pt x="4845" y="406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  <p:grpSp>
            <p:nvGrpSpPr>
              <p:cNvPr id="1178" name="Agrupar"/>
              <p:cNvGrpSpPr/>
              <p:nvPr/>
            </p:nvGrpSpPr>
            <p:grpSpPr>
              <a:xfrm>
                <a:off x="265215" y="687861"/>
                <a:ext cx="1134952" cy="762001"/>
                <a:chOff x="0" y="0"/>
                <a:chExt cx="1134950" cy="762000"/>
              </a:xfrm>
              <a:grpFill/>
            </p:grpSpPr>
            <p:sp>
              <p:nvSpPr>
                <p:cNvPr id="1176" name="Teléfono"/>
                <p:cNvSpPr/>
                <p:nvPr/>
              </p:nvSpPr>
              <p:spPr>
                <a:xfrm>
                  <a:off x="502951" y="64984"/>
                  <a:ext cx="632000" cy="632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77" name="Mujer"/>
                <p:cNvSpPr/>
                <p:nvPr/>
              </p:nvSpPr>
              <p:spPr>
                <a:xfrm>
                  <a:off x="-1" y="0"/>
                  <a:ext cx="344511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7" h="21600" extrusionOk="0">
                      <a:moveTo>
                        <a:pt x="10652" y="0"/>
                      </a:moveTo>
                      <a:cubicBezTo>
                        <a:pt x="9610" y="0"/>
                        <a:pt x="8570" y="182"/>
                        <a:pt x="7774" y="547"/>
                      </a:cubicBezTo>
                      <a:cubicBezTo>
                        <a:pt x="6184" y="1276"/>
                        <a:pt x="6184" y="2458"/>
                        <a:pt x="7774" y="3188"/>
                      </a:cubicBezTo>
                      <a:cubicBezTo>
                        <a:pt x="9365" y="3917"/>
                        <a:pt x="11943" y="3917"/>
                        <a:pt x="13534" y="3188"/>
                      </a:cubicBezTo>
                      <a:cubicBezTo>
                        <a:pt x="15124" y="2458"/>
                        <a:pt x="15124" y="1276"/>
                        <a:pt x="13534" y="547"/>
                      </a:cubicBezTo>
                      <a:cubicBezTo>
                        <a:pt x="12738" y="182"/>
                        <a:pt x="11695" y="0"/>
                        <a:pt x="10652" y="0"/>
                      </a:cubicBezTo>
                      <a:close/>
                      <a:moveTo>
                        <a:pt x="7859" y="4109"/>
                      </a:moveTo>
                      <a:cubicBezTo>
                        <a:pt x="5671" y="4109"/>
                        <a:pt x="4499" y="4934"/>
                        <a:pt x="4153" y="5420"/>
                      </a:cubicBezTo>
                      <a:lnTo>
                        <a:pt x="50" y="11877"/>
                      </a:lnTo>
                      <a:cubicBezTo>
                        <a:pt x="-150" y="12205"/>
                        <a:pt x="268" y="12546"/>
                        <a:pt x="985" y="12638"/>
                      </a:cubicBezTo>
                      <a:cubicBezTo>
                        <a:pt x="1106" y="12653"/>
                        <a:pt x="1229" y="12661"/>
                        <a:pt x="1349" y="12661"/>
                      </a:cubicBezTo>
                      <a:cubicBezTo>
                        <a:pt x="1938" y="12661"/>
                        <a:pt x="2478" y="12482"/>
                        <a:pt x="2644" y="12209"/>
                      </a:cubicBezTo>
                      <a:lnTo>
                        <a:pt x="6269" y="6537"/>
                      </a:lnTo>
                      <a:lnTo>
                        <a:pt x="6994" y="6537"/>
                      </a:lnTo>
                      <a:cubicBezTo>
                        <a:pt x="6989" y="6544"/>
                        <a:pt x="6983" y="6551"/>
                        <a:pt x="6979" y="6558"/>
                      </a:cubicBezTo>
                      <a:lnTo>
                        <a:pt x="2405" y="14438"/>
                      </a:lnTo>
                      <a:cubicBezTo>
                        <a:pt x="2329" y="14570"/>
                        <a:pt x="2507" y="14676"/>
                        <a:pt x="2803" y="14676"/>
                      </a:cubicBezTo>
                      <a:lnTo>
                        <a:pt x="6067" y="14676"/>
                      </a:lnTo>
                      <a:lnTo>
                        <a:pt x="6067" y="20674"/>
                      </a:lnTo>
                      <a:cubicBezTo>
                        <a:pt x="6067" y="21185"/>
                        <a:pt x="6972" y="21600"/>
                        <a:pt x="8087" y="21600"/>
                      </a:cubicBezTo>
                      <a:cubicBezTo>
                        <a:pt x="9203" y="21600"/>
                        <a:pt x="10104" y="21185"/>
                        <a:pt x="10104" y="20674"/>
                      </a:cubicBezTo>
                      <a:lnTo>
                        <a:pt x="10104" y="14676"/>
                      </a:lnTo>
                      <a:cubicBezTo>
                        <a:pt x="10326" y="14676"/>
                        <a:pt x="10531" y="14676"/>
                        <a:pt x="10608" y="14676"/>
                      </a:cubicBezTo>
                      <a:cubicBezTo>
                        <a:pt x="10695" y="14676"/>
                        <a:pt x="10945" y="14676"/>
                        <a:pt x="11201" y="14676"/>
                      </a:cubicBezTo>
                      <a:lnTo>
                        <a:pt x="11201" y="20674"/>
                      </a:lnTo>
                      <a:cubicBezTo>
                        <a:pt x="11201" y="21185"/>
                        <a:pt x="12105" y="21600"/>
                        <a:pt x="13221" y="21600"/>
                      </a:cubicBezTo>
                      <a:cubicBezTo>
                        <a:pt x="14337" y="21600"/>
                        <a:pt x="15238" y="21185"/>
                        <a:pt x="15238" y="20674"/>
                      </a:cubicBezTo>
                      <a:lnTo>
                        <a:pt x="15238" y="14676"/>
                      </a:lnTo>
                      <a:lnTo>
                        <a:pt x="18410" y="14676"/>
                      </a:lnTo>
                      <a:cubicBezTo>
                        <a:pt x="18706" y="14676"/>
                        <a:pt x="18887" y="14570"/>
                        <a:pt x="18811" y="14438"/>
                      </a:cubicBezTo>
                      <a:lnTo>
                        <a:pt x="14237" y="6558"/>
                      </a:lnTo>
                      <a:cubicBezTo>
                        <a:pt x="14233" y="6551"/>
                        <a:pt x="14227" y="6544"/>
                        <a:pt x="14222" y="6537"/>
                      </a:cubicBezTo>
                      <a:lnTo>
                        <a:pt x="14932" y="6537"/>
                      </a:lnTo>
                      <a:lnTo>
                        <a:pt x="18656" y="12192"/>
                      </a:lnTo>
                      <a:cubicBezTo>
                        <a:pt x="18827" y="12463"/>
                        <a:pt x="19364" y="12638"/>
                        <a:pt x="19948" y="12638"/>
                      </a:cubicBezTo>
                      <a:cubicBezTo>
                        <a:pt x="20072" y="12638"/>
                        <a:pt x="20199" y="12631"/>
                        <a:pt x="20324" y="12614"/>
                      </a:cubicBezTo>
                      <a:cubicBezTo>
                        <a:pt x="21038" y="12519"/>
                        <a:pt x="21450" y="12177"/>
                        <a:pt x="21244" y="11850"/>
                      </a:cubicBezTo>
                      <a:lnTo>
                        <a:pt x="17037" y="5432"/>
                      </a:lnTo>
                      <a:lnTo>
                        <a:pt x="17022" y="5407"/>
                      </a:lnTo>
                      <a:cubicBezTo>
                        <a:pt x="16669" y="4924"/>
                        <a:pt x="15494" y="4112"/>
                        <a:pt x="13328" y="4112"/>
                      </a:cubicBezTo>
                      <a:cubicBezTo>
                        <a:pt x="13316" y="4112"/>
                        <a:pt x="13303" y="4112"/>
                        <a:pt x="13291" y="4112"/>
                      </a:cubicBezTo>
                      <a:lnTo>
                        <a:pt x="12768" y="4114"/>
                      </a:lnTo>
                      <a:cubicBezTo>
                        <a:pt x="12732" y="4113"/>
                        <a:pt x="12698" y="4109"/>
                        <a:pt x="12662" y="4109"/>
                      </a:cubicBezTo>
                      <a:lnTo>
                        <a:pt x="7859" y="4109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</p:grpSp>
        <p:grpSp>
          <p:nvGrpSpPr>
            <p:cNvPr id="1186" name="Agrupar"/>
            <p:cNvGrpSpPr/>
            <p:nvPr/>
          </p:nvGrpSpPr>
          <p:grpSpPr>
            <a:xfrm>
              <a:off x="0" y="0"/>
              <a:ext cx="1400167" cy="1449862"/>
              <a:chOff x="0" y="0"/>
              <a:chExt cx="1400166" cy="1449861"/>
            </a:xfrm>
            <a:grpFill/>
          </p:grpSpPr>
          <p:grpSp>
            <p:nvGrpSpPr>
              <p:cNvPr id="1182" name="Agrupar"/>
              <p:cNvGrpSpPr/>
              <p:nvPr/>
            </p:nvGrpSpPr>
            <p:grpSpPr>
              <a:xfrm>
                <a:off x="0" y="-1"/>
                <a:ext cx="1104358" cy="762002"/>
                <a:chOff x="0" y="0"/>
                <a:chExt cx="1104357" cy="762000"/>
              </a:xfrm>
              <a:grpFill/>
            </p:grpSpPr>
            <p:sp>
              <p:nvSpPr>
                <p:cNvPr id="1180" name="Teléfono"/>
                <p:cNvSpPr/>
                <p:nvPr/>
              </p:nvSpPr>
              <p:spPr>
                <a:xfrm>
                  <a:off x="472054" y="64832"/>
                  <a:ext cx="632304" cy="632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81" name="Hombre"/>
                <p:cNvSpPr/>
                <p:nvPr/>
              </p:nvSpPr>
              <p:spPr>
                <a:xfrm>
                  <a:off x="0" y="0"/>
                  <a:ext cx="282398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7" h="21600" extrusionOk="0">
                      <a:moveTo>
                        <a:pt x="10777" y="0"/>
                      </a:moveTo>
                      <a:cubicBezTo>
                        <a:pt x="9509" y="0"/>
                        <a:pt x="8239" y="180"/>
                        <a:pt x="7271" y="540"/>
                      </a:cubicBezTo>
                      <a:cubicBezTo>
                        <a:pt x="5335" y="1259"/>
                        <a:pt x="5335" y="2425"/>
                        <a:pt x="7271" y="3144"/>
                      </a:cubicBezTo>
                      <a:cubicBezTo>
                        <a:pt x="9206" y="3863"/>
                        <a:pt x="12348" y="3863"/>
                        <a:pt x="14284" y="3144"/>
                      </a:cubicBezTo>
                      <a:cubicBezTo>
                        <a:pt x="16220" y="2425"/>
                        <a:pt x="16220" y="1259"/>
                        <a:pt x="14284" y="540"/>
                      </a:cubicBezTo>
                      <a:cubicBezTo>
                        <a:pt x="13316" y="180"/>
                        <a:pt x="12046" y="0"/>
                        <a:pt x="10777" y="0"/>
                      </a:cubicBezTo>
                      <a:close/>
                      <a:moveTo>
                        <a:pt x="4845" y="4060"/>
                      </a:moveTo>
                      <a:cubicBezTo>
                        <a:pt x="2970" y="4060"/>
                        <a:pt x="1445" y="4331"/>
                        <a:pt x="907" y="4563"/>
                      </a:cubicBezTo>
                      <a:cubicBezTo>
                        <a:pt x="-23" y="4963"/>
                        <a:pt x="-21" y="5438"/>
                        <a:pt x="8" y="5606"/>
                      </a:cubicBezTo>
                      <a:lnTo>
                        <a:pt x="8" y="12393"/>
                      </a:lnTo>
                      <a:cubicBezTo>
                        <a:pt x="8" y="12733"/>
                        <a:pt x="732" y="13004"/>
                        <a:pt x="1648" y="13004"/>
                      </a:cubicBezTo>
                      <a:cubicBezTo>
                        <a:pt x="2563" y="13004"/>
                        <a:pt x="3292" y="12728"/>
                        <a:pt x="3292" y="12393"/>
                      </a:cubicBezTo>
                      <a:lnTo>
                        <a:pt x="3292" y="6777"/>
                      </a:lnTo>
                      <a:lnTo>
                        <a:pt x="4791" y="6777"/>
                      </a:lnTo>
                      <a:lnTo>
                        <a:pt x="4791" y="12641"/>
                      </a:lnTo>
                      <a:lnTo>
                        <a:pt x="4804" y="12641"/>
                      </a:lnTo>
                      <a:lnTo>
                        <a:pt x="4804" y="20628"/>
                      </a:lnTo>
                      <a:cubicBezTo>
                        <a:pt x="4804" y="21163"/>
                        <a:pt x="5982" y="21600"/>
                        <a:pt x="7421" y="21600"/>
                      </a:cubicBezTo>
                      <a:cubicBezTo>
                        <a:pt x="8860" y="21600"/>
                        <a:pt x="10037" y="21163"/>
                        <a:pt x="10037" y="20628"/>
                      </a:cubicBezTo>
                      <a:lnTo>
                        <a:pt x="10037" y="12641"/>
                      </a:lnTo>
                      <a:lnTo>
                        <a:pt x="10777" y="12641"/>
                      </a:lnTo>
                      <a:lnTo>
                        <a:pt x="11504" y="12641"/>
                      </a:lnTo>
                      <a:lnTo>
                        <a:pt x="11504" y="20628"/>
                      </a:lnTo>
                      <a:cubicBezTo>
                        <a:pt x="11504" y="21163"/>
                        <a:pt x="12682" y="21600"/>
                        <a:pt x="14121" y="21600"/>
                      </a:cubicBezTo>
                      <a:cubicBezTo>
                        <a:pt x="15559" y="21600"/>
                        <a:pt x="16737" y="21163"/>
                        <a:pt x="16737" y="20628"/>
                      </a:cubicBezTo>
                      <a:lnTo>
                        <a:pt x="16737" y="12636"/>
                      </a:lnTo>
                      <a:lnTo>
                        <a:pt x="16750" y="12636"/>
                      </a:lnTo>
                      <a:lnTo>
                        <a:pt x="16750" y="6772"/>
                      </a:lnTo>
                      <a:lnTo>
                        <a:pt x="18249" y="6772"/>
                      </a:lnTo>
                      <a:lnTo>
                        <a:pt x="18249" y="12388"/>
                      </a:lnTo>
                      <a:cubicBezTo>
                        <a:pt x="18249" y="12728"/>
                        <a:pt x="18973" y="12997"/>
                        <a:pt x="19889" y="12997"/>
                      </a:cubicBezTo>
                      <a:cubicBezTo>
                        <a:pt x="20805" y="12997"/>
                        <a:pt x="21533" y="12723"/>
                        <a:pt x="21533" y="12388"/>
                      </a:cubicBezTo>
                      <a:lnTo>
                        <a:pt x="21533" y="5606"/>
                      </a:lnTo>
                      <a:cubicBezTo>
                        <a:pt x="21577" y="5438"/>
                        <a:pt x="21564" y="4957"/>
                        <a:pt x="20634" y="4563"/>
                      </a:cubicBezTo>
                      <a:cubicBezTo>
                        <a:pt x="20096" y="4336"/>
                        <a:pt x="18566" y="4060"/>
                        <a:pt x="16691" y="4060"/>
                      </a:cubicBezTo>
                      <a:lnTo>
                        <a:pt x="10777" y="4060"/>
                      </a:lnTo>
                      <a:lnTo>
                        <a:pt x="4845" y="406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  <p:grpSp>
            <p:nvGrpSpPr>
              <p:cNvPr id="1185" name="Agrupar"/>
              <p:cNvGrpSpPr/>
              <p:nvPr/>
            </p:nvGrpSpPr>
            <p:grpSpPr>
              <a:xfrm>
                <a:off x="265215" y="687861"/>
                <a:ext cx="1134952" cy="762001"/>
                <a:chOff x="0" y="0"/>
                <a:chExt cx="1134950" cy="762000"/>
              </a:xfrm>
              <a:grpFill/>
            </p:grpSpPr>
            <p:sp>
              <p:nvSpPr>
                <p:cNvPr id="1183" name="Teléfono"/>
                <p:cNvSpPr/>
                <p:nvPr/>
              </p:nvSpPr>
              <p:spPr>
                <a:xfrm>
                  <a:off x="502951" y="64984"/>
                  <a:ext cx="632000" cy="632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84" name="Mujer"/>
                <p:cNvSpPr/>
                <p:nvPr/>
              </p:nvSpPr>
              <p:spPr>
                <a:xfrm>
                  <a:off x="-1" y="0"/>
                  <a:ext cx="344511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7" h="21600" extrusionOk="0">
                      <a:moveTo>
                        <a:pt x="10652" y="0"/>
                      </a:moveTo>
                      <a:cubicBezTo>
                        <a:pt x="9610" y="0"/>
                        <a:pt x="8570" y="182"/>
                        <a:pt x="7774" y="547"/>
                      </a:cubicBezTo>
                      <a:cubicBezTo>
                        <a:pt x="6184" y="1276"/>
                        <a:pt x="6184" y="2458"/>
                        <a:pt x="7774" y="3188"/>
                      </a:cubicBezTo>
                      <a:cubicBezTo>
                        <a:pt x="9365" y="3917"/>
                        <a:pt x="11943" y="3917"/>
                        <a:pt x="13534" y="3188"/>
                      </a:cubicBezTo>
                      <a:cubicBezTo>
                        <a:pt x="15124" y="2458"/>
                        <a:pt x="15124" y="1276"/>
                        <a:pt x="13534" y="547"/>
                      </a:cubicBezTo>
                      <a:cubicBezTo>
                        <a:pt x="12738" y="182"/>
                        <a:pt x="11695" y="0"/>
                        <a:pt x="10652" y="0"/>
                      </a:cubicBezTo>
                      <a:close/>
                      <a:moveTo>
                        <a:pt x="7859" y="4109"/>
                      </a:moveTo>
                      <a:cubicBezTo>
                        <a:pt x="5671" y="4109"/>
                        <a:pt x="4499" y="4934"/>
                        <a:pt x="4153" y="5420"/>
                      </a:cubicBezTo>
                      <a:lnTo>
                        <a:pt x="50" y="11877"/>
                      </a:lnTo>
                      <a:cubicBezTo>
                        <a:pt x="-150" y="12205"/>
                        <a:pt x="268" y="12546"/>
                        <a:pt x="985" y="12638"/>
                      </a:cubicBezTo>
                      <a:cubicBezTo>
                        <a:pt x="1106" y="12653"/>
                        <a:pt x="1229" y="12661"/>
                        <a:pt x="1349" y="12661"/>
                      </a:cubicBezTo>
                      <a:cubicBezTo>
                        <a:pt x="1938" y="12661"/>
                        <a:pt x="2478" y="12482"/>
                        <a:pt x="2644" y="12209"/>
                      </a:cubicBezTo>
                      <a:lnTo>
                        <a:pt x="6269" y="6537"/>
                      </a:lnTo>
                      <a:lnTo>
                        <a:pt x="6994" y="6537"/>
                      </a:lnTo>
                      <a:cubicBezTo>
                        <a:pt x="6989" y="6544"/>
                        <a:pt x="6983" y="6551"/>
                        <a:pt x="6979" y="6558"/>
                      </a:cubicBezTo>
                      <a:lnTo>
                        <a:pt x="2405" y="14438"/>
                      </a:lnTo>
                      <a:cubicBezTo>
                        <a:pt x="2329" y="14570"/>
                        <a:pt x="2507" y="14676"/>
                        <a:pt x="2803" y="14676"/>
                      </a:cubicBezTo>
                      <a:lnTo>
                        <a:pt x="6067" y="14676"/>
                      </a:lnTo>
                      <a:lnTo>
                        <a:pt x="6067" y="20674"/>
                      </a:lnTo>
                      <a:cubicBezTo>
                        <a:pt x="6067" y="21185"/>
                        <a:pt x="6972" y="21600"/>
                        <a:pt x="8087" y="21600"/>
                      </a:cubicBezTo>
                      <a:cubicBezTo>
                        <a:pt x="9203" y="21600"/>
                        <a:pt x="10104" y="21185"/>
                        <a:pt x="10104" y="20674"/>
                      </a:cubicBezTo>
                      <a:lnTo>
                        <a:pt x="10104" y="14676"/>
                      </a:lnTo>
                      <a:cubicBezTo>
                        <a:pt x="10326" y="14676"/>
                        <a:pt x="10531" y="14676"/>
                        <a:pt x="10608" y="14676"/>
                      </a:cubicBezTo>
                      <a:cubicBezTo>
                        <a:pt x="10695" y="14676"/>
                        <a:pt x="10945" y="14676"/>
                        <a:pt x="11201" y="14676"/>
                      </a:cubicBezTo>
                      <a:lnTo>
                        <a:pt x="11201" y="20674"/>
                      </a:lnTo>
                      <a:cubicBezTo>
                        <a:pt x="11201" y="21185"/>
                        <a:pt x="12105" y="21600"/>
                        <a:pt x="13221" y="21600"/>
                      </a:cubicBezTo>
                      <a:cubicBezTo>
                        <a:pt x="14337" y="21600"/>
                        <a:pt x="15238" y="21185"/>
                        <a:pt x="15238" y="20674"/>
                      </a:cubicBezTo>
                      <a:lnTo>
                        <a:pt x="15238" y="14676"/>
                      </a:lnTo>
                      <a:lnTo>
                        <a:pt x="18410" y="14676"/>
                      </a:lnTo>
                      <a:cubicBezTo>
                        <a:pt x="18706" y="14676"/>
                        <a:pt x="18887" y="14570"/>
                        <a:pt x="18811" y="14438"/>
                      </a:cubicBezTo>
                      <a:lnTo>
                        <a:pt x="14237" y="6558"/>
                      </a:lnTo>
                      <a:cubicBezTo>
                        <a:pt x="14233" y="6551"/>
                        <a:pt x="14227" y="6544"/>
                        <a:pt x="14222" y="6537"/>
                      </a:cubicBezTo>
                      <a:lnTo>
                        <a:pt x="14932" y="6537"/>
                      </a:lnTo>
                      <a:lnTo>
                        <a:pt x="18656" y="12192"/>
                      </a:lnTo>
                      <a:cubicBezTo>
                        <a:pt x="18827" y="12463"/>
                        <a:pt x="19364" y="12638"/>
                        <a:pt x="19948" y="12638"/>
                      </a:cubicBezTo>
                      <a:cubicBezTo>
                        <a:pt x="20072" y="12638"/>
                        <a:pt x="20199" y="12631"/>
                        <a:pt x="20324" y="12614"/>
                      </a:cubicBezTo>
                      <a:cubicBezTo>
                        <a:pt x="21038" y="12519"/>
                        <a:pt x="21450" y="12177"/>
                        <a:pt x="21244" y="11850"/>
                      </a:cubicBezTo>
                      <a:lnTo>
                        <a:pt x="17037" y="5432"/>
                      </a:lnTo>
                      <a:lnTo>
                        <a:pt x="17022" y="5407"/>
                      </a:lnTo>
                      <a:cubicBezTo>
                        <a:pt x="16669" y="4924"/>
                        <a:pt x="15494" y="4112"/>
                        <a:pt x="13328" y="4112"/>
                      </a:cubicBezTo>
                      <a:cubicBezTo>
                        <a:pt x="13316" y="4112"/>
                        <a:pt x="13303" y="4112"/>
                        <a:pt x="13291" y="4112"/>
                      </a:cubicBezTo>
                      <a:lnTo>
                        <a:pt x="12768" y="4114"/>
                      </a:lnTo>
                      <a:cubicBezTo>
                        <a:pt x="12732" y="4113"/>
                        <a:pt x="12698" y="4109"/>
                        <a:pt x="12662" y="4109"/>
                      </a:cubicBezTo>
                      <a:lnTo>
                        <a:pt x="7859" y="4109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</p:grpSp>
        <p:grpSp>
          <p:nvGrpSpPr>
            <p:cNvPr id="1193" name="Agrupar"/>
            <p:cNvGrpSpPr/>
            <p:nvPr/>
          </p:nvGrpSpPr>
          <p:grpSpPr>
            <a:xfrm>
              <a:off x="1513663" y="980283"/>
              <a:ext cx="1400168" cy="1449863"/>
              <a:chOff x="0" y="0"/>
              <a:chExt cx="1400166" cy="1449861"/>
            </a:xfrm>
            <a:grpFill/>
          </p:grpSpPr>
          <p:grpSp>
            <p:nvGrpSpPr>
              <p:cNvPr id="1189" name="Agrupar"/>
              <p:cNvGrpSpPr/>
              <p:nvPr/>
            </p:nvGrpSpPr>
            <p:grpSpPr>
              <a:xfrm>
                <a:off x="0" y="-1"/>
                <a:ext cx="1104358" cy="762002"/>
                <a:chOff x="0" y="0"/>
                <a:chExt cx="1104357" cy="762000"/>
              </a:xfrm>
              <a:grpFill/>
            </p:grpSpPr>
            <p:sp>
              <p:nvSpPr>
                <p:cNvPr id="1187" name="Teléfono"/>
                <p:cNvSpPr/>
                <p:nvPr/>
              </p:nvSpPr>
              <p:spPr>
                <a:xfrm>
                  <a:off x="472054" y="64832"/>
                  <a:ext cx="632304" cy="632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88" name="Hombre"/>
                <p:cNvSpPr/>
                <p:nvPr/>
              </p:nvSpPr>
              <p:spPr>
                <a:xfrm>
                  <a:off x="0" y="0"/>
                  <a:ext cx="282398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7" h="21600" extrusionOk="0">
                      <a:moveTo>
                        <a:pt x="10777" y="0"/>
                      </a:moveTo>
                      <a:cubicBezTo>
                        <a:pt x="9509" y="0"/>
                        <a:pt x="8239" y="180"/>
                        <a:pt x="7271" y="540"/>
                      </a:cubicBezTo>
                      <a:cubicBezTo>
                        <a:pt x="5335" y="1259"/>
                        <a:pt x="5335" y="2425"/>
                        <a:pt x="7271" y="3144"/>
                      </a:cubicBezTo>
                      <a:cubicBezTo>
                        <a:pt x="9206" y="3863"/>
                        <a:pt x="12348" y="3863"/>
                        <a:pt x="14284" y="3144"/>
                      </a:cubicBezTo>
                      <a:cubicBezTo>
                        <a:pt x="16220" y="2425"/>
                        <a:pt x="16220" y="1259"/>
                        <a:pt x="14284" y="540"/>
                      </a:cubicBezTo>
                      <a:cubicBezTo>
                        <a:pt x="13316" y="180"/>
                        <a:pt x="12046" y="0"/>
                        <a:pt x="10777" y="0"/>
                      </a:cubicBezTo>
                      <a:close/>
                      <a:moveTo>
                        <a:pt x="4845" y="4060"/>
                      </a:moveTo>
                      <a:cubicBezTo>
                        <a:pt x="2970" y="4060"/>
                        <a:pt x="1445" y="4331"/>
                        <a:pt x="907" y="4563"/>
                      </a:cubicBezTo>
                      <a:cubicBezTo>
                        <a:pt x="-23" y="4963"/>
                        <a:pt x="-21" y="5438"/>
                        <a:pt x="8" y="5606"/>
                      </a:cubicBezTo>
                      <a:lnTo>
                        <a:pt x="8" y="12393"/>
                      </a:lnTo>
                      <a:cubicBezTo>
                        <a:pt x="8" y="12733"/>
                        <a:pt x="732" y="13004"/>
                        <a:pt x="1648" y="13004"/>
                      </a:cubicBezTo>
                      <a:cubicBezTo>
                        <a:pt x="2563" y="13004"/>
                        <a:pt x="3292" y="12728"/>
                        <a:pt x="3292" y="12393"/>
                      </a:cubicBezTo>
                      <a:lnTo>
                        <a:pt x="3292" y="6777"/>
                      </a:lnTo>
                      <a:lnTo>
                        <a:pt x="4791" y="6777"/>
                      </a:lnTo>
                      <a:lnTo>
                        <a:pt x="4791" y="12641"/>
                      </a:lnTo>
                      <a:lnTo>
                        <a:pt x="4804" y="12641"/>
                      </a:lnTo>
                      <a:lnTo>
                        <a:pt x="4804" y="20628"/>
                      </a:lnTo>
                      <a:cubicBezTo>
                        <a:pt x="4804" y="21163"/>
                        <a:pt x="5982" y="21600"/>
                        <a:pt x="7421" y="21600"/>
                      </a:cubicBezTo>
                      <a:cubicBezTo>
                        <a:pt x="8860" y="21600"/>
                        <a:pt x="10037" y="21163"/>
                        <a:pt x="10037" y="20628"/>
                      </a:cubicBezTo>
                      <a:lnTo>
                        <a:pt x="10037" y="12641"/>
                      </a:lnTo>
                      <a:lnTo>
                        <a:pt x="10777" y="12641"/>
                      </a:lnTo>
                      <a:lnTo>
                        <a:pt x="11504" y="12641"/>
                      </a:lnTo>
                      <a:lnTo>
                        <a:pt x="11504" y="20628"/>
                      </a:lnTo>
                      <a:cubicBezTo>
                        <a:pt x="11504" y="21163"/>
                        <a:pt x="12682" y="21600"/>
                        <a:pt x="14121" y="21600"/>
                      </a:cubicBezTo>
                      <a:cubicBezTo>
                        <a:pt x="15559" y="21600"/>
                        <a:pt x="16737" y="21163"/>
                        <a:pt x="16737" y="20628"/>
                      </a:cubicBezTo>
                      <a:lnTo>
                        <a:pt x="16737" y="12636"/>
                      </a:lnTo>
                      <a:lnTo>
                        <a:pt x="16750" y="12636"/>
                      </a:lnTo>
                      <a:lnTo>
                        <a:pt x="16750" y="6772"/>
                      </a:lnTo>
                      <a:lnTo>
                        <a:pt x="18249" y="6772"/>
                      </a:lnTo>
                      <a:lnTo>
                        <a:pt x="18249" y="12388"/>
                      </a:lnTo>
                      <a:cubicBezTo>
                        <a:pt x="18249" y="12728"/>
                        <a:pt x="18973" y="12997"/>
                        <a:pt x="19889" y="12997"/>
                      </a:cubicBezTo>
                      <a:cubicBezTo>
                        <a:pt x="20805" y="12997"/>
                        <a:pt x="21533" y="12723"/>
                        <a:pt x="21533" y="12388"/>
                      </a:cubicBezTo>
                      <a:lnTo>
                        <a:pt x="21533" y="5606"/>
                      </a:lnTo>
                      <a:cubicBezTo>
                        <a:pt x="21577" y="5438"/>
                        <a:pt x="21564" y="4957"/>
                        <a:pt x="20634" y="4563"/>
                      </a:cubicBezTo>
                      <a:cubicBezTo>
                        <a:pt x="20096" y="4336"/>
                        <a:pt x="18566" y="4060"/>
                        <a:pt x="16691" y="4060"/>
                      </a:cubicBezTo>
                      <a:lnTo>
                        <a:pt x="10777" y="4060"/>
                      </a:lnTo>
                      <a:lnTo>
                        <a:pt x="4845" y="406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  <p:grpSp>
            <p:nvGrpSpPr>
              <p:cNvPr id="1192" name="Agrupar"/>
              <p:cNvGrpSpPr/>
              <p:nvPr/>
            </p:nvGrpSpPr>
            <p:grpSpPr>
              <a:xfrm>
                <a:off x="265215" y="687861"/>
                <a:ext cx="1134952" cy="762001"/>
                <a:chOff x="0" y="0"/>
                <a:chExt cx="1134950" cy="762000"/>
              </a:xfrm>
              <a:grpFill/>
            </p:grpSpPr>
            <p:sp>
              <p:nvSpPr>
                <p:cNvPr id="1190" name="Teléfono"/>
                <p:cNvSpPr/>
                <p:nvPr/>
              </p:nvSpPr>
              <p:spPr>
                <a:xfrm>
                  <a:off x="502951" y="64984"/>
                  <a:ext cx="632000" cy="632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91" name="Mujer"/>
                <p:cNvSpPr/>
                <p:nvPr/>
              </p:nvSpPr>
              <p:spPr>
                <a:xfrm>
                  <a:off x="-1" y="0"/>
                  <a:ext cx="344511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7" h="21600" extrusionOk="0">
                      <a:moveTo>
                        <a:pt x="10652" y="0"/>
                      </a:moveTo>
                      <a:cubicBezTo>
                        <a:pt x="9610" y="0"/>
                        <a:pt x="8570" y="182"/>
                        <a:pt x="7774" y="547"/>
                      </a:cubicBezTo>
                      <a:cubicBezTo>
                        <a:pt x="6184" y="1276"/>
                        <a:pt x="6184" y="2458"/>
                        <a:pt x="7774" y="3188"/>
                      </a:cubicBezTo>
                      <a:cubicBezTo>
                        <a:pt x="9365" y="3917"/>
                        <a:pt x="11943" y="3917"/>
                        <a:pt x="13534" y="3188"/>
                      </a:cubicBezTo>
                      <a:cubicBezTo>
                        <a:pt x="15124" y="2458"/>
                        <a:pt x="15124" y="1276"/>
                        <a:pt x="13534" y="547"/>
                      </a:cubicBezTo>
                      <a:cubicBezTo>
                        <a:pt x="12738" y="182"/>
                        <a:pt x="11695" y="0"/>
                        <a:pt x="10652" y="0"/>
                      </a:cubicBezTo>
                      <a:close/>
                      <a:moveTo>
                        <a:pt x="7859" y="4109"/>
                      </a:moveTo>
                      <a:cubicBezTo>
                        <a:pt x="5671" y="4109"/>
                        <a:pt x="4499" y="4934"/>
                        <a:pt x="4153" y="5420"/>
                      </a:cubicBezTo>
                      <a:lnTo>
                        <a:pt x="50" y="11877"/>
                      </a:lnTo>
                      <a:cubicBezTo>
                        <a:pt x="-150" y="12205"/>
                        <a:pt x="268" y="12546"/>
                        <a:pt x="985" y="12638"/>
                      </a:cubicBezTo>
                      <a:cubicBezTo>
                        <a:pt x="1106" y="12653"/>
                        <a:pt x="1229" y="12661"/>
                        <a:pt x="1349" y="12661"/>
                      </a:cubicBezTo>
                      <a:cubicBezTo>
                        <a:pt x="1938" y="12661"/>
                        <a:pt x="2478" y="12482"/>
                        <a:pt x="2644" y="12209"/>
                      </a:cubicBezTo>
                      <a:lnTo>
                        <a:pt x="6269" y="6537"/>
                      </a:lnTo>
                      <a:lnTo>
                        <a:pt x="6994" y="6537"/>
                      </a:lnTo>
                      <a:cubicBezTo>
                        <a:pt x="6989" y="6544"/>
                        <a:pt x="6983" y="6551"/>
                        <a:pt x="6979" y="6558"/>
                      </a:cubicBezTo>
                      <a:lnTo>
                        <a:pt x="2405" y="14438"/>
                      </a:lnTo>
                      <a:cubicBezTo>
                        <a:pt x="2329" y="14570"/>
                        <a:pt x="2507" y="14676"/>
                        <a:pt x="2803" y="14676"/>
                      </a:cubicBezTo>
                      <a:lnTo>
                        <a:pt x="6067" y="14676"/>
                      </a:lnTo>
                      <a:lnTo>
                        <a:pt x="6067" y="20674"/>
                      </a:lnTo>
                      <a:cubicBezTo>
                        <a:pt x="6067" y="21185"/>
                        <a:pt x="6972" y="21600"/>
                        <a:pt x="8087" y="21600"/>
                      </a:cubicBezTo>
                      <a:cubicBezTo>
                        <a:pt x="9203" y="21600"/>
                        <a:pt x="10104" y="21185"/>
                        <a:pt x="10104" y="20674"/>
                      </a:cubicBezTo>
                      <a:lnTo>
                        <a:pt x="10104" y="14676"/>
                      </a:lnTo>
                      <a:cubicBezTo>
                        <a:pt x="10326" y="14676"/>
                        <a:pt x="10531" y="14676"/>
                        <a:pt x="10608" y="14676"/>
                      </a:cubicBezTo>
                      <a:cubicBezTo>
                        <a:pt x="10695" y="14676"/>
                        <a:pt x="10945" y="14676"/>
                        <a:pt x="11201" y="14676"/>
                      </a:cubicBezTo>
                      <a:lnTo>
                        <a:pt x="11201" y="20674"/>
                      </a:lnTo>
                      <a:cubicBezTo>
                        <a:pt x="11201" y="21185"/>
                        <a:pt x="12105" y="21600"/>
                        <a:pt x="13221" y="21600"/>
                      </a:cubicBezTo>
                      <a:cubicBezTo>
                        <a:pt x="14337" y="21600"/>
                        <a:pt x="15238" y="21185"/>
                        <a:pt x="15238" y="20674"/>
                      </a:cubicBezTo>
                      <a:lnTo>
                        <a:pt x="15238" y="14676"/>
                      </a:lnTo>
                      <a:lnTo>
                        <a:pt x="18410" y="14676"/>
                      </a:lnTo>
                      <a:cubicBezTo>
                        <a:pt x="18706" y="14676"/>
                        <a:pt x="18887" y="14570"/>
                        <a:pt x="18811" y="14438"/>
                      </a:cubicBezTo>
                      <a:lnTo>
                        <a:pt x="14237" y="6558"/>
                      </a:lnTo>
                      <a:cubicBezTo>
                        <a:pt x="14233" y="6551"/>
                        <a:pt x="14227" y="6544"/>
                        <a:pt x="14222" y="6537"/>
                      </a:cubicBezTo>
                      <a:lnTo>
                        <a:pt x="14932" y="6537"/>
                      </a:lnTo>
                      <a:lnTo>
                        <a:pt x="18656" y="12192"/>
                      </a:lnTo>
                      <a:cubicBezTo>
                        <a:pt x="18827" y="12463"/>
                        <a:pt x="19364" y="12638"/>
                        <a:pt x="19948" y="12638"/>
                      </a:cubicBezTo>
                      <a:cubicBezTo>
                        <a:pt x="20072" y="12638"/>
                        <a:pt x="20199" y="12631"/>
                        <a:pt x="20324" y="12614"/>
                      </a:cubicBezTo>
                      <a:cubicBezTo>
                        <a:pt x="21038" y="12519"/>
                        <a:pt x="21450" y="12177"/>
                        <a:pt x="21244" y="11850"/>
                      </a:cubicBezTo>
                      <a:lnTo>
                        <a:pt x="17037" y="5432"/>
                      </a:lnTo>
                      <a:lnTo>
                        <a:pt x="17022" y="5407"/>
                      </a:lnTo>
                      <a:cubicBezTo>
                        <a:pt x="16669" y="4924"/>
                        <a:pt x="15494" y="4112"/>
                        <a:pt x="13328" y="4112"/>
                      </a:cubicBezTo>
                      <a:cubicBezTo>
                        <a:pt x="13316" y="4112"/>
                        <a:pt x="13303" y="4112"/>
                        <a:pt x="13291" y="4112"/>
                      </a:cubicBezTo>
                      <a:lnTo>
                        <a:pt x="12768" y="4114"/>
                      </a:lnTo>
                      <a:cubicBezTo>
                        <a:pt x="12732" y="4113"/>
                        <a:pt x="12698" y="4109"/>
                        <a:pt x="12662" y="4109"/>
                      </a:cubicBezTo>
                      <a:lnTo>
                        <a:pt x="7859" y="4109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</p:grpSp>
        <p:grpSp>
          <p:nvGrpSpPr>
            <p:cNvPr id="1200" name="Agrupar"/>
            <p:cNvGrpSpPr/>
            <p:nvPr/>
          </p:nvGrpSpPr>
          <p:grpSpPr>
            <a:xfrm>
              <a:off x="1513663" y="2445569"/>
              <a:ext cx="1400168" cy="1449862"/>
              <a:chOff x="0" y="0"/>
              <a:chExt cx="1400166" cy="1449861"/>
            </a:xfrm>
            <a:grpFill/>
          </p:grpSpPr>
          <p:grpSp>
            <p:nvGrpSpPr>
              <p:cNvPr id="1196" name="Agrupar"/>
              <p:cNvGrpSpPr/>
              <p:nvPr/>
            </p:nvGrpSpPr>
            <p:grpSpPr>
              <a:xfrm>
                <a:off x="0" y="-1"/>
                <a:ext cx="1104358" cy="762002"/>
                <a:chOff x="0" y="0"/>
                <a:chExt cx="1104357" cy="762000"/>
              </a:xfrm>
              <a:grpFill/>
            </p:grpSpPr>
            <p:sp>
              <p:nvSpPr>
                <p:cNvPr id="1194" name="Teléfono"/>
                <p:cNvSpPr/>
                <p:nvPr/>
              </p:nvSpPr>
              <p:spPr>
                <a:xfrm>
                  <a:off x="472054" y="64832"/>
                  <a:ext cx="632304" cy="632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95" name="Hombre"/>
                <p:cNvSpPr/>
                <p:nvPr/>
              </p:nvSpPr>
              <p:spPr>
                <a:xfrm>
                  <a:off x="0" y="0"/>
                  <a:ext cx="282398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7" h="21600" extrusionOk="0">
                      <a:moveTo>
                        <a:pt x="10777" y="0"/>
                      </a:moveTo>
                      <a:cubicBezTo>
                        <a:pt x="9509" y="0"/>
                        <a:pt x="8239" y="180"/>
                        <a:pt x="7271" y="540"/>
                      </a:cubicBezTo>
                      <a:cubicBezTo>
                        <a:pt x="5335" y="1259"/>
                        <a:pt x="5335" y="2425"/>
                        <a:pt x="7271" y="3144"/>
                      </a:cubicBezTo>
                      <a:cubicBezTo>
                        <a:pt x="9206" y="3863"/>
                        <a:pt x="12348" y="3863"/>
                        <a:pt x="14284" y="3144"/>
                      </a:cubicBezTo>
                      <a:cubicBezTo>
                        <a:pt x="16220" y="2425"/>
                        <a:pt x="16220" y="1259"/>
                        <a:pt x="14284" y="540"/>
                      </a:cubicBezTo>
                      <a:cubicBezTo>
                        <a:pt x="13316" y="180"/>
                        <a:pt x="12046" y="0"/>
                        <a:pt x="10777" y="0"/>
                      </a:cubicBezTo>
                      <a:close/>
                      <a:moveTo>
                        <a:pt x="4845" y="4060"/>
                      </a:moveTo>
                      <a:cubicBezTo>
                        <a:pt x="2970" y="4060"/>
                        <a:pt x="1445" y="4331"/>
                        <a:pt x="907" y="4563"/>
                      </a:cubicBezTo>
                      <a:cubicBezTo>
                        <a:pt x="-23" y="4963"/>
                        <a:pt x="-21" y="5438"/>
                        <a:pt x="8" y="5606"/>
                      </a:cubicBezTo>
                      <a:lnTo>
                        <a:pt x="8" y="12393"/>
                      </a:lnTo>
                      <a:cubicBezTo>
                        <a:pt x="8" y="12733"/>
                        <a:pt x="732" y="13004"/>
                        <a:pt x="1648" y="13004"/>
                      </a:cubicBezTo>
                      <a:cubicBezTo>
                        <a:pt x="2563" y="13004"/>
                        <a:pt x="3292" y="12728"/>
                        <a:pt x="3292" y="12393"/>
                      </a:cubicBezTo>
                      <a:lnTo>
                        <a:pt x="3292" y="6777"/>
                      </a:lnTo>
                      <a:lnTo>
                        <a:pt x="4791" y="6777"/>
                      </a:lnTo>
                      <a:lnTo>
                        <a:pt x="4791" y="12641"/>
                      </a:lnTo>
                      <a:lnTo>
                        <a:pt x="4804" y="12641"/>
                      </a:lnTo>
                      <a:lnTo>
                        <a:pt x="4804" y="20628"/>
                      </a:lnTo>
                      <a:cubicBezTo>
                        <a:pt x="4804" y="21163"/>
                        <a:pt x="5982" y="21600"/>
                        <a:pt x="7421" y="21600"/>
                      </a:cubicBezTo>
                      <a:cubicBezTo>
                        <a:pt x="8860" y="21600"/>
                        <a:pt x="10037" y="21163"/>
                        <a:pt x="10037" y="20628"/>
                      </a:cubicBezTo>
                      <a:lnTo>
                        <a:pt x="10037" y="12641"/>
                      </a:lnTo>
                      <a:lnTo>
                        <a:pt x="10777" y="12641"/>
                      </a:lnTo>
                      <a:lnTo>
                        <a:pt x="11504" y="12641"/>
                      </a:lnTo>
                      <a:lnTo>
                        <a:pt x="11504" y="20628"/>
                      </a:lnTo>
                      <a:cubicBezTo>
                        <a:pt x="11504" y="21163"/>
                        <a:pt x="12682" y="21600"/>
                        <a:pt x="14121" y="21600"/>
                      </a:cubicBezTo>
                      <a:cubicBezTo>
                        <a:pt x="15559" y="21600"/>
                        <a:pt x="16737" y="21163"/>
                        <a:pt x="16737" y="20628"/>
                      </a:cubicBezTo>
                      <a:lnTo>
                        <a:pt x="16737" y="12636"/>
                      </a:lnTo>
                      <a:lnTo>
                        <a:pt x="16750" y="12636"/>
                      </a:lnTo>
                      <a:lnTo>
                        <a:pt x="16750" y="6772"/>
                      </a:lnTo>
                      <a:lnTo>
                        <a:pt x="18249" y="6772"/>
                      </a:lnTo>
                      <a:lnTo>
                        <a:pt x="18249" y="12388"/>
                      </a:lnTo>
                      <a:cubicBezTo>
                        <a:pt x="18249" y="12728"/>
                        <a:pt x="18973" y="12997"/>
                        <a:pt x="19889" y="12997"/>
                      </a:cubicBezTo>
                      <a:cubicBezTo>
                        <a:pt x="20805" y="12997"/>
                        <a:pt x="21533" y="12723"/>
                        <a:pt x="21533" y="12388"/>
                      </a:cubicBezTo>
                      <a:lnTo>
                        <a:pt x="21533" y="5606"/>
                      </a:lnTo>
                      <a:cubicBezTo>
                        <a:pt x="21577" y="5438"/>
                        <a:pt x="21564" y="4957"/>
                        <a:pt x="20634" y="4563"/>
                      </a:cubicBezTo>
                      <a:cubicBezTo>
                        <a:pt x="20096" y="4336"/>
                        <a:pt x="18566" y="4060"/>
                        <a:pt x="16691" y="4060"/>
                      </a:cubicBezTo>
                      <a:lnTo>
                        <a:pt x="10777" y="4060"/>
                      </a:lnTo>
                      <a:lnTo>
                        <a:pt x="4845" y="406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  <p:grpSp>
            <p:nvGrpSpPr>
              <p:cNvPr id="1199" name="Agrupar"/>
              <p:cNvGrpSpPr/>
              <p:nvPr/>
            </p:nvGrpSpPr>
            <p:grpSpPr>
              <a:xfrm>
                <a:off x="265215" y="687861"/>
                <a:ext cx="1134952" cy="762001"/>
                <a:chOff x="0" y="0"/>
                <a:chExt cx="1134950" cy="762000"/>
              </a:xfrm>
              <a:grpFill/>
            </p:grpSpPr>
            <p:sp>
              <p:nvSpPr>
                <p:cNvPr id="1197" name="Teléfono"/>
                <p:cNvSpPr/>
                <p:nvPr/>
              </p:nvSpPr>
              <p:spPr>
                <a:xfrm>
                  <a:off x="502951" y="64984"/>
                  <a:ext cx="632000" cy="632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372" extrusionOk="0">
                      <a:moveTo>
                        <a:pt x="4456" y="0"/>
                      </a:moveTo>
                      <a:cubicBezTo>
                        <a:pt x="4319" y="3"/>
                        <a:pt x="4182" y="47"/>
                        <a:pt x="4065" y="134"/>
                      </a:cubicBezTo>
                      <a:lnTo>
                        <a:pt x="2615" y="1212"/>
                      </a:lnTo>
                      <a:lnTo>
                        <a:pt x="6378" y="6378"/>
                      </a:lnTo>
                      <a:lnTo>
                        <a:pt x="7829" y="5299"/>
                      </a:lnTo>
                      <a:cubicBezTo>
                        <a:pt x="8140" y="5067"/>
                        <a:pt x="8206" y="4624"/>
                        <a:pt x="7975" y="4311"/>
                      </a:cubicBezTo>
                      <a:lnTo>
                        <a:pt x="5072" y="311"/>
                      </a:lnTo>
                      <a:cubicBezTo>
                        <a:pt x="4920" y="104"/>
                        <a:pt x="4686" y="-4"/>
                        <a:pt x="4456" y="0"/>
                      </a:cubicBezTo>
                      <a:close/>
                      <a:moveTo>
                        <a:pt x="2209" y="1514"/>
                      </a:moveTo>
                      <a:cubicBezTo>
                        <a:pt x="2209" y="1514"/>
                        <a:pt x="-223" y="3454"/>
                        <a:pt x="16" y="7120"/>
                      </a:cubicBezTo>
                      <a:cubicBezTo>
                        <a:pt x="16" y="7120"/>
                        <a:pt x="1473" y="11065"/>
                        <a:pt x="5867" y="15478"/>
                      </a:cubicBezTo>
                      <a:cubicBezTo>
                        <a:pt x="10261" y="19891"/>
                        <a:pt x="14189" y="21356"/>
                        <a:pt x="14189" y="21356"/>
                      </a:cubicBezTo>
                      <a:cubicBezTo>
                        <a:pt x="17838" y="21596"/>
                        <a:pt x="19772" y="19154"/>
                        <a:pt x="19772" y="19154"/>
                      </a:cubicBezTo>
                      <a:lnTo>
                        <a:pt x="14628" y="15374"/>
                      </a:lnTo>
                      <a:cubicBezTo>
                        <a:pt x="13735" y="16397"/>
                        <a:pt x="12393" y="16575"/>
                        <a:pt x="11402" y="15580"/>
                      </a:cubicBezTo>
                      <a:lnTo>
                        <a:pt x="5767" y="9920"/>
                      </a:lnTo>
                      <a:cubicBezTo>
                        <a:pt x="4776" y="8925"/>
                        <a:pt x="4954" y="7577"/>
                        <a:pt x="5972" y="6680"/>
                      </a:cubicBezTo>
                      <a:lnTo>
                        <a:pt x="2209" y="1514"/>
                      </a:lnTo>
                      <a:close/>
                      <a:moveTo>
                        <a:pt x="16463" y="13230"/>
                      </a:moveTo>
                      <a:cubicBezTo>
                        <a:pt x="16285" y="13257"/>
                        <a:pt x="16117" y="13351"/>
                        <a:pt x="16002" y="13508"/>
                      </a:cubicBezTo>
                      <a:lnTo>
                        <a:pt x="14929" y="14965"/>
                      </a:lnTo>
                      <a:lnTo>
                        <a:pt x="20071" y="18746"/>
                      </a:lnTo>
                      <a:lnTo>
                        <a:pt x="21146" y="17289"/>
                      </a:lnTo>
                      <a:cubicBezTo>
                        <a:pt x="21377" y="16976"/>
                        <a:pt x="21297" y="16523"/>
                        <a:pt x="20968" y="16278"/>
                      </a:cubicBezTo>
                      <a:lnTo>
                        <a:pt x="16985" y="13361"/>
                      </a:lnTo>
                      <a:cubicBezTo>
                        <a:pt x="16829" y="13245"/>
                        <a:pt x="16641" y="13204"/>
                        <a:pt x="16463" y="1323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  <p:sp>
              <p:nvSpPr>
                <p:cNvPr id="1198" name="Mujer"/>
                <p:cNvSpPr/>
                <p:nvPr/>
              </p:nvSpPr>
              <p:spPr>
                <a:xfrm>
                  <a:off x="-1" y="0"/>
                  <a:ext cx="344511" cy="762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7" h="21600" extrusionOk="0">
                      <a:moveTo>
                        <a:pt x="10652" y="0"/>
                      </a:moveTo>
                      <a:cubicBezTo>
                        <a:pt x="9610" y="0"/>
                        <a:pt x="8570" y="182"/>
                        <a:pt x="7774" y="547"/>
                      </a:cubicBezTo>
                      <a:cubicBezTo>
                        <a:pt x="6184" y="1276"/>
                        <a:pt x="6184" y="2458"/>
                        <a:pt x="7774" y="3188"/>
                      </a:cubicBezTo>
                      <a:cubicBezTo>
                        <a:pt x="9365" y="3917"/>
                        <a:pt x="11943" y="3917"/>
                        <a:pt x="13534" y="3188"/>
                      </a:cubicBezTo>
                      <a:cubicBezTo>
                        <a:pt x="15124" y="2458"/>
                        <a:pt x="15124" y="1276"/>
                        <a:pt x="13534" y="547"/>
                      </a:cubicBezTo>
                      <a:cubicBezTo>
                        <a:pt x="12738" y="182"/>
                        <a:pt x="11695" y="0"/>
                        <a:pt x="10652" y="0"/>
                      </a:cubicBezTo>
                      <a:close/>
                      <a:moveTo>
                        <a:pt x="7859" y="4109"/>
                      </a:moveTo>
                      <a:cubicBezTo>
                        <a:pt x="5671" y="4109"/>
                        <a:pt x="4499" y="4934"/>
                        <a:pt x="4153" y="5420"/>
                      </a:cubicBezTo>
                      <a:lnTo>
                        <a:pt x="50" y="11877"/>
                      </a:lnTo>
                      <a:cubicBezTo>
                        <a:pt x="-150" y="12205"/>
                        <a:pt x="268" y="12546"/>
                        <a:pt x="985" y="12638"/>
                      </a:cubicBezTo>
                      <a:cubicBezTo>
                        <a:pt x="1106" y="12653"/>
                        <a:pt x="1229" y="12661"/>
                        <a:pt x="1349" y="12661"/>
                      </a:cubicBezTo>
                      <a:cubicBezTo>
                        <a:pt x="1938" y="12661"/>
                        <a:pt x="2478" y="12482"/>
                        <a:pt x="2644" y="12209"/>
                      </a:cubicBezTo>
                      <a:lnTo>
                        <a:pt x="6269" y="6537"/>
                      </a:lnTo>
                      <a:lnTo>
                        <a:pt x="6994" y="6537"/>
                      </a:lnTo>
                      <a:cubicBezTo>
                        <a:pt x="6989" y="6544"/>
                        <a:pt x="6983" y="6551"/>
                        <a:pt x="6979" y="6558"/>
                      </a:cubicBezTo>
                      <a:lnTo>
                        <a:pt x="2405" y="14438"/>
                      </a:lnTo>
                      <a:cubicBezTo>
                        <a:pt x="2329" y="14570"/>
                        <a:pt x="2507" y="14676"/>
                        <a:pt x="2803" y="14676"/>
                      </a:cubicBezTo>
                      <a:lnTo>
                        <a:pt x="6067" y="14676"/>
                      </a:lnTo>
                      <a:lnTo>
                        <a:pt x="6067" y="20674"/>
                      </a:lnTo>
                      <a:cubicBezTo>
                        <a:pt x="6067" y="21185"/>
                        <a:pt x="6972" y="21600"/>
                        <a:pt x="8087" y="21600"/>
                      </a:cubicBezTo>
                      <a:cubicBezTo>
                        <a:pt x="9203" y="21600"/>
                        <a:pt x="10104" y="21185"/>
                        <a:pt x="10104" y="20674"/>
                      </a:cubicBezTo>
                      <a:lnTo>
                        <a:pt x="10104" y="14676"/>
                      </a:lnTo>
                      <a:cubicBezTo>
                        <a:pt x="10326" y="14676"/>
                        <a:pt x="10531" y="14676"/>
                        <a:pt x="10608" y="14676"/>
                      </a:cubicBezTo>
                      <a:cubicBezTo>
                        <a:pt x="10695" y="14676"/>
                        <a:pt x="10945" y="14676"/>
                        <a:pt x="11201" y="14676"/>
                      </a:cubicBezTo>
                      <a:lnTo>
                        <a:pt x="11201" y="20674"/>
                      </a:lnTo>
                      <a:cubicBezTo>
                        <a:pt x="11201" y="21185"/>
                        <a:pt x="12105" y="21600"/>
                        <a:pt x="13221" y="21600"/>
                      </a:cubicBezTo>
                      <a:cubicBezTo>
                        <a:pt x="14337" y="21600"/>
                        <a:pt x="15238" y="21185"/>
                        <a:pt x="15238" y="20674"/>
                      </a:cubicBezTo>
                      <a:lnTo>
                        <a:pt x="15238" y="14676"/>
                      </a:lnTo>
                      <a:lnTo>
                        <a:pt x="18410" y="14676"/>
                      </a:lnTo>
                      <a:cubicBezTo>
                        <a:pt x="18706" y="14676"/>
                        <a:pt x="18887" y="14570"/>
                        <a:pt x="18811" y="14438"/>
                      </a:cubicBezTo>
                      <a:lnTo>
                        <a:pt x="14237" y="6558"/>
                      </a:lnTo>
                      <a:cubicBezTo>
                        <a:pt x="14233" y="6551"/>
                        <a:pt x="14227" y="6544"/>
                        <a:pt x="14222" y="6537"/>
                      </a:cubicBezTo>
                      <a:lnTo>
                        <a:pt x="14932" y="6537"/>
                      </a:lnTo>
                      <a:lnTo>
                        <a:pt x="18656" y="12192"/>
                      </a:lnTo>
                      <a:cubicBezTo>
                        <a:pt x="18827" y="12463"/>
                        <a:pt x="19364" y="12638"/>
                        <a:pt x="19948" y="12638"/>
                      </a:cubicBezTo>
                      <a:cubicBezTo>
                        <a:pt x="20072" y="12638"/>
                        <a:pt x="20199" y="12631"/>
                        <a:pt x="20324" y="12614"/>
                      </a:cubicBezTo>
                      <a:cubicBezTo>
                        <a:pt x="21038" y="12519"/>
                        <a:pt x="21450" y="12177"/>
                        <a:pt x="21244" y="11850"/>
                      </a:cubicBezTo>
                      <a:lnTo>
                        <a:pt x="17037" y="5432"/>
                      </a:lnTo>
                      <a:lnTo>
                        <a:pt x="17022" y="5407"/>
                      </a:lnTo>
                      <a:cubicBezTo>
                        <a:pt x="16669" y="4924"/>
                        <a:pt x="15494" y="4112"/>
                        <a:pt x="13328" y="4112"/>
                      </a:cubicBezTo>
                      <a:cubicBezTo>
                        <a:pt x="13316" y="4112"/>
                        <a:pt x="13303" y="4112"/>
                        <a:pt x="13291" y="4112"/>
                      </a:cubicBezTo>
                      <a:lnTo>
                        <a:pt x="12768" y="4114"/>
                      </a:lnTo>
                      <a:cubicBezTo>
                        <a:pt x="12732" y="4113"/>
                        <a:pt x="12698" y="4109"/>
                        <a:pt x="12662" y="4109"/>
                      </a:cubicBezTo>
                      <a:lnTo>
                        <a:pt x="7859" y="4109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1"/>
                  </a:solidFill>
                  <a:miter lim="400000"/>
                </a:ln>
                <a:effectLst/>
              </p:spPr>
              <p:txBody>
                <a:bodyPr wrap="square" lIns="22268" tIns="22268" rIns="22268" bIns="22268" numCol="1" anchor="ctr">
                  <a:noAutofit/>
                </a:bodyPr>
                <a:lstStyle/>
                <a:p>
                  <a:pPr algn="ctr" defTabSz="200391">
                    <a:spcBef>
                      <a:spcPts val="0"/>
                    </a:spcBef>
                    <a:defRPr sz="3200">
                      <a:solidFill>
                        <a:srgbClr val="000000"/>
                      </a:solidFill>
                      <a:latin typeface="Graphik Medium"/>
                      <a:ea typeface="Graphik Medium"/>
                      <a:cs typeface="Graphik Medium"/>
                      <a:sym typeface="Graphik Medium"/>
                    </a:defRPr>
                  </a:pPr>
                  <a:endParaRPr sz="1403"/>
                </a:p>
              </p:txBody>
            </p:sp>
          </p:grpSp>
        </p:grpSp>
      </p:grpSp>
      <p:sp>
        <p:nvSpPr>
          <p:cNvPr id="1202" name="Óvalo"/>
          <p:cNvSpPr/>
          <p:nvPr/>
        </p:nvSpPr>
        <p:spPr>
          <a:xfrm>
            <a:off x="7862263" y="3094769"/>
            <a:ext cx="1015703" cy="3422307"/>
          </a:xfrm>
          <a:prstGeom prst="ellipse">
            <a:avLst/>
          </a:prstGeom>
          <a:noFill/>
          <a:ln w="635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grpSp>
        <p:nvGrpSpPr>
          <p:cNvPr id="1207" name="Agrupar"/>
          <p:cNvGrpSpPr/>
          <p:nvPr/>
        </p:nvGrpSpPr>
        <p:grpSpPr>
          <a:xfrm>
            <a:off x="8097999" y="5517328"/>
            <a:ext cx="544231" cy="707225"/>
            <a:chOff x="0" y="0"/>
            <a:chExt cx="1241553" cy="1613391"/>
          </a:xfrm>
          <a:solidFill>
            <a:schemeClr val="tx1"/>
          </a:solidFill>
        </p:grpSpPr>
        <p:sp>
          <p:nvSpPr>
            <p:cNvPr id="1203" name="Motocross"/>
            <p:cNvSpPr/>
            <p:nvPr/>
          </p:nvSpPr>
          <p:spPr>
            <a:xfrm>
              <a:off x="0" y="320246"/>
              <a:ext cx="659797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96" extrusionOk="0">
                  <a:moveTo>
                    <a:pt x="9995" y="2"/>
                  </a:moveTo>
                  <a:cubicBezTo>
                    <a:pt x="9844" y="-4"/>
                    <a:pt x="9691" y="5"/>
                    <a:pt x="9536" y="31"/>
                  </a:cubicBezTo>
                  <a:cubicBezTo>
                    <a:pt x="8415" y="223"/>
                    <a:pt x="7613" y="1237"/>
                    <a:pt x="7608" y="2382"/>
                  </a:cubicBezTo>
                  <a:lnTo>
                    <a:pt x="7605" y="2380"/>
                  </a:lnTo>
                  <a:lnTo>
                    <a:pt x="7605" y="3282"/>
                  </a:lnTo>
                  <a:lnTo>
                    <a:pt x="8706" y="3282"/>
                  </a:lnTo>
                  <a:cubicBezTo>
                    <a:pt x="8918" y="3888"/>
                    <a:pt x="9456" y="4319"/>
                    <a:pt x="10089" y="4319"/>
                  </a:cubicBezTo>
                  <a:cubicBezTo>
                    <a:pt x="10907" y="4319"/>
                    <a:pt x="11571" y="3599"/>
                    <a:pt x="11571" y="2710"/>
                  </a:cubicBezTo>
                  <a:cubicBezTo>
                    <a:pt x="11571" y="2491"/>
                    <a:pt x="11530" y="2282"/>
                    <a:pt x="11457" y="2091"/>
                  </a:cubicBezTo>
                  <a:lnTo>
                    <a:pt x="12114" y="1978"/>
                  </a:lnTo>
                  <a:cubicBezTo>
                    <a:pt x="11951" y="852"/>
                    <a:pt x="11047" y="45"/>
                    <a:pt x="9995" y="2"/>
                  </a:cubicBezTo>
                  <a:close/>
                  <a:moveTo>
                    <a:pt x="8114" y="4051"/>
                  </a:moveTo>
                  <a:cubicBezTo>
                    <a:pt x="7621" y="4059"/>
                    <a:pt x="7141" y="4322"/>
                    <a:pt x="6850" y="4805"/>
                  </a:cubicBezTo>
                  <a:lnTo>
                    <a:pt x="4190" y="9224"/>
                  </a:lnTo>
                  <a:cubicBezTo>
                    <a:pt x="3840" y="9807"/>
                    <a:pt x="3867" y="10540"/>
                    <a:pt x="4207" y="11081"/>
                  </a:cubicBezTo>
                  <a:cubicBezTo>
                    <a:pt x="4276" y="11202"/>
                    <a:pt x="4366" y="11310"/>
                    <a:pt x="4473" y="11401"/>
                  </a:cubicBezTo>
                  <a:cubicBezTo>
                    <a:pt x="4524" y="11449"/>
                    <a:pt x="4577" y="11495"/>
                    <a:pt x="4636" y="11536"/>
                  </a:cubicBezTo>
                  <a:cubicBezTo>
                    <a:pt x="4750" y="11617"/>
                    <a:pt x="4871" y="11678"/>
                    <a:pt x="4995" y="11722"/>
                  </a:cubicBezTo>
                  <a:lnTo>
                    <a:pt x="8055" y="13468"/>
                  </a:lnTo>
                  <a:lnTo>
                    <a:pt x="7986" y="17076"/>
                  </a:lnTo>
                  <a:cubicBezTo>
                    <a:pt x="7973" y="17753"/>
                    <a:pt x="8466" y="18313"/>
                    <a:pt x="9089" y="18327"/>
                  </a:cubicBezTo>
                  <a:cubicBezTo>
                    <a:pt x="9097" y="18327"/>
                    <a:pt x="9106" y="18327"/>
                    <a:pt x="9114" y="18327"/>
                  </a:cubicBezTo>
                  <a:cubicBezTo>
                    <a:pt x="9725" y="18327"/>
                    <a:pt x="10227" y="17795"/>
                    <a:pt x="10240" y="17127"/>
                  </a:cubicBezTo>
                  <a:lnTo>
                    <a:pt x="10324" y="12761"/>
                  </a:lnTo>
                  <a:cubicBezTo>
                    <a:pt x="10333" y="12297"/>
                    <a:pt x="10099" y="11867"/>
                    <a:pt x="9721" y="11651"/>
                  </a:cubicBezTo>
                  <a:lnTo>
                    <a:pt x="7250" y="10241"/>
                  </a:lnTo>
                  <a:lnTo>
                    <a:pt x="8934" y="7445"/>
                  </a:lnTo>
                  <a:lnTo>
                    <a:pt x="9805" y="8886"/>
                  </a:lnTo>
                  <a:cubicBezTo>
                    <a:pt x="9956" y="9137"/>
                    <a:pt x="10214" y="9288"/>
                    <a:pt x="10490" y="9288"/>
                  </a:cubicBezTo>
                  <a:lnTo>
                    <a:pt x="12823" y="9288"/>
                  </a:lnTo>
                  <a:cubicBezTo>
                    <a:pt x="13275" y="9288"/>
                    <a:pt x="13643" y="8889"/>
                    <a:pt x="13643" y="8397"/>
                  </a:cubicBezTo>
                  <a:cubicBezTo>
                    <a:pt x="13643" y="7905"/>
                    <a:pt x="13275" y="7507"/>
                    <a:pt x="12823" y="7507"/>
                  </a:cubicBezTo>
                  <a:lnTo>
                    <a:pt x="10932" y="7507"/>
                  </a:lnTo>
                  <a:lnTo>
                    <a:pt x="9637" y="5364"/>
                  </a:lnTo>
                  <a:cubicBezTo>
                    <a:pt x="9554" y="4951"/>
                    <a:pt x="9329" y="4572"/>
                    <a:pt x="8978" y="4323"/>
                  </a:cubicBezTo>
                  <a:cubicBezTo>
                    <a:pt x="8711" y="4133"/>
                    <a:pt x="8410" y="4046"/>
                    <a:pt x="8114" y="4051"/>
                  </a:cubicBezTo>
                  <a:close/>
                  <a:moveTo>
                    <a:pt x="13554" y="9312"/>
                  </a:moveTo>
                  <a:cubicBezTo>
                    <a:pt x="13327" y="9312"/>
                    <a:pt x="13144" y="9511"/>
                    <a:pt x="13144" y="9757"/>
                  </a:cubicBezTo>
                  <a:cubicBezTo>
                    <a:pt x="13144" y="10003"/>
                    <a:pt x="13327" y="10203"/>
                    <a:pt x="13554" y="10203"/>
                  </a:cubicBezTo>
                  <a:lnTo>
                    <a:pt x="14606" y="10203"/>
                  </a:lnTo>
                  <a:cubicBezTo>
                    <a:pt x="14673" y="10211"/>
                    <a:pt x="15011" y="10272"/>
                    <a:pt x="15185" y="10723"/>
                  </a:cubicBezTo>
                  <a:lnTo>
                    <a:pt x="16479" y="13652"/>
                  </a:lnTo>
                  <a:cubicBezTo>
                    <a:pt x="16550" y="13812"/>
                    <a:pt x="16696" y="13906"/>
                    <a:pt x="16849" y="13906"/>
                  </a:cubicBezTo>
                  <a:cubicBezTo>
                    <a:pt x="16909" y="13906"/>
                    <a:pt x="16970" y="13892"/>
                    <a:pt x="17027" y="13862"/>
                  </a:cubicBezTo>
                  <a:cubicBezTo>
                    <a:pt x="17231" y="13756"/>
                    <a:pt x="17317" y="13489"/>
                    <a:pt x="17219" y="13267"/>
                  </a:cubicBezTo>
                  <a:lnTo>
                    <a:pt x="15937" y="10367"/>
                  </a:lnTo>
                  <a:cubicBezTo>
                    <a:pt x="15623" y="9568"/>
                    <a:pt x="14975" y="9328"/>
                    <a:pt x="14623" y="9312"/>
                  </a:cubicBezTo>
                  <a:lnTo>
                    <a:pt x="13554" y="9312"/>
                  </a:lnTo>
                  <a:close/>
                  <a:moveTo>
                    <a:pt x="17950" y="10258"/>
                  </a:moveTo>
                  <a:cubicBezTo>
                    <a:pt x="17742" y="10258"/>
                    <a:pt x="17247" y="10294"/>
                    <a:pt x="16604" y="10581"/>
                  </a:cubicBezTo>
                  <a:lnTo>
                    <a:pt x="17039" y="11498"/>
                  </a:lnTo>
                  <a:cubicBezTo>
                    <a:pt x="17039" y="11498"/>
                    <a:pt x="17362" y="10888"/>
                    <a:pt x="18093" y="10888"/>
                  </a:cubicBezTo>
                  <a:cubicBezTo>
                    <a:pt x="18093" y="10888"/>
                    <a:pt x="18852" y="10883"/>
                    <a:pt x="19287" y="11251"/>
                  </a:cubicBezTo>
                  <a:cubicBezTo>
                    <a:pt x="19287" y="11251"/>
                    <a:pt x="19674" y="11216"/>
                    <a:pt x="19531" y="10849"/>
                  </a:cubicBezTo>
                  <a:cubicBezTo>
                    <a:pt x="19531" y="10849"/>
                    <a:pt x="18974" y="10261"/>
                    <a:pt x="18056" y="10261"/>
                  </a:cubicBezTo>
                  <a:cubicBezTo>
                    <a:pt x="18056" y="10261"/>
                    <a:pt x="18019" y="10257"/>
                    <a:pt x="17950" y="10258"/>
                  </a:cubicBezTo>
                  <a:close/>
                  <a:moveTo>
                    <a:pt x="14665" y="11116"/>
                  </a:moveTo>
                  <a:lnTo>
                    <a:pt x="10855" y="12277"/>
                  </a:lnTo>
                  <a:lnTo>
                    <a:pt x="10855" y="17792"/>
                  </a:lnTo>
                  <a:cubicBezTo>
                    <a:pt x="10855" y="17792"/>
                    <a:pt x="11545" y="18156"/>
                    <a:pt x="12529" y="16797"/>
                  </a:cubicBezTo>
                  <a:lnTo>
                    <a:pt x="15564" y="12995"/>
                  </a:lnTo>
                  <a:lnTo>
                    <a:pt x="14665" y="11116"/>
                  </a:lnTo>
                  <a:close/>
                  <a:moveTo>
                    <a:pt x="1770" y="11120"/>
                  </a:moveTo>
                  <a:cubicBezTo>
                    <a:pt x="1344" y="11097"/>
                    <a:pt x="859" y="11171"/>
                    <a:pt x="401" y="11465"/>
                  </a:cubicBezTo>
                  <a:cubicBezTo>
                    <a:pt x="401" y="11465"/>
                    <a:pt x="-91" y="11712"/>
                    <a:pt x="14" y="11994"/>
                  </a:cubicBezTo>
                  <a:cubicBezTo>
                    <a:pt x="14" y="11994"/>
                    <a:pt x="28" y="12059"/>
                    <a:pt x="682" y="11834"/>
                  </a:cubicBezTo>
                  <a:cubicBezTo>
                    <a:pt x="1613" y="11513"/>
                    <a:pt x="2276" y="11918"/>
                    <a:pt x="2276" y="11918"/>
                  </a:cubicBezTo>
                  <a:lnTo>
                    <a:pt x="6956" y="14715"/>
                  </a:lnTo>
                  <a:lnTo>
                    <a:pt x="6956" y="13828"/>
                  </a:lnTo>
                  <a:lnTo>
                    <a:pt x="3029" y="11465"/>
                  </a:lnTo>
                  <a:cubicBezTo>
                    <a:pt x="3029" y="11465"/>
                    <a:pt x="2481" y="11158"/>
                    <a:pt x="1770" y="11120"/>
                  </a:cubicBezTo>
                  <a:close/>
                  <a:moveTo>
                    <a:pt x="3940" y="14082"/>
                  </a:moveTo>
                  <a:cubicBezTo>
                    <a:pt x="2057" y="14082"/>
                    <a:pt x="524" y="15746"/>
                    <a:pt x="524" y="17792"/>
                  </a:cubicBezTo>
                  <a:cubicBezTo>
                    <a:pt x="524" y="19839"/>
                    <a:pt x="2057" y="21505"/>
                    <a:pt x="3940" y="21505"/>
                  </a:cubicBezTo>
                  <a:cubicBezTo>
                    <a:pt x="5823" y="21505"/>
                    <a:pt x="7355" y="19839"/>
                    <a:pt x="7355" y="17792"/>
                  </a:cubicBezTo>
                  <a:cubicBezTo>
                    <a:pt x="7355" y="15746"/>
                    <a:pt x="5823" y="14082"/>
                    <a:pt x="3940" y="14082"/>
                  </a:cubicBezTo>
                  <a:close/>
                  <a:moveTo>
                    <a:pt x="18093" y="14173"/>
                  </a:moveTo>
                  <a:cubicBezTo>
                    <a:pt x="16209" y="14173"/>
                    <a:pt x="14678" y="15837"/>
                    <a:pt x="14678" y="17883"/>
                  </a:cubicBezTo>
                  <a:cubicBezTo>
                    <a:pt x="14678" y="19930"/>
                    <a:pt x="16209" y="21596"/>
                    <a:pt x="18093" y="21596"/>
                  </a:cubicBezTo>
                  <a:cubicBezTo>
                    <a:pt x="19976" y="21596"/>
                    <a:pt x="21509" y="19930"/>
                    <a:pt x="21509" y="17883"/>
                  </a:cubicBezTo>
                  <a:cubicBezTo>
                    <a:pt x="21509" y="15837"/>
                    <a:pt x="19976" y="14173"/>
                    <a:pt x="18093" y="14173"/>
                  </a:cubicBezTo>
                  <a:close/>
                  <a:moveTo>
                    <a:pt x="3940" y="15639"/>
                  </a:moveTo>
                  <a:cubicBezTo>
                    <a:pt x="5032" y="15639"/>
                    <a:pt x="5921" y="16605"/>
                    <a:pt x="5921" y="17792"/>
                  </a:cubicBezTo>
                  <a:cubicBezTo>
                    <a:pt x="5921" y="18979"/>
                    <a:pt x="5032" y="19945"/>
                    <a:pt x="3940" y="19945"/>
                  </a:cubicBezTo>
                  <a:cubicBezTo>
                    <a:pt x="2848" y="19945"/>
                    <a:pt x="1959" y="18979"/>
                    <a:pt x="1959" y="17792"/>
                  </a:cubicBezTo>
                  <a:cubicBezTo>
                    <a:pt x="1959" y="16605"/>
                    <a:pt x="2848" y="15639"/>
                    <a:pt x="3940" y="15639"/>
                  </a:cubicBezTo>
                  <a:close/>
                  <a:moveTo>
                    <a:pt x="18093" y="15732"/>
                  </a:moveTo>
                  <a:cubicBezTo>
                    <a:pt x="19185" y="15732"/>
                    <a:pt x="20074" y="16696"/>
                    <a:pt x="20074" y="17883"/>
                  </a:cubicBezTo>
                  <a:cubicBezTo>
                    <a:pt x="20074" y="19071"/>
                    <a:pt x="19185" y="20036"/>
                    <a:pt x="18093" y="20036"/>
                  </a:cubicBezTo>
                  <a:cubicBezTo>
                    <a:pt x="17000" y="20036"/>
                    <a:pt x="16111" y="19071"/>
                    <a:pt x="16111" y="17883"/>
                  </a:cubicBezTo>
                  <a:cubicBezTo>
                    <a:pt x="16111" y="16696"/>
                    <a:pt x="17000" y="15732"/>
                    <a:pt x="18093" y="1573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204" name="Motocross"/>
            <p:cNvSpPr/>
            <p:nvPr/>
          </p:nvSpPr>
          <p:spPr>
            <a:xfrm>
              <a:off x="0" y="1003791"/>
              <a:ext cx="659797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96" extrusionOk="0">
                  <a:moveTo>
                    <a:pt x="9995" y="2"/>
                  </a:moveTo>
                  <a:cubicBezTo>
                    <a:pt x="9844" y="-4"/>
                    <a:pt x="9691" y="5"/>
                    <a:pt x="9536" y="31"/>
                  </a:cubicBezTo>
                  <a:cubicBezTo>
                    <a:pt x="8415" y="223"/>
                    <a:pt x="7613" y="1237"/>
                    <a:pt x="7608" y="2382"/>
                  </a:cubicBezTo>
                  <a:lnTo>
                    <a:pt x="7605" y="2380"/>
                  </a:lnTo>
                  <a:lnTo>
                    <a:pt x="7605" y="3282"/>
                  </a:lnTo>
                  <a:lnTo>
                    <a:pt x="8706" y="3282"/>
                  </a:lnTo>
                  <a:cubicBezTo>
                    <a:pt x="8918" y="3888"/>
                    <a:pt x="9456" y="4319"/>
                    <a:pt x="10089" y="4319"/>
                  </a:cubicBezTo>
                  <a:cubicBezTo>
                    <a:pt x="10907" y="4319"/>
                    <a:pt x="11571" y="3599"/>
                    <a:pt x="11571" y="2710"/>
                  </a:cubicBezTo>
                  <a:cubicBezTo>
                    <a:pt x="11571" y="2491"/>
                    <a:pt x="11530" y="2282"/>
                    <a:pt x="11457" y="2091"/>
                  </a:cubicBezTo>
                  <a:lnTo>
                    <a:pt x="12114" y="1978"/>
                  </a:lnTo>
                  <a:cubicBezTo>
                    <a:pt x="11951" y="852"/>
                    <a:pt x="11047" y="45"/>
                    <a:pt x="9995" y="2"/>
                  </a:cubicBezTo>
                  <a:close/>
                  <a:moveTo>
                    <a:pt x="8114" y="4051"/>
                  </a:moveTo>
                  <a:cubicBezTo>
                    <a:pt x="7621" y="4059"/>
                    <a:pt x="7141" y="4322"/>
                    <a:pt x="6850" y="4805"/>
                  </a:cubicBezTo>
                  <a:lnTo>
                    <a:pt x="4190" y="9224"/>
                  </a:lnTo>
                  <a:cubicBezTo>
                    <a:pt x="3840" y="9807"/>
                    <a:pt x="3867" y="10540"/>
                    <a:pt x="4207" y="11081"/>
                  </a:cubicBezTo>
                  <a:cubicBezTo>
                    <a:pt x="4276" y="11202"/>
                    <a:pt x="4366" y="11310"/>
                    <a:pt x="4473" y="11401"/>
                  </a:cubicBezTo>
                  <a:cubicBezTo>
                    <a:pt x="4524" y="11449"/>
                    <a:pt x="4577" y="11495"/>
                    <a:pt x="4636" y="11536"/>
                  </a:cubicBezTo>
                  <a:cubicBezTo>
                    <a:pt x="4750" y="11617"/>
                    <a:pt x="4871" y="11678"/>
                    <a:pt x="4995" y="11722"/>
                  </a:cubicBezTo>
                  <a:lnTo>
                    <a:pt x="8055" y="13468"/>
                  </a:lnTo>
                  <a:lnTo>
                    <a:pt x="7986" y="17076"/>
                  </a:lnTo>
                  <a:cubicBezTo>
                    <a:pt x="7973" y="17753"/>
                    <a:pt x="8466" y="18313"/>
                    <a:pt x="9089" y="18327"/>
                  </a:cubicBezTo>
                  <a:cubicBezTo>
                    <a:pt x="9097" y="18327"/>
                    <a:pt x="9106" y="18327"/>
                    <a:pt x="9114" y="18327"/>
                  </a:cubicBezTo>
                  <a:cubicBezTo>
                    <a:pt x="9725" y="18327"/>
                    <a:pt x="10227" y="17795"/>
                    <a:pt x="10240" y="17127"/>
                  </a:cubicBezTo>
                  <a:lnTo>
                    <a:pt x="10324" y="12761"/>
                  </a:lnTo>
                  <a:cubicBezTo>
                    <a:pt x="10333" y="12297"/>
                    <a:pt x="10099" y="11867"/>
                    <a:pt x="9721" y="11651"/>
                  </a:cubicBezTo>
                  <a:lnTo>
                    <a:pt x="7250" y="10241"/>
                  </a:lnTo>
                  <a:lnTo>
                    <a:pt x="8934" y="7445"/>
                  </a:lnTo>
                  <a:lnTo>
                    <a:pt x="9805" y="8886"/>
                  </a:lnTo>
                  <a:cubicBezTo>
                    <a:pt x="9956" y="9137"/>
                    <a:pt x="10214" y="9288"/>
                    <a:pt x="10490" y="9288"/>
                  </a:cubicBezTo>
                  <a:lnTo>
                    <a:pt x="12823" y="9288"/>
                  </a:lnTo>
                  <a:cubicBezTo>
                    <a:pt x="13275" y="9288"/>
                    <a:pt x="13643" y="8889"/>
                    <a:pt x="13643" y="8397"/>
                  </a:cubicBezTo>
                  <a:cubicBezTo>
                    <a:pt x="13643" y="7905"/>
                    <a:pt x="13275" y="7507"/>
                    <a:pt x="12823" y="7507"/>
                  </a:cubicBezTo>
                  <a:lnTo>
                    <a:pt x="10932" y="7507"/>
                  </a:lnTo>
                  <a:lnTo>
                    <a:pt x="9637" y="5364"/>
                  </a:lnTo>
                  <a:cubicBezTo>
                    <a:pt x="9554" y="4951"/>
                    <a:pt x="9329" y="4572"/>
                    <a:pt x="8978" y="4323"/>
                  </a:cubicBezTo>
                  <a:cubicBezTo>
                    <a:pt x="8711" y="4133"/>
                    <a:pt x="8410" y="4046"/>
                    <a:pt x="8114" y="4051"/>
                  </a:cubicBezTo>
                  <a:close/>
                  <a:moveTo>
                    <a:pt x="13554" y="9312"/>
                  </a:moveTo>
                  <a:cubicBezTo>
                    <a:pt x="13327" y="9312"/>
                    <a:pt x="13144" y="9511"/>
                    <a:pt x="13144" y="9757"/>
                  </a:cubicBezTo>
                  <a:cubicBezTo>
                    <a:pt x="13144" y="10003"/>
                    <a:pt x="13327" y="10203"/>
                    <a:pt x="13554" y="10203"/>
                  </a:cubicBezTo>
                  <a:lnTo>
                    <a:pt x="14606" y="10203"/>
                  </a:lnTo>
                  <a:cubicBezTo>
                    <a:pt x="14673" y="10211"/>
                    <a:pt x="15011" y="10272"/>
                    <a:pt x="15185" y="10723"/>
                  </a:cubicBezTo>
                  <a:lnTo>
                    <a:pt x="16479" y="13652"/>
                  </a:lnTo>
                  <a:cubicBezTo>
                    <a:pt x="16550" y="13812"/>
                    <a:pt x="16696" y="13906"/>
                    <a:pt x="16849" y="13906"/>
                  </a:cubicBezTo>
                  <a:cubicBezTo>
                    <a:pt x="16909" y="13906"/>
                    <a:pt x="16970" y="13892"/>
                    <a:pt x="17027" y="13862"/>
                  </a:cubicBezTo>
                  <a:cubicBezTo>
                    <a:pt x="17231" y="13756"/>
                    <a:pt x="17317" y="13489"/>
                    <a:pt x="17219" y="13267"/>
                  </a:cubicBezTo>
                  <a:lnTo>
                    <a:pt x="15937" y="10367"/>
                  </a:lnTo>
                  <a:cubicBezTo>
                    <a:pt x="15623" y="9568"/>
                    <a:pt x="14975" y="9328"/>
                    <a:pt x="14623" y="9312"/>
                  </a:cubicBezTo>
                  <a:lnTo>
                    <a:pt x="13554" y="9312"/>
                  </a:lnTo>
                  <a:close/>
                  <a:moveTo>
                    <a:pt x="17950" y="10258"/>
                  </a:moveTo>
                  <a:cubicBezTo>
                    <a:pt x="17742" y="10258"/>
                    <a:pt x="17247" y="10294"/>
                    <a:pt x="16604" y="10581"/>
                  </a:cubicBezTo>
                  <a:lnTo>
                    <a:pt x="17039" y="11498"/>
                  </a:lnTo>
                  <a:cubicBezTo>
                    <a:pt x="17039" y="11498"/>
                    <a:pt x="17362" y="10888"/>
                    <a:pt x="18093" y="10888"/>
                  </a:cubicBezTo>
                  <a:cubicBezTo>
                    <a:pt x="18093" y="10888"/>
                    <a:pt x="18852" y="10883"/>
                    <a:pt x="19287" y="11251"/>
                  </a:cubicBezTo>
                  <a:cubicBezTo>
                    <a:pt x="19287" y="11251"/>
                    <a:pt x="19674" y="11216"/>
                    <a:pt x="19531" y="10849"/>
                  </a:cubicBezTo>
                  <a:cubicBezTo>
                    <a:pt x="19531" y="10849"/>
                    <a:pt x="18974" y="10261"/>
                    <a:pt x="18056" y="10261"/>
                  </a:cubicBezTo>
                  <a:cubicBezTo>
                    <a:pt x="18056" y="10261"/>
                    <a:pt x="18019" y="10257"/>
                    <a:pt x="17950" y="10258"/>
                  </a:cubicBezTo>
                  <a:close/>
                  <a:moveTo>
                    <a:pt x="14665" y="11116"/>
                  </a:moveTo>
                  <a:lnTo>
                    <a:pt x="10855" y="12277"/>
                  </a:lnTo>
                  <a:lnTo>
                    <a:pt x="10855" y="17792"/>
                  </a:lnTo>
                  <a:cubicBezTo>
                    <a:pt x="10855" y="17792"/>
                    <a:pt x="11545" y="18156"/>
                    <a:pt x="12529" y="16797"/>
                  </a:cubicBezTo>
                  <a:lnTo>
                    <a:pt x="15564" y="12995"/>
                  </a:lnTo>
                  <a:lnTo>
                    <a:pt x="14665" y="11116"/>
                  </a:lnTo>
                  <a:close/>
                  <a:moveTo>
                    <a:pt x="1770" y="11120"/>
                  </a:moveTo>
                  <a:cubicBezTo>
                    <a:pt x="1344" y="11097"/>
                    <a:pt x="859" y="11171"/>
                    <a:pt x="401" y="11465"/>
                  </a:cubicBezTo>
                  <a:cubicBezTo>
                    <a:pt x="401" y="11465"/>
                    <a:pt x="-91" y="11712"/>
                    <a:pt x="14" y="11994"/>
                  </a:cubicBezTo>
                  <a:cubicBezTo>
                    <a:pt x="14" y="11994"/>
                    <a:pt x="28" y="12059"/>
                    <a:pt x="682" y="11834"/>
                  </a:cubicBezTo>
                  <a:cubicBezTo>
                    <a:pt x="1613" y="11513"/>
                    <a:pt x="2276" y="11918"/>
                    <a:pt x="2276" y="11918"/>
                  </a:cubicBezTo>
                  <a:lnTo>
                    <a:pt x="6956" y="14715"/>
                  </a:lnTo>
                  <a:lnTo>
                    <a:pt x="6956" y="13828"/>
                  </a:lnTo>
                  <a:lnTo>
                    <a:pt x="3029" y="11465"/>
                  </a:lnTo>
                  <a:cubicBezTo>
                    <a:pt x="3029" y="11465"/>
                    <a:pt x="2481" y="11158"/>
                    <a:pt x="1770" y="11120"/>
                  </a:cubicBezTo>
                  <a:close/>
                  <a:moveTo>
                    <a:pt x="3940" y="14082"/>
                  </a:moveTo>
                  <a:cubicBezTo>
                    <a:pt x="2057" y="14082"/>
                    <a:pt x="524" y="15746"/>
                    <a:pt x="524" y="17792"/>
                  </a:cubicBezTo>
                  <a:cubicBezTo>
                    <a:pt x="524" y="19839"/>
                    <a:pt x="2057" y="21505"/>
                    <a:pt x="3940" y="21505"/>
                  </a:cubicBezTo>
                  <a:cubicBezTo>
                    <a:pt x="5823" y="21505"/>
                    <a:pt x="7355" y="19839"/>
                    <a:pt x="7355" y="17792"/>
                  </a:cubicBezTo>
                  <a:cubicBezTo>
                    <a:pt x="7355" y="15746"/>
                    <a:pt x="5823" y="14082"/>
                    <a:pt x="3940" y="14082"/>
                  </a:cubicBezTo>
                  <a:close/>
                  <a:moveTo>
                    <a:pt x="18093" y="14173"/>
                  </a:moveTo>
                  <a:cubicBezTo>
                    <a:pt x="16209" y="14173"/>
                    <a:pt x="14678" y="15837"/>
                    <a:pt x="14678" y="17883"/>
                  </a:cubicBezTo>
                  <a:cubicBezTo>
                    <a:pt x="14678" y="19930"/>
                    <a:pt x="16209" y="21596"/>
                    <a:pt x="18093" y="21596"/>
                  </a:cubicBezTo>
                  <a:cubicBezTo>
                    <a:pt x="19976" y="21596"/>
                    <a:pt x="21509" y="19930"/>
                    <a:pt x="21509" y="17883"/>
                  </a:cubicBezTo>
                  <a:cubicBezTo>
                    <a:pt x="21509" y="15837"/>
                    <a:pt x="19976" y="14173"/>
                    <a:pt x="18093" y="14173"/>
                  </a:cubicBezTo>
                  <a:close/>
                  <a:moveTo>
                    <a:pt x="3940" y="15639"/>
                  </a:moveTo>
                  <a:cubicBezTo>
                    <a:pt x="5032" y="15639"/>
                    <a:pt x="5921" y="16605"/>
                    <a:pt x="5921" y="17792"/>
                  </a:cubicBezTo>
                  <a:cubicBezTo>
                    <a:pt x="5921" y="18979"/>
                    <a:pt x="5032" y="19945"/>
                    <a:pt x="3940" y="19945"/>
                  </a:cubicBezTo>
                  <a:cubicBezTo>
                    <a:pt x="2848" y="19945"/>
                    <a:pt x="1959" y="18979"/>
                    <a:pt x="1959" y="17792"/>
                  </a:cubicBezTo>
                  <a:cubicBezTo>
                    <a:pt x="1959" y="16605"/>
                    <a:pt x="2848" y="15639"/>
                    <a:pt x="3940" y="15639"/>
                  </a:cubicBezTo>
                  <a:close/>
                  <a:moveTo>
                    <a:pt x="18093" y="15732"/>
                  </a:moveTo>
                  <a:cubicBezTo>
                    <a:pt x="19185" y="15732"/>
                    <a:pt x="20074" y="16696"/>
                    <a:pt x="20074" y="17883"/>
                  </a:cubicBezTo>
                  <a:cubicBezTo>
                    <a:pt x="20074" y="19071"/>
                    <a:pt x="19185" y="20036"/>
                    <a:pt x="18093" y="20036"/>
                  </a:cubicBezTo>
                  <a:cubicBezTo>
                    <a:pt x="17000" y="20036"/>
                    <a:pt x="16111" y="19071"/>
                    <a:pt x="16111" y="17883"/>
                  </a:cubicBezTo>
                  <a:cubicBezTo>
                    <a:pt x="16111" y="16696"/>
                    <a:pt x="17000" y="15732"/>
                    <a:pt x="18093" y="1573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205" name="Motocross"/>
            <p:cNvSpPr/>
            <p:nvPr/>
          </p:nvSpPr>
          <p:spPr>
            <a:xfrm>
              <a:off x="581756" y="0"/>
              <a:ext cx="659798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96" extrusionOk="0">
                  <a:moveTo>
                    <a:pt x="9995" y="2"/>
                  </a:moveTo>
                  <a:cubicBezTo>
                    <a:pt x="9844" y="-4"/>
                    <a:pt x="9691" y="5"/>
                    <a:pt x="9536" y="31"/>
                  </a:cubicBezTo>
                  <a:cubicBezTo>
                    <a:pt x="8415" y="223"/>
                    <a:pt x="7613" y="1237"/>
                    <a:pt x="7608" y="2382"/>
                  </a:cubicBezTo>
                  <a:lnTo>
                    <a:pt x="7605" y="2380"/>
                  </a:lnTo>
                  <a:lnTo>
                    <a:pt x="7605" y="3282"/>
                  </a:lnTo>
                  <a:lnTo>
                    <a:pt x="8706" y="3282"/>
                  </a:lnTo>
                  <a:cubicBezTo>
                    <a:pt x="8918" y="3888"/>
                    <a:pt x="9456" y="4319"/>
                    <a:pt x="10089" y="4319"/>
                  </a:cubicBezTo>
                  <a:cubicBezTo>
                    <a:pt x="10907" y="4319"/>
                    <a:pt x="11571" y="3599"/>
                    <a:pt x="11571" y="2710"/>
                  </a:cubicBezTo>
                  <a:cubicBezTo>
                    <a:pt x="11571" y="2491"/>
                    <a:pt x="11530" y="2282"/>
                    <a:pt x="11457" y="2091"/>
                  </a:cubicBezTo>
                  <a:lnTo>
                    <a:pt x="12114" y="1978"/>
                  </a:lnTo>
                  <a:cubicBezTo>
                    <a:pt x="11951" y="852"/>
                    <a:pt x="11047" y="45"/>
                    <a:pt x="9995" y="2"/>
                  </a:cubicBezTo>
                  <a:close/>
                  <a:moveTo>
                    <a:pt x="8114" y="4051"/>
                  </a:moveTo>
                  <a:cubicBezTo>
                    <a:pt x="7621" y="4059"/>
                    <a:pt x="7141" y="4322"/>
                    <a:pt x="6850" y="4805"/>
                  </a:cubicBezTo>
                  <a:lnTo>
                    <a:pt x="4190" y="9224"/>
                  </a:lnTo>
                  <a:cubicBezTo>
                    <a:pt x="3840" y="9807"/>
                    <a:pt x="3867" y="10540"/>
                    <a:pt x="4207" y="11081"/>
                  </a:cubicBezTo>
                  <a:cubicBezTo>
                    <a:pt x="4276" y="11202"/>
                    <a:pt x="4366" y="11310"/>
                    <a:pt x="4473" y="11401"/>
                  </a:cubicBezTo>
                  <a:cubicBezTo>
                    <a:pt x="4524" y="11449"/>
                    <a:pt x="4577" y="11495"/>
                    <a:pt x="4636" y="11536"/>
                  </a:cubicBezTo>
                  <a:cubicBezTo>
                    <a:pt x="4750" y="11617"/>
                    <a:pt x="4871" y="11678"/>
                    <a:pt x="4995" y="11722"/>
                  </a:cubicBezTo>
                  <a:lnTo>
                    <a:pt x="8055" y="13468"/>
                  </a:lnTo>
                  <a:lnTo>
                    <a:pt x="7986" y="17076"/>
                  </a:lnTo>
                  <a:cubicBezTo>
                    <a:pt x="7973" y="17753"/>
                    <a:pt x="8466" y="18313"/>
                    <a:pt x="9089" y="18327"/>
                  </a:cubicBezTo>
                  <a:cubicBezTo>
                    <a:pt x="9097" y="18327"/>
                    <a:pt x="9106" y="18327"/>
                    <a:pt x="9114" y="18327"/>
                  </a:cubicBezTo>
                  <a:cubicBezTo>
                    <a:pt x="9725" y="18327"/>
                    <a:pt x="10227" y="17795"/>
                    <a:pt x="10240" y="17127"/>
                  </a:cubicBezTo>
                  <a:lnTo>
                    <a:pt x="10324" y="12761"/>
                  </a:lnTo>
                  <a:cubicBezTo>
                    <a:pt x="10333" y="12297"/>
                    <a:pt x="10099" y="11867"/>
                    <a:pt x="9721" y="11651"/>
                  </a:cubicBezTo>
                  <a:lnTo>
                    <a:pt x="7250" y="10241"/>
                  </a:lnTo>
                  <a:lnTo>
                    <a:pt x="8934" y="7445"/>
                  </a:lnTo>
                  <a:lnTo>
                    <a:pt x="9805" y="8886"/>
                  </a:lnTo>
                  <a:cubicBezTo>
                    <a:pt x="9956" y="9137"/>
                    <a:pt x="10214" y="9288"/>
                    <a:pt x="10490" y="9288"/>
                  </a:cubicBezTo>
                  <a:lnTo>
                    <a:pt x="12823" y="9288"/>
                  </a:lnTo>
                  <a:cubicBezTo>
                    <a:pt x="13275" y="9288"/>
                    <a:pt x="13643" y="8889"/>
                    <a:pt x="13643" y="8397"/>
                  </a:cubicBezTo>
                  <a:cubicBezTo>
                    <a:pt x="13643" y="7905"/>
                    <a:pt x="13275" y="7507"/>
                    <a:pt x="12823" y="7507"/>
                  </a:cubicBezTo>
                  <a:lnTo>
                    <a:pt x="10932" y="7507"/>
                  </a:lnTo>
                  <a:lnTo>
                    <a:pt x="9637" y="5364"/>
                  </a:lnTo>
                  <a:cubicBezTo>
                    <a:pt x="9554" y="4951"/>
                    <a:pt x="9329" y="4572"/>
                    <a:pt x="8978" y="4323"/>
                  </a:cubicBezTo>
                  <a:cubicBezTo>
                    <a:pt x="8711" y="4133"/>
                    <a:pt x="8410" y="4046"/>
                    <a:pt x="8114" y="4051"/>
                  </a:cubicBezTo>
                  <a:close/>
                  <a:moveTo>
                    <a:pt x="13554" y="9312"/>
                  </a:moveTo>
                  <a:cubicBezTo>
                    <a:pt x="13327" y="9312"/>
                    <a:pt x="13144" y="9511"/>
                    <a:pt x="13144" y="9757"/>
                  </a:cubicBezTo>
                  <a:cubicBezTo>
                    <a:pt x="13144" y="10003"/>
                    <a:pt x="13327" y="10203"/>
                    <a:pt x="13554" y="10203"/>
                  </a:cubicBezTo>
                  <a:lnTo>
                    <a:pt x="14606" y="10203"/>
                  </a:lnTo>
                  <a:cubicBezTo>
                    <a:pt x="14673" y="10211"/>
                    <a:pt x="15011" y="10272"/>
                    <a:pt x="15185" y="10723"/>
                  </a:cubicBezTo>
                  <a:lnTo>
                    <a:pt x="16479" y="13652"/>
                  </a:lnTo>
                  <a:cubicBezTo>
                    <a:pt x="16550" y="13812"/>
                    <a:pt x="16696" y="13906"/>
                    <a:pt x="16849" y="13906"/>
                  </a:cubicBezTo>
                  <a:cubicBezTo>
                    <a:pt x="16909" y="13906"/>
                    <a:pt x="16970" y="13892"/>
                    <a:pt x="17027" y="13862"/>
                  </a:cubicBezTo>
                  <a:cubicBezTo>
                    <a:pt x="17231" y="13756"/>
                    <a:pt x="17317" y="13489"/>
                    <a:pt x="17219" y="13267"/>
                  </a:cubicBezTo>
                  <a:lnTo>
                    <a:pt x="15937" y="10367"/>
                  </a:lnTo>
                  <a:cubicBezTo>
                    <a:pt x="15623" y="9568"/>
                    <a:pt x="14975" y="9328"/>
                    <a:pt x="14623" y="9312"/>
                  </a:cubicBezTo>
                  <a:lnTo>
                    <a:pt x="13554" y="9312"/>
                  </a:lnTo>
                  <a:close/>
                  <a:moveTo>
                    <a:pt x="17950" y="10258"/>
                  </a:moveTo>
                  <a:cubicBezTo>
                    <a:pt x="17742" y="10258"/>
                    <a:pt x="17247" y="10294"/>
                    <a:pt x="16604" y="10581"/>
                  </a:cubicBezTo>
                  <a:lnTo>
                    <a:pt x="17039" y="11498"/>
                  </a:lnTo>
                  <a:cubicBezTo>
                    <a:pt x="17039" y="11498"/>
                    <a:pt x="17362" y="10888"/>
                    <a:pt x="18093" y="10888"/>
                  </a:cubicBezTo>
                  <a:cubicBezTo>
                    <a:pt x="18093" y="10888"/>
                    <a:pt x="18852" y="10883"/>
                    <a:pt x="19287" y="11251"/>
                  </a:cubicBezTo>
                  <a:cubicBezTo>
                    <a:pt x="19287" y="11251"/>
                    <a:pt x="19674" y="11216"/>
                    <a:pt x="19531" y="10849"/>
                  </a:cubicBezTo>
                  <a:cubicBezTo>
                    <a:pt x="19531" y="10849"/>
                    <a:pt x="18974" y="10261"/>
                    <a:pt x="18056" y="10261"/>
                  </a:cubicBezTo>
                  <a:cubicBezTo>
                    <a:pt x="18056" y="10261"/>
                    <a:pt x="18019" y="10257"/>
                    <a:pt x="17950" y="10258"/>
                  </a:cubicBezTo>
                  <a:close/>
                  <a:moveTo>
                    <a:pt x="14665" y="11116"/>
                  </a:moveTo>
                  <a:lnTo>
                    <a:pt x="10855" y="12277"/>
                  </a:lnTo>
                  <a:lnTo>
                    <a:pt x="10855" y="17792"/>
                  </a:lnTo>
                  <a:cubicBezTo>
                    <a:pt x="10855" y="17792"/>
                    <a:pt x="11545" y="18156"/>
                    <a:pt x="12529" y="16797"/>
                  </a:cubicBezTo>
                  <a:lnTo>
                    <a:pt x="15564" y="12995"/>
                  </a:lnTo>
                  <a:lnTo>
                    <a:pt x="14665" y="11116"/>
                  </a:lnTo>
                  <a:close/>
                  <a:moveTo>
                    <a:pt x="1770" y="11120"/>
                  </a:moveTo>
                  <a:cubicBezTo>
                    <a:pt x="1344" y="11097"/>
                    <a:pt x="859" y="11171"/>
                    <a:pt x="401" y="11465"/>
                  </a:cubicBezTo>
                  <a:cubicBezTo>
                    <a:pt x="401" y="11465"/>
                    <a:pt x="-91" y="11712"/>
                    <a:pt x="14" y="11994"/>
                  </a:cubicBezTo>
                  <a:cubicBezTo>
                    <a:pt x="14" y="11994"/>
                    <a:pt x="28" y="12059"/>
                    <a:pt x="682" y="11834"/>
                  </a:cubicBezTo>
                  <a:cubicBezTo>
                    <a:pt x="1613" y="11513"/>
                    <a:pt x="2276" y="11918"/>
                    <a:pt x="2276" y="11918"/>
                  </a:cubicBezTo>
                  <a:lnTo>
                    <a:pt x="6956" y="14715"/>
                  </a:lnTo>
                  <a:lnTo>
                    <a:pt x="6956" y="13828"/>
                  </a:lnTo>
                  <a:lnTo>
                    <a:pt x="3029" y="11465"/>
                  </a:lnTo>
                  <a:cubicBezTo>
                    <a:pt x="3029" y="11465"/>
                    <a:pt x="2481" y="11158"/>
                    <a:pt x="1770" y="11120"/>
                  </a:cubicBezTo>
                  <a:close/>
                  <a:moveTo>
                    <a:pt x="3940" y="14082"/>
                  </a:moveTo>
                  <a:cubicBezTo>
                    <a:pt x="2057" y="14082"/>
                    <a:pt x="524" y="15746"/>
                    <a:pt x="524" y="17792"/>
                  </a:cubicBezTo>
                  <a:cubicBezTo>
                    <a:pt x="524" y="19839"/>
                    <a:pt x="2057" y="21505"/>
                    <a:pt x="3940" y="21505"/>
                  </a:cubicBezTo>
                  <a:cubicBezTo>
                    <a:pt x="5823" y="21505"/>
                    <a:pt x="7355" y="19839"/>
                    <a:pt x="7355" y="17792"/>
                  </a:cubicBezTo>
                  <a:cubicBezTo>
                    <a:pt x="7355" y="15746"/>
                    <a:pt x="5823" y="14082"/>
                    <a:pt x="3940" y="14082"/>
                  </a:cubicBezTo>
                  <a:close/>
                  <a:moveTo>
                    <a:pt x="18093" y="14173"/>
                  </a:moveTo>
                  <a:cubicBezTo>
                    <a:pt x="16209" y="14173"/>
                    <a:pt x="14678" y="15837"/>
                    <a:pt x="14678" y="17883"/>
                  </a:cubicBezTo>
                  <a:cubicBezTo>
                    <a:pt x="14678" y="19930"/>
                    <a:pt x="16209" y="21596"/>
                    <a:pt x="18093" y="21596"/>
                  </a:cubicBezTo>
                  <a:cubicBezTo>
                    <a:pt x="19976" y="21596"/>
                    <a:pt x="21509" y="19930"/>
                    <a:pt x="21509" y="17883"/>
                  </a:cubicBezTo>
                  <a:cubicBezTo>
                    <a:pt x="21509" y="15837"/>
                    <a:pt x="19976" y="14173"/>
                    <a:pt x="18093" y="14173"/>
                  </a:cubicBezTo>
                  <a:close/>
                  <a:moveTo>
                    <a:pt x="3940" y="15639"/>
                  </a:moveTo>
                  <a:cubicBezTo>
                    <a:pt x="5032" y="15639"/>
                    <a:pt x="5921" y="16605"/>
                    <a:pt x="5921" y="17792"/>
                  </a:cubicBezTo>
                  <a:cubicBezTo>
                    <a:pt x="5921" y="18979"/>
                    <a:pt x="5032" y="19945"/>
                    <a:pt x="3940" y="19945"/>
                  </a:cubicBezTo>
                  <a:cubicBezTo>
                    <a:pt x="2848" y="19945"/>
                    <a:pt x="1959" y="18979"/>
                    <a:pt x="1959" y="17792"/>
                  </a:cubicBezTo>
                  <a:cubicBezTo>
                    <a:pt x="1959" y="16605"/>
                    <a:pt x="2848" y="15639"/>
                    <a:pt x="3940" y="15639"/>
                  </a:cubicBezTo>
                  <a:close/>
                  <a:moveTo>
                    <a:pt x="18093" y="15732"/>
                  </a:moveTo>
                  <a:cubicBezTo>
                    <a:pt x="19185" y="15732"/>
                    <a:pt x="20074" y="16696"/>
                    <a:pt x="20074" y="17883"/>
                  </a:cubicBezTo>
                  <a:cubicBezTo>
                    <a:pt x="20074" y="19071"/>
                    <a:pt x="19185" y="20036"/>
                    <a:pt x="18093" y="20036"/>
                  </a:cubicBezTo>
                  <a:cubicBezTo>
                    <a:pt x="17000" y="20036"/>
                    <a:pt x="16111" y="19071"/>
                    <a:pt x="16111" y="17883"/>
                  </a:cubicBezTo>
                  <a:cubicBezTo>
                    <a:pt x="16111" y="16696"/>
                    <a:pt x="17000" y="15732"/>
                    <a:pt x="18093" y="1573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  <p:sp>
          <p:nvSpPr>
            <p:cNvPr id="1206" name="Motocross"/>
            <p:cNvSpPr/>
            <p:nvPr/>
          </p:nvSpPr>
          <p:spPr>
            <a:xfrm>
              <a:off x="581756" y="701246"/>
              <a:ext cx="659798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96" extrusionOk="0">
                  <a:moveTo>
                    <a:pt x="9995" y="2"/>
                  </a:moveTo>
                  <a:cubicBezTo>
                    <a:pt x="9844" y="-4"/>
                    <a:pt x="9691" y="5"/>
                    <a:pt x="9536" y="31"/>
                  </a:cubicBezTo>
                  <a:cubicBezTo>
                    <a:pt x="8415" y="223"/>
                    <a:pt x="7613" y="1237"/>
                    <a:pt x="7608" y="2382"/>
                  </a:cubicBezTo>
                  <a:lnTo>
                    <a:pt x="7605" y="2380"/>
                  </a:lnTo>
                  <a:lnTo>
                    <a:pt x="7605" y="3282"/>
                  </a:lnTo>
                  <a:lnTo>
                    <a:pt x="8706" y="3282"/>
                  </a:lnTo>
                  <a:cubicBezTo>
                    <a:pt x="8918" y="3888"/>
                    <a:pt x="9456" y="4319"/>
                    <a:pt x="10089" y="4319"/>
                  </a:cubicBezTo>
                  <a:cubicBezTo>
                    <a:pt x="10907" y="4319"/>
                    <a:pt x="11571" y="3599"/>
                    <a:pt x="11571" y="2710"/>
                  </a:cubicBezTo>
                  <a:cubicBezTo>
                    <a:pt x="11571" y="2491"/>
                    <a:pt x="11530" y="2282"/>
                    <a:pt x="11457" y="2091"/>
                  </a:cubicBezTo>
                  <a:lnTo>
                    <a:pt x="12114" y="1978"/>
                  </a:lnTo>
                  <a:cubicBezTo>
                    <a:pt x="11951" y="852"/>
                    <a:pt x="11047" y="45"/>
                    <a:pt x="9995" y="2"/>
                  </a:cubicBezTo>
                  <a:close/>
                  <a:moveTo>
                    <a:pt x="8114" y="4051"/>
                  </a:moveTo>
                  <a:cubicBezTo>
                    <a:pt x="7621" y="4059"/>
                    <a:pt x="7141" y="4322"/>
                    <a:pt x="6850" y="4805"/>
                  </a:cubicBezTo>
                  <a:lnTo>
                    <a:pt x="4190" y="9224"/>
                  </a:lnTo>
                  <a:cubicBezTo>
                    <a:pt x="3840" y="9807"/>
                    <a:pt x="3867" y="10540"/>
                    <a:pt x="4207" y="11081"/>
                  </a:cubicBezTo>
                  <a:cubicBezTo>
                    <a:pt x="4276" y="11202"/>
                    <a:pt x="4366" y="11310"/>
                    <a:pt x="4473" y="11401"/>
                  </a:cubicBezTo>
                  <a:cubicBezTo>
                    <a:pt x="4524" y="11449"/>
                    <a:pt x="4577" y="11495"/>
                    <a:pt x="4636" y="11536"/>
                  </a:cubicBezTo>
                  <a:cubicBezTo>
                    <a:pt x="4750" y="11617"/>
                    <a:pt x="4871" y="11678"/>
                    <a:pt x="4995" y="11722"/>
                  </a:cubicBezTo>
                  <a:lnTo>
                    <a:pt x="8055" y="13468"/>
                  </a:lnTo>
                  <a:lnTo>
                    <a:pt x="7986" y="17076"/>
                  </a:lnTo>
                  <a:cubicBezTo>
                    <a:pt x="7973" y="17753"/>
                    <a:pt x="8466" y="18313"/>
                    <a:pt x="9089" y="18327"/>
                  </a:cubicBezTo>
                  <a:cubicBezTo>
                    <a:pt x="9097" y="18327"/>
                    <a:pt x="9106" y="18327"/>
                    <a:pt x="9114" y="18327"/>
                  </a:cubicBezTo>
                  <a:cubicBezTo>
                    <a:pt x="9725" y="18327"/>
                    <a:pt x="10227" y="17795"/>
                    <a:pt x="10240" y="17127"/>
                  </a:cubicBezTo>
                  <a:lnTo>
                    <a:pt x="10324" y="12761"/>
                  </a:lnTo>
                  <a:cubicBezTo>
                    <a:pt x="10333" y="12297"/>
                    <a:pt x="10099" y="11867"/>
                    <a:pt x="9721" y="11651"/>
                  </a:cubicBezTo>
                  <a:lnTo>
                    <a:pt x="7250" y="10241"/>
                  </a:lnTo>
                  <a:lnTo>
                    <a:pt x="8934" y="7445"/>
                  </a:lnTo>
                  <a:lnTo>
                    <a:pt x="9805" y="8886"/>
                  </a:lnTo>
                  <a:cubicBezTo>
                    <a:pt x="9956" y="9137"/>
                    <a:pt x="10214" y="9288"/>
                    <a:pt x="10490" y="9288"/>
                  </a:cubicBezTo>
                  <a:lnTo>
                    <a:pt x="12823" y="9288"/>
                  </a:lnTo>
                  <a:cubicBezTo>
                    <a:pt x="13275" y="9288"/>
                    <a:pt x="13643" y="8889"/>
                    <a:pt x="13643" y="8397"/>
                  </a:cubicBezTo>
                  <a:cubicBezTo>
                    <a:pt x="13643" y="7905"/>
                    <a:pt x="13275" y="7507"/>
                    <a:pt x="12823" y="7507"/>
                  </a:cubicBezTo>
                  <a:lnTo>
                    <a:pt x="10932" y="7507"/>
                  </a:lnTo>
                  <a:lnTo>
                    <a:pt x="9637" y="5364"/>
                  </a:lnTo>
                  <a:cubicBezTo>
                    <a:pt x="9554" y="4951"/>
                    <a:pt x="9329" y="4572"/>
                    <a:pt x="8978" y="4323"/>
                  </a:cubicBezTo>
                  <a:cubicBezTo>
                    <a:pt x="8711" y="4133"/>
                    <a:pt x="8410" y="4046"/>
                    <a:pt x="8114" y="4051"/>
                  </a:cubicBezTo>
                  <a:close/>
                  <a:moveTo>
                    <a:pt x="13554" y="9312"/>
                  </a:moveTo>
                  <a:cubicBezTo>
                    <a:pt x="13327" y="9312"/>
                    <a:pt x="13144" y="9511"/>
                    <a:pt x="13144" y="9757"/>
                  </a:cubicBezTo>
                  <a:cubicBezTo>
                    <a:pt x="13144" y="10003"/>
                    <a:pt x="13327" y="10203"/>
                    <a:pt x="13554" y="10203"/>
                  </a:cubicBezTo>
                  <a:lnTo>
                    <a:pt x="14606" y="10203"/>
                  </a:lnTo>
                  <a:cubicBezTo>
                    <a:pt x="14673" y="10211"/>
                    <a:pt x="15011" y="10272"/>
                    <a:pt x="15185" y="10723"/>
                  </a:cubicBezTo>
                  <a:lnTo>
                    <a:pt x="16479" y="13652"/>
                  </a:lnTo>
                  <a:cubicBezTo>
                    <a:pt x="16550" y="13812"/>
                    <a:pt x="16696" y="13906"/>
                    <a:pt x="16849" y="13906"/>
                  </a:cubicBezTo>
                  <a:cubicBezTo>
                    <a:pt x="16909" y="13906"/>
                    <a:pt x="16970" y="13892"/>
                    <a:pt x="17027" y="13862"/>
                  </a:cubicBezTo>
                  <a:cubicBezTo>
                    <a:pt x="17231" y="13756"/>
                    <a:pt x="17317" y="13489"/>
                    <a:pt x="17219" y="13267"/>
                  </a:cubicBezTo>
                  <a:lnTo>
                    <a:pt x="15937" y="10367"/>
                  </a:lnTo>
                  <a:cubicBezTo>
                    <a:pt x="15623" y="9568"/>
                    <a:pt x="14975" y="9328"/>
                    <a:pt x="14623" y="9312"/>
                  </a:cubicBezTo>
                  <a:lnTo>
                    <a:pt x="13554" y="9312"/>
                  </a:lnTo>
                  <a:close/>
                  <a:moveTo>
                    <a:pt x="17950" y="10258"/>
                  </a:moveTo>
                  <a:cubicBezTo>
                    <a:pt x="17742" y="10258"/>
                    <a:pt x="17247" y="10294"/>
                    <a:pt x="16604" y="10581"/>
                  </a:cubicBezTo>
                  <a:lnTo>
                    <a:pt x="17039" y="11498"/>
                  </a:lnTo>
                  <a:cubicBezTo>
                    <a:pt x="17039" y="11498"/>
                    <a:pt x="17362" y="10888"/>
                    <a:pt x="18093" y="10888"/>
                  </a:cubicBezTo>
                  <a:cubicBezTo>
                    <a:pt x="18093" y="10888"/>
                    <a:pt x="18852" y="10883"/>
                    <a:pt x="19287" y="11251"/>
                  </a:cubicBezTo>
                  <a:cubicBezTo>
                    <a:pt x="19287" y="11251"/>
                    <a:pt x="19674" y="11216"/>
                    <a:pt x="19531" y="10849"/>
                  </a:cubicBezTo>
                  <a:cubicBezTo>
                    <a:pt x="19531" y="10849"/>
                    <a:pt x="18974" y="10261"/>
                    <a:pt x="18056" y="10261"/>
                  </a:cubicBezTo>
                  <a:cubicBezTo>
                    <a:pt x="18056" y="10261"/>
                    <a:pt x="18019" y="10257"/>
                    <a:pt x="17950" y="10258"/>
                  </a:cubicBezTo>
                  <a:close/>
                  <a:moveTo>
                    <a:pt x="14665" y="11116"/>
                  </a:moveTo>
                  <a:lnTo>
                    <a:pt x="10855" y="12277"/>
                  </a:lnTo>
                  <a:lnTo>
                    <a:pt x="10855" y="17792"/>
                  </a:lnTo>
                  <a:cubicBezTo>
                    <a:pt x="10855" y="17792"/>
                    <a:pt x="11545" y="18156"/>
                    <a:pt x="12529" y="16797"/>
                  </a:cubicBezTo>
                  <a:lnTo>
                    <a:pt x="15564" y="12995"/>
                  </a:lnTo>
                  <a:lnTo>
                    <a:pt x="14665" y="11116"/>
                  </a:lnTo>
                  <a:close/>
                  <a:moveTo>
                    <a:pt x="1770" y="11120"/>
                  </a:moveTo>
                  <a:cubicBezTo>
                    <a:pt x="1344" y="11097"/>
                    <a:pt x="859" y="11171"/>
                    <a:pt x="401" y="11465"/>
                  </a:cubicBezTo>
                  <a:cubicBezTo>
                    <a:pt x="401" y="11465"/>
                    <a:pt x="-91" y="11712"/>
                    <a:pt x="14" y="11994"/>
                  </a:cubicBezTo>
                  <a:cubicBezTo>
                    <a:pt x="14" y="11994"/>
                    <a:pt x="28" y="12059"/>
                    <a:pt x="682" y="11834"/>
                  </a:cubicBezTo>
                  <a:cubicBezTo>
                    <a:pt x="1613" y="11513"/>
                    <a:pt x="2276" y="11918"/>
                    <a:pt x="2276" y="11918"/>
                  </a:cubicBezTo>
                  <a:lnTo>
                    <a:pt x="6956" y="14715"/>
                  </a:lnTo>
                  <a:lnTo>
                    <a:pt x="6956" y="13828"/>
                  </a:lnTo>
                  <a:lnTo>
                    <a:pt x="3029" y="11465"/>
                  </a:lnTo>
                  <a:cubicBezTo>
                    <a:pt x="3029" y="11465"/>
                    <a:pt x="2481" y="11158"/>
                    <a:pt x="1770" y="11120"/>
                  </a:cubicBezTo>
                  <a:close/>
                  <a:moveTo>
                    <a:pt x="3940" y="14082"/>
                  </a:moveTo>
                  <a:cubicBezTo>
                    <a:pt x="2057" y="14082"/>
                    <a:pt x="524" y="15746"/>
                    <a:pt x="524" y="17792"/>
                  </a:cubicBezTo>
                  <a:cubicBezTo>
                    <a:pt x="524" y="19839"/>
                    <a:pt x="2057" y="21505"/>
                    <a:pt x="3940" y="21505"/>
                  </a:cubicBezTo>
                  <a:cubicBezTo>
                    <a:pt x="5823" y="21505"/>
                    <a:pt x="7355" y="19839"/>
                    <a:pt x="7355" y="17792"/>
                  </a:cubicBezTo>
                  <a:cubicBezTo>
                    <a:pt x="7355" y="15746"/>
                    <a:pt x="5823" y="14082"/>
                    <a:pt x="3940" y="14082"/>
                  </a:cubicBezTo>
                  <a:close/>
                  <a:moveTo>
                    <a:pt x="18093" y="14173"/>
                  </a:moveTo>
                  <a:cubicBezTo>
                    <a:pt x="16209" y="14173"/>
                    <a:pt x="14678" y="15837"/>
                    <a:pt x="14678" y="17883"/>
                  </a:cubicBezTo>
                  <a:cubicBezTo>
                    <a:pt x="14678" y="19930"/>
                    <a:pt x="16209" y="21596"/>
                    <a:pt x="18093" y="21596"/>
                  </a:cubicBezTo>
                  <a:cubicBezTo>
                    <a:pt x="19976" y="21596"/>
                    <a:pt x="21509" y="19930"/>
                    <a:pt x="21509" y="17883"/>
                  </a:cubicBezTo>
                  <a:cubicBezTo>
                    <a:pt x="21509" y="15837"/>
                    <a:pt x="19976" y="14173"/>
                    <a:pt x="18093" y="14173"/>
                  </a:cubicBezTo>
                  <a:close/>
                  <a:moveTo>
                    <a:pt x="3940" y="15639"/>
                  </a:moveTo>
                  <a:cubicBezTo>
                    <a:pt x="5032" y="15639"/>
                    <a:pt x="5921" y="16605"/>
                    <a:pt x="5921" y="17792"/>
                  </a:cubicBezTo>
                  <a:cubicBezTo>
                    <a:pt x="5921" y="18979"/>
                    <a:pt x="5032" y="19945"/>
                    <a:pt x="3940" y="19945"/>
                  </a:cubicBezTo>
                  <a:cubicBezTo>
                    <a:pt x="2848" y="19945"/>
                    <a:pt x="1959" y="18979"/>
                    <a:pt x="1959" y="17792"/>
                  </a:cubicBezTo>
                  <a:cubicBezTo>
                    <a:pt x="1959" y="16605"/>
                    <a:pt x="2848" y="15639"/>
                    <a:pt x="3940" y="15639"/>
                  </a:cubicBezTo>
                  <a:close/>
                  <a:moveTo>
                    <a:pt x="18093" y="15732"/>
                  </a:moveTo>
                  <a:cubicBezTo>
                    <a:pt x="19185" y="15732"/>
                    <a:pt x="20074" y="16696"/>
                    <a:pt x="20074" y="17883"/>
                  </a:cubicBezTo>
                  <a:cubicBezTo>
                    <a:pt x="20074" y="19071"/>
                    <a:pt x="19185" y="20036"/>
                    <a:pt x="18093" y="20036"/>
                  </a:cubicBezTo>
                  <a:cubicBezTo>
                    <a:pt x="17000" y="20036"/>
                    <a:pt x="16111" y="19071"/>
                    <a:pt x="16111" y="17883"/>
                  </a:cubicBezTo>
                  <a:cubicBezTo>
                    <a:pt x="16111" y="16696"/>
                    <a:pt x="17000" y="15732"/>
                    <a:pt x="18093" y="1573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22268" tIns="22268" rIns="22268" bIns="22268" numCol="1" anchor="ctr">
              <a:noAutofit/>
            </a:bodyPr>
            <a:lstStyle/>
            <a:p>
              <a:pPr algn="ctr" defTabSz="200391"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 sz="1403"/>
            </a:p>
          </p:txBody>
        </p:sp>
      </p:grpSp>
      <p:sp>
        <p:nvSpPr>
          <p:cNvPr id="1208" name="Pool"/>
          <p:cNvSpPr txBox="1"/>
          <p:nvPr/>
        </p:nvSpPr>
        <p:spPr>
          <a:xfrm>
            <a:off x="8073838" y="2426439"/>
            <a:ext cx="683800" cy="47585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/>
          <a:p>
            <a:r>
              <a:rPr sz="2800">
                <a:solidFill>
                  <a:schemeClr val="bg1"/>
                </a:solidFill>
              </a:rPr>
              <a:t>Pool</a:t>
            </a:r>
          </a:p>
        </p:txBody>
      </p:sp>
      <p:sp>
        <p:nvSpPr>
          <p:cNvPr id="1209" name="Bolsa de compras"/>
          <p:cNvSpPr/>
          <p:nvPr/>
        </p:nvSpPr>
        <p:spPr>
          <a:xfrm>
            <a:off x="6594538" y="4294584"/>
            <a:ext cx="490176" cy="610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337" y="0"/>
                  <a:pt x="6333" y="1611"/>
                  <a:pt x="6333" y="3590"/>
                </a:cubicBezTo>
                <a:lnTo>
                  <a:pt x="6333" y="6729"/>
                </a:lnTo>
                <a:cubicBezTo>
                  <a:pt x="6333" y="6978"/>
                  <a:pt x="6583" y="7179"/>
                  <a:pt x="6892" y="7179"/>
                </a:cubicBezTo>
                <a:cubicBezTo>
                  <a:pt x="7201" y="7179"/>
                  <a:pt x="7452" y="6978"/>
                  <a:pt x="7452" y="6729"/>
                </a:cubicBezTo>
                <a:lnTo>
                  <a:pt x="7452" y="3590"/>
                </a:lnTo>
                <a:cubicBezTo>
                  <a:pt x="7452" y="2107"/>
                  <a:pt x="8954" y="900"/>
                  <a:pt x="10800" y="900"/>
                </a:cubicBezTo>
                <a:cubicBezTo>
                  <a:pt x="12646" y="900"/>
                  <a:pt x="14148" y="2107"/>
                  <a:pt x="14148" y="3590"/>
                </a:cubicBezTo>
                <a:lnTo>
                  <a:pt x="14148" y="6729"/>
                </a:lnTo>
                <a:cubicBezTo>
                  <a:pt x="14148" y="6978"/>
                  <a:pt x="14399" y="7179"/>
                  <a:pt x="14708" y="7179"/>
                </a:cubicBezTo>
                <a:cubicBezTo>
                  <a:pt x="15017" y="7179"/>
                  <a:pt x="15267" y="6978"/>
                  <a:pt x="15267" y="6729"/>
                </a:cubicBezTo>
                <a:lnTo>
                  <a:pt x="15267" y="3590"/>
                </a:lnTo>
                <a:cubicBezTo>
                  <a:pt x="15267" y="1611"/>
                  <a:pt x="13263" y="0"/>
                  <a:pt x="10800" y="0"/>
                </a:cubicBezTo>
                <a:close/>
                <a:moveTo>
                  <a:pt x="0" y="424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4247"/>
                </a:lnTo>
                <a:lnTo>
                  <a:pt x="15544" y="4247"/>
                </a:lnTo>
                <a:lnTo>
                  <a:pt x="15544" y="6062"/>
                </a:lnTo>
                <a:cubicBezTo>
                  <a:pt x="15756" y="6233"/>
                  <a:pt x="15887" y="6469"/>
                  <a:pt x="15887" y="6729"/>
                </a:cubicBezTo>
                <a:cubicBezTo>
                  <a:pt x="15887" y="7252"/>
                  <a:pt x="15358" y="7675"/>
                  <a:pt x="14708" y="7675"/>
                </a:cubicBezTo>
                <a:cubicBezTo>
                  <a:pt x="14057" y="7675"/>
                  <a:pt x="13530" y="7252"/>
                  <a:pt x="13530" y="6729"/>
                </a:cubicBezTo>
                <a:cubicBezTo>
                  <a:pt x="13530" y="6470"/>
                  <a:pt x="13661" y="6235"/>
                  <a:pt x="13871" y="6064"/>
                </a:cubicBezTo>
                <a:lnTo>
                  <a:pt x="13871" y="4247"/>
                </a:lnTo>
                <a:lnTo>
                  <a:pt x="7729" y="4247"/>
                </a:lnTo>
                <a:lnTo>
                  <a:pt x="7729" y="6064"/>
                </a:lnTo>
                <a:cubicBezTo>
                  <a:pt x="7939" y="6235"/>
                  <a:pt x="8070" y="6470"/>
                  <a:pt x="8070" y="6729"/>
                </a:cubicBezTo>
                <a:cubicBezTo>
                  <a:pt x="8070" y="7252"/>
                  <a:pt x="7543" y="7675"/>
                  <a:pt x="6892" y="7675"/>
                </a:cubicBezTo>
                <a:cubicBezTo>
                  <a:pt x="6242" y="7675"/>
                  <a:pt x="5713" y="7252"/>
                  <a:pt x="5713" y="6729"/>
                </a:cubicBezTo>
                <a:cubicBezTo>
                  <a:pt x="5713" y="6469"/>
                  <a:pt x="5844" y="6233"/>
                  <a:pt x="6056" y="6062"/>
                </a:cubicBezTo>
                <a:lnTo>
                  <a:pt x="6056" y="4247"/>
                </a:lnTo>
                <a:lnTo>
                  <a:pt x="0" y="4247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210" name="Bolsa de compras"/>
          <p:cNvSpPr/>
          <p:nvPr/>
        </p:nvSpPr>
        <p:spPr>
          <a:xfrm>
            <a:off x="6594538" y="5112816"/>
            <a:ext cx="490176" cy="610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337" y="0"/>
                  <a:pt x="6333" y="1611"/>
                  <a:pt x="6333" y="3590"/>
                </a:cubicBezTo>
                <a:lnTo>
                  <a:pt x="6333" y="6729"/>
                </a:lnTo>
                <a:cubicBezTo>
                  <a:pt x="6333" y="6978"/>
                  <a:pt x="6583" y="7179"/>
                  <a:pt x="6892" y="7179"/>
                </a:cubicBezTo>
                <a:cubicBezTo>
                  <a:pt x="7201" y="7179"/>
                  <a:pt x="7452" y="6978"/>
                  <a:pt x="7452" y="6729"/>
                </a:cubicBezTo>
                <a:lnTo>
                  <a:pt x="7452" y="3590"/>
                </a:lnTo>
                <a:cubicBezTo>
                  <a:pt x="7452" y="2107"/>
                  <a:pt x="8954" y="900"/>
                  <a:pt x="10800" y="900"/>
                </a:cubicBezTo>
                <a:cubicBezTo>
                  <a:pt x="12646" y="900"/>
                  <a:pt x="14148" y="2107"/>
                  <a:pt x="14148" y="3590"/>
                </a:cubicBezTo>
                <a:lnTo>
                  <a:pt x="14148" y="6729"/>
                </a:lnTo>
                <a:cubicBezTo>
                  <a:pt x="14148" y="6978"/>
                  <a:pt x="14399" y="7179"/>
                  <a:pt x="14708" y="7179"/>
                </a:cubicBezTo>
                <a:cubicBezTo>
                  <a:pt x="15017" y="7179"/>
                  <a:pt x="15267" y="6978"/>
                  <a:pt x="15267" y="6729"/>
                </a:cubicBezTo>
                <a:lnTo>
                  <a:pt x="15267" y="3590"/>
                </a:lnTo>
                <a:cubicBezTo>
                  <a:pt x="15267" y="1611"/>
                  <a:pt x="13263" y="0"/>
                  <a:pt x="10800" y="0"/>
                </a:cubicBezTo>
                <a:close/>
                <a:moveTo>
                  <a:pt x="0" y="424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4247"/>
                </a:lnTo>
                <a:lnTo>
                  <a:pt x="15544" y="4247"/>
                </a:lnTo>
                <a:lnTo>
                  <a:pt x="15544" y="6062"/>
                </a:lnTo>
                <a:cubicBezTo>
                  <a:pt x="15756" y="6233"/>
                  <a:pt x="15887" y="6469"/>
                  <a:pt x="15887" y="6729"/>
                </a:cubicBezTo>
                <a:cubicBezTo>
                  <a:pt x="15887" y="7252"/>
                  <a:pt x="15358" y="7675"/>
                  <a:pt x="14708" y="7675"/>
                </a:cubicBezTo>
                <a:cubicBezTo>
                  <a:pt x="14057" y="7675"/>
                  <a:pt x="13530" y="7252"/>
                  <a:pt x="13530" y="6729"/>
                </a:cubicBezTo>
                <a:cubicBezTo>
                  <a:pt x="13530" y="6470"/>
                  <a:pt x="13661" y="6235"/>
                  <a:pt x="13871" y="6064"/>
                </a:cubicBezTo>
                <a:lnTo>
                  <a:pt x="13871" y="4247"/>
                </a:lnTo>
                <a:lnTo>
                  <a:pt x="7729" y="4247"/>
                </a:lnTo>
                <a:lnTo>
                  <a:pt x="7729" y="6064"/>
                </a:lnTo>
                <a:cubicBezTo>
                  <a:pt x="7939" y="6235"/>
                  <a:pt x="8070" y="6470"/>
                  <a:pt x="8070" y="6729"/>
                </a:cubicBezTo>
                <a:cubicBezTo>
                  <a:pt x="8070" y="7252"/>
                  <a:pt x="7543" y="7675"/>
                  <a:pt x="6892" y="7675"/>
                </a:cubicBezTo>
                <a:cubicBezTo>
                  <a:pt x="6242" y="7675"/>
                  <a:pt x="5713" y="7252"/>
                  <a:pt x="5713" y="6729"/>
                </a:cubicBezTo>
                <a:cubicBezTo>
                  <a:pt x="5713" y="6469"/>
                  <a:pt x="5844" y="6233"/>
                  <a:pt x="6056" y="6062"/>
                </a:cubicBezTo>
                <a:lnTo>
                  <a:pt x="6056" y="4247"/>
                </a:lnTo>
                <a:lnTo>
                  <a:pt x="0" y="4247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211" name="Bandera"/>
          <p:cNvSpPr/>
          <p:nvPr/>
        </p:nvSpPr>
        <p:spPr>
          <a:xfrm>
            <a:off x="8498690" y="3557540"/>
            <a:ext cx="167010" cy="216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5" y="0"/>
                </a:moveTo>
                <a:cubicBezTo>
                  <a:pt x="616" y="0"/>
                  <a:pt x="0" y="475"/>
                  <a:pt x="0" y="1069"/>
                </a:cubicBezTo>
                <a:cubicBezTo>
                  <a:pt x="0" y="1490"/>
                  <a:pt x="321" y="1855"/>
                  <a:pt x="782" y="2028"/>
                </a:cubicBezTo>
                <a:lnTo>
                  <a:pt x="782" y="21600"/>
                </a:lnTo>
                <a:lnTo>
                  <a:pt x="1993" y="21600"/>
                </a:lnTo>
                <a:lnTo>
                  <a:pt x="1993" y="2023"/>
                </a:lnTo>
                <a:cubicBezTo>
                  <a:pt x="2454" y="1850"/>
                  <a:pt x="2769" y="1490"/>
                  <a:pt x="2769" y="1069"/>
                </a:cubicBezTo>
                <a:cubicBezTo>
                  <a:pt x="2769" y="481"/>
                  <a:pt x="2155" y="0"/>
                  <a:pt x="1385" y="0"/>
                </a:cubicBezTo>
                <a:close/>
                <a:moveTo>
                  <a:pt x="6999" y="2126"/>
                </a:moveTo>
                <a:cubicBezTo>
                  <a:pt x="4468" y="2126"/>
                  <a:pt x="2565" y="2616"/>
                  <a:pt x="2565" y="2616"/>
                </a:cubicBezTo>
                <a:lnTo>
                  <a:pt x="2565" y="13368"/>
                </a:lnTo>
                <a:cubicBezTo>
                  <a:pt x="2565" y="13368"/>
                  <a:pt x="4468" y="12878"/>
                  <a:pt x="6999" y="12878"/>
                </a:cubicBezTo>
                <a:cubicBezTo>
                  <a:pt x="9530" y="12878"/>
                  <a:pt x="12210" y="14253"/>
                  <a:pt x="14916" y="14253"/>
                </a:cubicBezTo>
                <a:cubicBezTo>
                  <a:pt x="17622" y="14253"/>
                  <a:pt x="21600" y="13368"/>
                  <a:pt x="21600" y="13368"/>
                </a:cubicBezTo>
                <a:lnTo>
                  <a:pt x="21600" y="2616"/>
                </a:lnTo>
                <a:cubicBezTo>
                  <a:pt x="21600" y="2616"/>
                  <a:pt x="17615" y="3501"/>
                  <a:pt x="14916" y="3501"/>
                </a:cubicBezTo>
                <a:cubicBezTo>
                  <a:pt x="12217" y="3501"/>
                  <a:pt x="9530" y="2126"/>
                  <a:pt x="6999" y="2126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cxnSp>
        <p:nvCxnSpPr>
          <p:cNvPr id="1212" name="Línea de conexión"/>
          <p:cNvCxnSpPr>
            <a:stCxn id="1157" idx="0"/>
            <a:endCxn id="1209" idx="0"/>
          </p:cNvCxnSpPr>
          <p:nvPr/>
        </p:nvCxnSpPr>
        <p:spPr>
          <a:xfrm>
            <a:off x="5344319" y="4495828"/>
            <a:ext cx="1495307" cy="103829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cxnSp>
        <p:nvCxnSpPr>
          <p:cNvPr id="1213" name="Línea de conexión"/>
          <p:cNvCxnSpPr>
            <a:stCxn id="1209" idx="0"/>
            <a:endCxn id="1171" idx="0"/>
          </p:cNvCxnSpPr>
          <p:nvPr/>
        </p:nvCxnSpPr>
        <p:spPr>
          <a:xfrm flipV="1">
            <a:off x="6839626" y="4495828"/>
            <a:ext cx="1547279" cy="103829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sp>
        <p:nvSpPr>
          <p:cNvPr id="1214" name="Bandera"/>
          <p:cNvSpPr/>
          <p:nvPr/>
        </p:nvSpPr>
        <p:spPr>
          <a:xfrm>
            <a:off x="8498690" y="4228902"/>
            <a:ext cx="167010" cy="216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5" y="0"/>
                </a:moveTo>
                <a:cubicBezTo>
                  <a:pt x="616" y="0"/>
                  <a:pt x="0" y="475"/>
                  <a:pt x="0" y="1069"/>
                </a:cubicBezTo>
                <a:cubicBezTo>
                  <a:pt x="0" y="1490"/>
                  <a:pt x="321" y="1855"/>
                  <a:pt x="782" y="2028"/>
                </a:cubicBezTo>
                <a:lnTo>
                  <a:pt x="782" y="21600"/>
                </a:lnTo>
                <a:lnTo>
                  <a:pt x="1993" y="21600"/>
                </a:lnTo>
                <a:lnTo>
                  <a:pt x="1993" y="2023"/>
                </a:lnTo>
                <a:cubicBezTo>
                  <a:pt x="2454" y="1850"/>
                  <a:pt x="2769" y="1490"/>
                  <a:pt x="2769" y="1069"/>
                </a:cubicBezTo>
                <a:cubicBezTo>
                  <a:pt x="2769" y="481"/>
                  <a:pt x="2155" y="0"/>
                  <a:pt x="1385" y="0"/>
                </a:cubicBezTo>
                <a:close/>
                <a:moveTo>
                  <a:pt x="6999" y="2126"/>
                </a:moveTo>
                <a:cubicBezTo>
                  <a:pt x="4468" y="2126"/>
                  <a:pt x="2565" y="2616"/>
                  <a:pt x="2565" y="2616"/>
                </a:cubicBezTo>
                <a:lnTo>
                  <a:pt x="2565" y="13368"/>
                </a:lnTo>
                <a:cubicBezTo>
                  <a:pt x="2565" y="13368"/>
                  <a:pt x="4468" y="12878"/>
                  <a:pt x="6999" y="12878"/>
                </a:cubicBezTo>
                <a:cubicBezTo>
                  <a:pt x="9530" y="12878"/>
                  <a:pt x="12210" y="14253"/>
                  <a:pt x="14916" y="14253"/>
                </a:cubicBezTo>
                <a:cubicBezTo>
                  <a:pt x="17622" y="14253"/>
                  <a:pt x="21600" y="13368"/>
                  <a:pt x="21600" y="13368"/>
                </a:cubicBezTo>
                <a:lnTo>
                  <a:pt x="21600" y="2616"/>
                </a:lnTo>
                <a:cubicBezTo>
                  <a:pt x="21600" y="2616"/>
                  <a:pt x="17615" y="3501"/>
                  <a:pt x="14916" y="3501"/>
                </a:cubicBezTo>
                <a:cubicBezTo>
                  <a:pt x="12217" y="3501"/>
                  <a:pt x="9530" y="2126"/>
                  <a:pt x="6999" y="2126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cxnSp>
        <p:nvCxnSpPr>
          <p:cNvPr id="1215" name="Línea de conexión"/>
          <p:cNvCxnSpPr>
            <a:stCxn id="1157" idx="0"/>
            <a:endCxn id="1210" idx="0"/>
          </p:cNvCxnSpPr>
          <p:nvPr/>
        </p:nvCxnSpPr>
        <p:spPr>
          <a:xfrm>
            <a:off x="5344319" y="4495827"/>
            <a:ext cx="1495307" cy="922061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cxnSp>
        <p:nvCxnSpPr>
          <p:cNvPr id="1216" name="Línea de conexión"/>
          <p:cNvCxnSpPr>
            <a:stCxn id="1210" idx="0"/>
            <a:endCxn id="1160" idx="0"/>
          </p:cNvCxnSpPr>
          <p:nvPr/>
        </p:nvCxnSpPr>
        <p:spPr>
          <a:xfrm flipV="1">
            <a:off x="6839626" y="3781424"/>
            <a:ext cx="1547279" cy="1636464"/>
          </a:xfrm>
          <a:prstGeom prst="straightConnector1">
            <a:avLst/>
          </a:prstGeom>
          <a:ln w="25400">
            <a:solidFill>
              <a:schemeClr val="tx1"/>
            </a:solidFill>
            <a:miter lim="400000"/>
          </a:ln>
        </p:spPr>
      </p:cxnSp>
      <p:sp>
        <p:nvSpPr>
          <p:cNvPr id="1217" name="Bandera"/>
          <p:cNvSpPr/>
          <p:nvPr/>
        </p:nvSpPr>
        <p:spPr>
          <a:xfrm>
            <a:off x="8526525" y="3585375"/>
            <a:ext cx="167010" cy="216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5" y="0"/>
                </a:moveTo>
                <a:cubicBezTo>
                  <a:pt x="616" y="0"/>
                  <a:pt x="0" y="475"/>
                  <a:pt x="0" y="1069"/>
                </a:cubicBezTo>
                <a:cubicBezTo>
                  <a:pt x="0" y="1490"/>
                  <a:pt x="321" y="1855"/>
                  <a:pt x="782" y="2028"/>
                </a:cubicBezTo>
                <a:lnTo>
                  <a:pt x="782" y="21600"/>
                </a:lnTo>
                <a:lnTo>
                  <a:pt x="1993" y="21600"/>
                </a:lnTo>
                <a:lnTo>
                  <a:pt x="1993" y="2023"/>
                </a:lnTo>
                <a:cubicBezTo>
                  <a:pt x="2454" y="1850"/>
                  <a:pt x="2769" y="1490"/>
                  <a:pt x="2769" y="1069"/>
                </a:cubicBezTo>
                <a:cubicBezTo>
                  <a:pt x="2769" y="481"/>
                  <a:pt x="2155" y="0"/>
                  <a:pt x="1385" y="0"/>
                </a:cubicBezTo>
                <a:close/>
                <a:moveTo>
                  <a:pt x="6999" y="2126"/>
                </a:moveTo>
                <a:cubicBezTo>
                  <a:pt x="4468" y="2126"/>
                  <a:pt x="2565" y="2616"/>
                  <a:pt x="2565" y="2616"/>
                </a:cubicBezTo>
                <a:lnTo>
                  <a:pt x="2565" y="13368"/>
                </a:lnTo>
                <a:cubicBezTo>
                  <a:pt x="2565" y="13368"/>
                  <a:pt x="4468" y="12878"/>
                  <a:pt x="6999" y="12878"/>
                </a:cubicBezTo>
                <a:cubicBezTo>
                  <a:pt x="9530" y="12878"/>
                  <a:pt x="12210" y="14253"/>
                  <a:pt x="14916" y="14253"/>
                </a:cubicBezTo>
                <a:cubicBezTo>
                  <a:pt x="17622" y="14253"/>
                  <a:pt x="21600" y="13368"/>
                  <a:pt x="21600" y="13368"/>
                </a:cubicBezTo>
                <a:lnTo>
                  <a:pt x="21600" y="2616"/>
                </a:lnTo>
                <a:cubicBezTo>
                  <a:pt x="21600" y="2616"/>
                  <a:pt x="17615" y="3501"/>
                  <a:pt x="14916" y="3501"/>
                </a:cubicBezTo>
                <a:cubicBezTo>
                  <a:pt x="12217" y="3501"/>
                  <a:pt x="9530" y="2126"/>
                  <a:pt x="6999" y="2126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22268" tIns="22268" rIns="22268" bIns="22268" anchor="ctr"/>
          <a:lstStyle/>
          <a:p>
            <a:pPr algn="ctr" defTabSz="200391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 sz="1403"/>
          </a:p>
        </p:txBody>
      </p:sp>
      <p:sp>
        <p:nvSpPr>
          <p:cNvPr id="1218" name="Volver">
            <a:hlinkClick r:id="rId2" action="ppaction://hlinksldjump"/>
          </p:cNvPr>
          <p:cNvSpPr txBox="1"/>
          <p:nvPr/>
        </p:nvSpPr>
        <p:spPr>
          <a:xfrm>
            <a:off x="476478" y="6305135"/>
            <a:ext cx="339923" cy="17994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/>
          <a:p>
            <a:r>
              <a:rPr sz="877"/>
              <a:t>Volver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" grpId="0" animBg="1" advAuto="0"/>
      <p:bldP spid="1158" grpId="1" animBg="1" advAuto="0"/>
      <p:bldP spid="1159" grpId="0" animBg="1" advAuto="0"/>
      <p:bldP spid="1159" grpId="1" animBg="1" advAuto="0"/>
      <p:bldP spid="1161" grpId="0" animBg="1" advAuto="0"/>
      <p:bldP spid="1161" grpId="1" animBg="1" advAuto="0"/>
      <p:bldP spid="1162" grpId="0" animBg="1" advAuto="0"/>
      <p:bldP spid="1162" grpId="1" animBg="1" advAuto="0"/>
      <p:bldP spid="1163" grpId="0" animBg="1" advAuto="0"/>
      <p:bldP spid="1163" grpId="1" animBg="1" advAuto="0"/>
      <p:bldP spid="1164" grpId="0" animBg="1" advAuto="0"/>
      <p:bldP spid="1164" grpId="1" animBg="1" advAuto="0"/>
      <p:bldP spid="1165" grpId="0" animBg="1" advAuto="0"/>
      <p:bldP spid="1166" grpId="0" animBg="1" advAuto="0"/>
      <p:bldP spid="1167" grpId="0" animBg="1" advAuto="0"/>
      <p:bldP spid="1168" grpId="0" animBg="1" advAuto="0"/>
      <p:bldP spid="1169" grpId="0" animBg="1" advAuto="0"/>
      <p:bldP spid="1170" grpId="0" animBg="1" advAuto="0"/>
      <p:bldP spid="1201" grpId="0" animBg="1" advAuto="0"/>
      <p:bldP spid="1202" grpId="0" animBg="1" advAuto="0"/>
      <p:bldP spid="1207" grpId="0" animBg="1" advAuto="0"/>
      <p:bldP spid="1208" grpId="0" animBg="1" advAuto="0"/>
      <p:bldP spid="1209" grpId="0" animBg="1" advAuto="0"/>
      <p:bldP spid="1210" grpId="0" animBg="1" advAuto="0"/>
      <p:bldP spid="1211" grpId="0" animBg="1" advAuto="0"/>
      <p:bldP spid="1211" grpId="1" animBg="1" advAuto="0"/>
      <p:bldP spid="1212" grpId="0" animBg="1" advAuto="0"/>
      <p:bldP spid="1213" grpId="0" animBg="1" advAuto="0"/>
      <p:bldP spid="1214" grpId="0" animBg="1" advAuto="0"/>
      <p:bldP spid="1215" grpId="0" animBg="1" advAuto="0"/>
      <p:bldP spid="1216" grpId="0" animBg="1" advAuto="0"/>
      <p:bldP spid="121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221" name="Componentes básicos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básicos</a:t>
            </a:r>
            <a:endParaRPr dirty="0"/>
          </a:p>
        </p:txBody>
      </p:sp>
      <p:sp>
        <p:nvSpPr>
          <p:cNvPr id="1222" name="Interface Executor. Un objeto que ejecuta la tarea que se le envía"/>
          <p:cNvSpPr txBox="1"/>
          <p:nvPr/>
        </p:nvSpPr>
        <p:spPr>
          <a:xfrm>
            <a:off x="578803" y="2183456"/>
            <a:ext cx="6709732" cy="29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268" tIns="22268" rIns="22268" bIns="22268" anchor="ctr">
            <a:spAutoFit/>
          </a:bodyPr>
          <a:lstStyle/>
          <a:p>
            <a:r>
              <a:rPr sz="1600" dirty="0"/>
              <a:t>Interface Executor. Un </a:t>
            </a:r>
            <a:r>
              <a:rPr sz="1600" dirty="0" err="1"/>
              <a:t>objeto</a:t>
            </a:r>
            <a:r>
              <a:rPr sz="1600" dirty="0"/>
              <a:t> que </a:t>
            </a:r>
            <a:r>
              <a:rPr sz="1600" dirty="0" err="1"/>
              <a:t>ejecuta</a:t>
            </a:r>
            <a:r>
              <a:rPr sz="1600" dirty="0"/>
              <a:t> la </a:t>
            </a:r>
            <a:r>
              <a:rPr sz="1600" dirty="0" err="1"/>
              <a:t>tarea</a:t>
            </a:r>
            <a:r>
              <a:rPr sz="1600" dirty="0"/>
              <a:t> que se le </a:t>
            </a:r>
            <a:r>
              <a:rPr sz="1600" dirty="0" err="1"/>
              <a:t>envía</a:t>
            </a:r>
            <a:endParaRPr sz="1600" dirty="0"/>
          </a:p>
        </p:txBody>
      </p:sp>
      <p:sp>
        <p:nvSpPr>
          <p:cNvPr id="1223" name="import java.util.concurrent…"/>
          <p:cNvSpPr/>
          <p:nvPr/>
        </p:nvSpPr>
        <p:spPr>
          <a:xfrm>
            <a:off x="4136642" y="2853000"/>
            <a:ext cx="5999882" cy="18568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268" tIns="22268" rIns="22268" bIns="22268" anchor="ctr"/>
          <a:lstStyle/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import </a:t>
            </a:r>
            <a:r>
              <a:rPr dirty="0" err="1"/>
              <a:t>java.util.concurrent</a:t>
            </a:r>
            <a:endParaRPr dirty="0"/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…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Executor </a:t>
            </a:r>
            <a:r>
              <a:rPr dirty="0" err="1"/>
              <a:t>executor</a:t>
            </a:r>
            <a:r>
              <a:rPr dirty="0"/>
              <a:t> = …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 err="1"/>
              <a:t>executor.execute</a:t>
            </a:r>
            <a:r>
              <a:rPr dirty="0"/>
              <a:t>(new RunnableTask1());</a:t>
            </a:r>
          </a:p>
          <a:p>
            <a:pPr defTabSz="200391">
              <a:spcBef>
                <a:spcPts val="0"/>
              </a:spcBef>
              <a:defRPr sz="2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 err="1"/>
              <a:t>executor.execute</a:t>
            </a:r>
            <a:r>
              <a:rPr dirty="0"/>
              <a:t>(new RunnableTask2());</a:t>
            </a:r>
          </a:p>
        </p:txBody>
      </p:sp>
      <p:sp>
        <p:nvSpPr>
          <p:cNvPr id="1224" name="Interface ExecutorService. Amplía la interface Executor:…"/>
          <p:cNvSpPr txBox="1"/>
          <p:nvPr/>
        </p:nvSpPr>
        <p:spPr>
          <a:xfrm>
            <a:off x="578803" y="5296437"/>
            <a:ext cx="8077884" cy="1029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268" tIns="22268" rIns="22268" bIns="22268" anchor="ctr">
            <a:spAutoFit/>
          </a:bodyPr>
          <a:lstStyle/>
          <a:p>
            <a:r>
              <a:rPr sz="1600" dirty="0"/>
              <a:t>Interface </a:t>
            </a:r>
            <a:r>
              <a:rPr sz="1600" dirty="0" err="1"/>
              <a:t>ExecutorService</a:t>
            </a:r>
            <a:r>
              <a:rPr sz="1600" dirty="0"/>
              <a:t>. </a:t>
            </a:r>
            <a:r>
              <a:rPr sz="1600" dirty="0" err="1"/>
              <a:t>Amplía</a:t>
            </a:r>
            <a:r>
              <a:rPr sz="1600" dirty="0"/>
              <a:t> la interface Executor:</a:t>
            </a:r>
          </a:p>
          <a:p>
            <a:pPr marL="285750" indent="-285750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sz="1600" dirty="0" err="1"/>
              <a:t>Ejecutar</a:t>
            </a:r>
            <a:r>
              <a:rPr sz="1600" dirty="0"/>
              <a:t> </a:t>
            </a:r>
            <a:r>
              <a:rPr sz="1600" dirty="0" err="1"/>
              <a:t>tareas</a:t>
            </a:r>
            <a:r>
              <a:rPr sz="1600" dirty="0"/>
              <a:t> que </a:t>
            </a:r>
            <a:r>
              <a:rPr sz="1600" dirty="0" err="1"/>
              <a:t>devuelven</a:t>
            </a:r>
            <a:r>
              <a:rPr sz="1600" dirty="0"/>
              <a:t> un valor</a:t>
            </a:r>
          </a:p>
          <a:p>
            <a:pPr marL="285750" indent="-285750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sz="1600" dirty="0" err="1"/>
              <a:t>Ejecutar</a:t>
            </a:r>
            <a:r>
              <a:rPr sz="1600" dirty="0"/>
              <a:t> </a:t>
            </a:r>
            <a:r>
              <a:rPr sz="1600" dirty="0" err="1"/>
              <a:t>lista</a:t>
            </a:r>
            <a:r>
              <a:rPr sz="1600" dirty="0"/>
              <a:t> de </a:t>
            </a:r>
            <a:r>
              <a:rPr sz="1600" dirty="0" err="1"/>
              <a:t>valores</a:t>
            </a:r>
            <a:r>
              <a:rPr sz="1600" dirty="0"/>
              <a:t> </a:t>
            </a:r>
            <a:r>
              <a:rPr sz="1600" dirty="0" err="1"/>
              <a:t>invocando</a:t>
            </a:r>
            <a:r>
              <a:rPr sz="1600" dirty="0"/>
              <a:t> a </a:t>
            </a:r>
            <a:r>
              <a:rPr sz="1600" dirty="0" err="1"/>
              <a:t>único</a:t>
            </a:r>
            <a:r>
              <a:rPr sz="1600" dirty="0"/>
              <a:t> </a:t>
            </a:r>
            <a:r>
              <a:rPr sz="1600" dirty="0" err="1"/>
              <a:t>método</a:t>
            </a:r>
            <a:endParaRPr sz="1600" dirty="0"/>
          </a:p>
          <a:p>
            <a:pPr marL="285750" indent="-285750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sz="1600" dirty="0" err="1"/>
              <a:t>Esperar</a:t>
            </a:r>
            <a:r>
              <a:rPr sz="1600" dirty="0"/>
              <a:t> la </a:t>
            </a:r>
            <a:r>
              <a:rPr sz="1600" dirty="0" err="1"/>
              <a:t>terminación</a:t>
            </a:r>
            <a:r>
              <a:rPr sz="1600" dirty="0"/>
              <a:t> de un </a:t>
            </a:r>
            <a:r>
              <a:rPr sz="1600" dirty="0" err="1"/>
              <a:t>ejecutor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" grpId="0" animBg="1" advAuto="0"/>
      <p:bldP spid="1223" grpId="0" animBg="1" advAuto="0"/>
      <p:bldP spid="1224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Execu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</a:t>
            </a:r>
          </a:p>
        </p:txBody>
      </p:sp>
      <p:sp>
        <p:nvSpPr>
          <p:cNvPr id="1227" name="Componentes básicos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básicos</a:t>
            </a:r>
            <a:endParaRPr lang="es-EC" dirty="0"/>
          </a:p>
          <a:p>
            <a:r>
              <a:rPr lang="es-EC" sz="2400" dirty="0"/>
              <a:t>La clase </a:t>
            </a:r>
            <a:r>
              <a:rPr lang="es-EC" sz="2400" dirty="0" err="1"/>
              <a:t>ThreadPoolExecutor</a:t>
            </a:r>
            <a:r>
              <a:rPr lang="es-EC" sz="2400" dirty="0"/>
              <a:t>. Implementa las interfaces </a:t>
            </a:r>
            <a:r>
              <a:rPr lang="es-EC" sz="2400" dirty="0" err="1"/>
              <a:t>Executor</a:t>
            </a:r>
            <a:r>
              <a:rPr lang="es-EC" sz="2400" dirty="0"/>
              <a:t> y </a:t>
            </a:r>
            <a:r>
              <a:rPr lang="es-EC" sz="2400" dirty="0" err="1"/>
              <a:t>ExecutorServices</a:t>
            </a:r>
            <a:r>
              <a:rPr lang="es-EC" sz="2400" dirty="0"/>
              <a:t>. Pool de </a:t>
            </a:r>
            <a:r>
              <a:rPr lang="es-EC" sz="2400" dirty="0" err="1"/>
              <a:t>worker-threads</a:t>
            </a:r>
            <a:endParaRPr lang="es-EC" sz="2400" dirty="0"/>
          </a:p>
          <a:p>
            <a:pPr lvl="1"/>
            <a:r>
              <a:rPr lang="es-EC" sz="2000" dirty="0"/>
              <a:t>Métodos para: </a:t>
            </a:r>
          </a:p>
          <a:p>
            <a:pPr lvl="2"/>
            <a:r>
              <a:rPr lang="es-EC" sz="2200" dirty="0"/>
              <a:t># </a:t>
            </a:r>
            <a:r>
              <a:rPr lang="es-EC" sz="2200" dirty="0" err="1"/>
              <a:t>worker-threads</a:t>
            </a:r>
            <a:endParaRPr lang="es-EC" sz="2200" dirty="0"/>
          </a:p>
          <a:p>
            <a:pPr lvl="2"/>
            <a:r>
              <a:rPr lang="es-EC" sz="2400" dirty="0"/>
              <a:t># tareas ejecutadas</a:t>
            </a:r>
          </a:p>
          <a:p>
            <a:pPr>
              <a:buClr>
                <a:srgbClr val="FFFFFF"/>
              </a:buClr>
              <a:buSzPct val="100000"/>
            </a:pPr>
            <a:r>
              <a:rPr lang="es-EC" sz="2400" dirty="0"/>
              <a:t>Parámetros del pool (min y </a:t>
            </a:r>
            <a:r>
              <a:rPr lang="es-EC" sz="2400" dirty="0" err="1"/>
              <a:t>max</a:t>
            </a:r>
            <a:r>
              <a:rPr lang="es-EC" sz="2400" dirty="0"/>
              <a:t> </a:t>
            </a:r>
            <a:r>
              <a:rPr lang="es-EC" sz="2400" dirty="0" err="1"/>
              <a:t>worker-threads</a:t>
            </a:r>
            <a:r>
              <a:rPr lang="es-EC" sz="2400" dirty="0"/>
              <a:t>, tiempos de espera idle)</a:t>
            </a:r>
          </a:p>
          <a:p>
            <a:pPr>
              <a:buClr>
                <a:srgbClr val="FFFFFF"/>
              </a:buClr>
              <a:buSzPct val="100000"/>
            </a:pPr>
            <a:r>
              <a:rPr lang="es-EC" sz="2400" dirty="0"/>
              <a:t>La clase </a:t>
            </a:r>
            <a:r>
              <a:rPr lang="es-EC" sz="2400" dirty="0" err="1"/>
              <a:t>Executors</a:t>
            </a:r>
            <a:r>
              <a:rPr lang="es-EC" sz="2400" dirty="0"/>
              <a:t>. Métodos útiles para crear objetos </a:t>
            </a:r>
            <a:r>
              <a:rPr lang="es-EC" sz="2400" dirty="0" err="1"/>
              <a:t>Executor</a:t>
            </a:r>
            <a:r>
              <a:rPr lang="es-EC" sz="2400" dirty="0"/>
              <a:t> y otras clases</a:t>
            </a:r>
          </a:p>
          <a:p>
            <a:endParaRPr dirty="0"/>
          </a:p>
        </p:txBody>
      </p:sp>
      <p:sp>
        <p:nvSpPr>
          <p:cNvPr id="1229" name="La clase Executors. Métodos útiles para crear objetos Executor y otras clases"/>
          <p:cNvSpPr txBox="1"/>
          <p:nvPr/>
        </p:nvSpPr>
        <p:spPr>
          <a:xfrm>
            <a:off x="556700" y="5860211"/>
            <a:ext cx="45036" cy="1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268" tIns="22268" rIns="22268" bIns="22268" anchor="ctr">
            <a:spAutoFit/>
          </a:bodyPr>
          <a:lstStyle/>
          <a:p>
            <a:endParaRPr sz="877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" grpId="0" animBg="1" advAuto="0"/>
    </p:bldLst>
  </p:timing>
</p:sld>
</file>

<file path=ppt/theme/theme1.xml><?xml version="1.0" encoding="utf-8"?>
<a:theme xmlns:a="http://schemas.openxmlformats.org/drawingml/2006/main" name="PLANTILLAS-UT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e 3 - Programacion Avanzada" id="{A14C2792-2D49-2046-B8B7-DDF4A0B52A36}" vid="{420A3491-3FB8-0E45-83A1-6EFC2008AEB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2400</TotalTime>
  <Words>949</Words>
  <Application>Microsoft Office PowerPoint</Application>
  <PresentationFormat>Personalizado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Arial Unicode MS</vt:lpstr>
      <vt:lpstr>Calibri</vt:lpstr>
      <vt:lpstr>Graphik Medium</vt:lpstr>
      <vt:lpstr>Graphik Semibold</vt:lpstr>
      <vt:lpstr>JetBrains Mono Regular</vt:lpstr>
      <vt:lpstr>PLANTILLAS-UTPL</vt:lpstr>
      <vt:lpstr>Programación avanzada</vt:lpstr>
      <vt:lpstr>Presentación de PowerPoint</vt:lpstr>
      <vt:lpstr>Presentación de PowerPoint</vt:lpstr>
      <vt:lpstr>Manejo de muchos hilos</vt:lpstr>
      <vt:lpstr>Executors</vt:lpstr>
      <vt:lpstr>Executors</vt:lpstr>
      <vt:lpstr>Executors</vt:lpstr>
      <vt:lpstr>Executors</vt:lpstr>
      <vt:lpstr>Executors</vt:lpstr>
      <vt:lpstr>Presentación de PowerPoint</vt:lpstr>
      <vt:lpstr>Executors</vt:lpstr>
      <vt:lpstr>Executors</vt:lpstr>
      <vt:lpstr>Executors</vt:lpstr>
      <vt:lpstr>Executors</vt:lpstr>
      <vt:lpstr>Presentación de PowerPoint</vt:lpstr>
      <vt:lpstr>Executors</vt:lpstr>
      <vt:lpstr>Executors</vt:lpstr>
      <vt:lpstr>Executors</vt:lpstr>
      <vt:lpstr>Executors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>Presentación PowerPoint</dc:subject>
  <dc:creator>MANUEL EDUARDO SUCUNUTA ESPAÑA</dc:creator>
  <cp:keywords>utpl, www.utpl.edu.ec, universidad técnica particular de loja, educación, gerencia de marketing, presentación powerpoint  utpl , manual de imagen</cp:keywords>
  <dc:description>La Presentación de PowerPoint UTPL utilizada para capacitaciones, exposiciones, informes, etc. Se debe tener presente el uso correcto de la marca UTPL.</dc:description>
  <cp:lastModifiedBy>DANILO RUBEN JARAMILLO HURTADO</cp:lastModifiedBy>
  <cp:revision>40</cp:revision>
  <dcterms:created xsi:type="dcterms:W3CDTF">2017-06-22T12:14:48Z</dcterms:created>
  <dcterms:modified xsi:type="dcterms:W3CDTF">2022-05-30T15:51:36Z</dcterms:modified>
  <cp:category>presentación de powerpoint</cp:category>
  <cp:contentStatus>terminada</cp:contentStatus>
</cp:coreProperties>
</file>