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6A630-E02D-43D1-A0E2-3FA70C55B348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214C3E8-C7AD-4D3B-877B-B7B2BABA85B2}">
      <dgm:prSet custT="1"/>
      <dgm:spPr>
        <a:solidFill>
          <a:schemeClr val="accent1"/>
        </a:solidFill>
      </dgm:spPr>
      <dgm:t>
        <a:bodyPr/>
        <a:lstStyle/>
        <a:p>
          <a:r>
            <a:rPr lang="es-CL" sz="1800" b="1">
              <a:solidFill>
                <a:schemeClr val="bg1"/>
              </a:solidFill>
            </a:rPr>
            <a:t>Impedimentos:</a:t>
          </a:r>
          <a:endParaRPr lang="en-US" sz="1800" b="1">
            <a:solidFill>
              <a:schemeClr val="bg1"/>
            </a:solidFill>
          </a:endParaRPr>
        </a:p>
      </dgm:t>
    </dgm:pt>
    <dgm:pt modelId="{84755E13-D20E-43A3-BFC0-06F97C0273B9}" type="parTrans" cxnId="{46C4898A-7197-4D58-9559-9C5CA108CE2F}">
      <dgm:prSet/>
      <dgm:spPr/>
      <dgm:t>
        <a:bodyPr/>
        <a:lstStyle/>
        <a:p>
          <a:endParaRPr lang="en-US"/>
        </a:p>
      </dgm:t>
    </dgm:pt>
    <dgm:pt modelId="{8E56E9FD-AE1D-4661-B756-5B1A49E16079}" type="sibTrans" cxnId="{46C4898A-7197-4D58-9559-9C5CA108CE2F}">
      <dgm:prSet/>
      <dgm:spPr/>
      <dgm:t>
        <a:bodyPr/>
        <a:lstStyle/>
        <a:p>
          <a:endParaRPr lang="en-US"/>
        </a:p>
      </dgm:t>
    </dgm:pt>
    <dgm:pt modelId="{588E2461-7C1A-47D9-BF8C-85968DC8A00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 dirty="0"/>
            <a:t>Poca experiencia con algunas importaciones de angular. </a:t>
          </a:r>
          <a:endParaRPr lang="en-US" dirty="0"/>
        </a:p>
      </dgm:t>
    </dgm:pt>
    <dgm:pt modelId="{A2F17BD1-3C9F-49BA-952B-FFEECAAD5FFE}" type="parTrans" cxnId="{3FBA986E-48F3-4F88-9AA1-7E8660BBFEC9}">
      <dgm:prSet/>
      <dgm:spPr/>
      <dgm:t>
        <a:bodyPr/>
        <a:lstStyle/>
        <a:p>
          <a:endParaRPr lang="en-US"/>
        </a:p>
      </dgm:t>
    </dgm:pt>
    <dgm:pt modelId="{7BAF9240-F2A5-4A95-9391-905573BF168B}" type="sibTrans" cxnId="{3FBA986E-48F3-4F88-9AA1-7E8660BBFEC9}">
      <dgm:prSet/>
      <dgm:spPr/>
      <dgm:t>
        <a:bodyPr/>
        <a:lstStyle/>
        <a:p>
          <a:endParaRPr lang="en-US"/>
        </a:p>
      </dgm:t>
    </dgm:pt>
    <dgm:pt modelId="{ACB39653-AC70-4B20-9630-8DC3AF7EB212}">
      <dgm:prSet/>
      <dgm:spPr>
        <a:solidFill>
          <a:schemeClr val="accent1"/>
        </a:solidFill>
      </dgm:spPr>
      <dgm:t>
        <a:bodyPr/>
        <a:lstStyle/>
        <a:p>
          <a:r>
            <a:rPr lang="es-CL" b="1">
              <a:solidFill>
                <a:schemeClr val="bg1"/>
              </a:solidFill>
            </a:rPr>
            <a:t>Pasos futuros - Recomendaciones:</a:t>
          </a:r>
          <a:endParaRPr lang="en-US" b="1">
            <a:solidFill>
              <a:schemeClr val="bg1"/>
            </a:solidFill>
          </a:endParaRPr>
        </a:p>
      </dgm:t>
    </dgm:pt>
    <dgm:pt modelId="{D9325E06-F976-45CE-AEF4-46240BF28B72}" type="parTrans" cxnId="{093E945D-37C1-4709-BB7B-1BF6EACB54A1}">
      <dgm:prSet/>
      <dgm:spPr/>
      <dgm:t>
        <a:bodyPr/>
        <a:lstStyle/>
        <a:p>
          <a:endParaRPr lang="en-US"/>
        </a:p>
      </dgm:t>
    </dgm:pt>
    <dgm:pt modelId="{ADC720EA-055B-4AC4-B83D-D0321BF3DF0E}" type="sibTrans" cxnId="{093E945D-37C1-4709-BB7B-1BF6EACB54A1}">
      <dgm:prSet/>
      <dgm:spPr/>
      <dgm:t>
        <a:bodyPr/>
        <a:lstStyle/>
        <a:p>
          <a:endParaRPr lang="en-US"/>
        </a:p>
      </dgm:t>
    </dgm:pt>
    <dgm:pt modelId="{FFBA0705-7628-4FA5-A5D0-7C4491D41E8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/>
            <a:t>Capacitar al Scrum </a:t>
          </a:r>
          <a:r>
            <a:rPr lang="es-CL" err="1"/>
            <a:t>Team</a:t>
          </a:r>
          <a:r>
            <a:rPr lang="es-CL"/>
            <a:t> para mayor manejo de Angular como tecnología de desarrollo.</a:t>
          </a:r>
          <a:endParaRPr lang="en-US"/>
        </a:p>
      </dgm:t>
    </dgm:pt>
    <dgm:pt modelId="{F1412FDF-BBDD-4FBC-A93E-AC4BF327CAB4}" type="parTrans" cxnId="{B0EA8EF0-40F2-423B-85AF-8B644BFA5B20}">
      <dgm:prSet/>
      <dgm:spPr/>
      <dgm:t>
        <a:bodyPr/>
        <a:lstStyle/>
        <a:p>
          <a:endParaRPr lang="en-US"/>
        </a:p>
      </dgm:t>
    </dgm:pt>
    <dgm:pt modelId="{C2204736-8973-40F9-B114-F98FA6761B83}" type="sibTrans" cxnId="{B0EA8EF0-40F2-423B-85AF-8B644BFA5B20}">
      <dgm:prSet/>
      <dgm:spPr/>
      <dgm:t>
        <a:bodyPr/>
        <a:lstStyle/>
        <a:p>
          <a:endParaRPr lang="en-US"/>
        </a:p>
      </dgm:t>
    </dgm:pt>
    <dgm:pt modelId="{87914542-B16B-426F-99A7-ADF1D75D9A7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/>
            <a:t>Optimizar tiempos de desarrollo.</a:t>
          </a:r>
          <a:endParaRPr lang="en-US"/>
        </a:p>
      </dgm:t>
    </dgm:pt>
    <dgm:pt modelId="{9D095FF7-367B-4F64-AC84-07C2747EA3D7}" type="parTrans" cxnId="{3BF59BF2-7BC5-43FF-B265-F0074CA1A25A}">
      <dgm:prSet/>
      <dgm:spPr/>
      <dgm:t>
        <a:bodyPr/>
        <a:lstStyle/>
        <a:p>
          <a:endParaRPr lang="en-US"/>
        </a:p>
      </dgm:t>
    </dgm:pt>
    <dgm:pt modelId="{C55651A2-4BD3-482E-87AD-DB4EE170141E}" type="sibTrans" cxnId="{3BF59BF2-7BC5-43FF-B265-F0074CA1A25A}">
      <dgm:prSet/>
      <dgm:spPr/>
      <dgm:t>
        <a:bodyPr/>
        <a:lstStyle/>
        <a:p>
          <a:endParaRPr lang="en-US"/>
        </a:p>
      </dgm:t>
    </dgm:pt>
    <dgm:pt modelId="{EE73C6E7-D754-4B3C-8407-4A90DA676F69}" type="pres">
      <dgm:prSet presAssocID="{B206A630-E02D-43D1-A0E2-3FA70C55B348}" presName="linear" presStyleCnt="0">
        <dgm:presLayoutVars>
          <dgm:animLvl val="lvl"/>
          <dgm:resizeHandles val="exact"/>
        </dgm:presLayoutVars>
      </dgm:prSet>
      <dgm:spPr/>
    </dgm:pt>
    <dgm:pt modelId="{2794F2BA-9B6C-4BC2-9BB0-81BB5FA18552}" type="pres">
      <dgm:prSet presAssocID="{4214C3E8-C7AD-4D3B-877B-B7B2BABA85B2}" presName="parentText" presStyleLbl="node1" presStyleIdx="0" presStyleCnt="5" custLinFactY="-75508" custLinFactNeighborX="-739" custLinFactNeighborY="-100000">
        <dgm:presLayoutVars>
          <dgm:chMax val="0"/>
          <dgm:bulletEnabled val="1"/>
        </dgm:presLayoutVars>
      </dgm:prSet>
      <dgm:spPr/>
    </dgm:pt>
    <dgm:pt modelId="{754D3A1D-AB94-4D9F-A8DC-E80DA442BDB6}" type="pres">
      <dgm:prSet presAssocID="{8E56E9FD-AE1D-4661-B756-5B1A49E16079}" presName="spacer" presStyleCnt="0"/>
      <dgm:spPr/>
    </dgm:pt>
    <dgm:pt modelId="{0C72EBDA-9893-4171-8117-A8FA5E6679B0}" type="pres">
      <dgm:prSet presAssocID="{588E2461-7C1A-47D9-BF8C-85968DC8A00E}" presName="parentText" presStyleLbl="node1" presStyleIdx="1" presStyleCnt="5" custLinFactY="-29726" custLinFactNeighborX="-739" custLinFactNeighborY="-100000">
        <dgm:presLayoutVars>
          <dgm:chMax val="0"/>
          <dgm:bulletEnabled val="1"/>
        </dgm:presLayoutVars>
      </dgm:prSet>
      <dgm:spPr/>
    </dgm:pt>
    <dgm:pt modelId="{B9939DA2-5AC4-4712-B354-A2B40288F59B}" type="pres">
      <dgm:prSet presAssocID="{7BAF9240-F2A5-4A95-9391-905573BF168B}" presName="spacer" presStyleCnt="0"/>
      <dgm:spPr/>
    </dgm:pt>
    <dgm:pt modelId="{2F821A30-F799-4D1F-BCA2-7D260879EBC6}" type="pres">
      <dgm:prSet presAssocID="{ACB39653-AC70-4B20-9630-8DC3AF7EB212}" presName="parentText" presStyleLbl="node1" presStyleIdx="2" presStyleCnt="5" custLinFactY="-26684" custLinFactNeighborX="-739" custLinFactNeighborY="-100000">
        <dgm:presLayoutVars>
          <dgm:chMax val="0"/>
          <dgm:bulletEnabled val="1"/>
        </dgm:presLayoutVars>
      </dgm:prSet>
      <dgm:spPr/>
    </dgm:pt>
    <dgm:pt modelId="{183A1508-C4B2-406B-92D0-FF1A85F03E48}" type="pres">
      <dgm:prSet presAssocID="{ADC720EA-055B-4AC4-B83D-D0321BF3DF0E}" presName="spacer" presStyleCnt="0"/>
      <dgm:spPr/>
    </dgm:pt>
    <dgm:pt modelId="{263F7B5F-12C3-44E5-9319-96853DE9FF87}" type="pres">
      <dgm:prSet presAssocID="{FFBA0705-7628-4FA5-A5D0-7C4491D41E8A}" presName="parentText" presStyleLbl="node1" presStyleIdx="3" presStyleCnt="5" custLinFactY="-20835" custLinFactNeighborX="-739" custLinFactNeighborY="-100000">
        <dgm:presLayoutVars>
          <dgm:chMax val="0"/>
          <dgm:bulletEnabled val="1"/>
        </dgm:presLayoutVars>
      </dgm:prSet>
      <dgm:spPr/>
    </dgm:pt>
    <dgm:pt modelId="{7201110C-C58E-4C83-845A-B22377405672}" type="pres">
      <dgm:prSet presAssocID="{C2204736-8973-40F9-B114-F98FA6761B83}" presName="spacer" presStyleCnt="0"/>
      <dgm:spPr/>
    </dgm:pt>
    <dgm:pt modelId="{8016CD1C-2DF8-4E7A-8110-4B8C5B909EB6}" type="pres">
      <dgm:prSet presAssocID="{87914542-B16B-426F-99A7-ADF1D75D9A7F}" presName="parentText" presStyleLbl="node1" presStyleIdx="4" presStyleCnt="5" custLinFactY="-15853" custLinFactNeighborY="-100000">
        <dgm:presLayoutVars>
          <dgm:chMax val="0"/>
          <dgm:bulletEnabled val="1"/>
        </dgm:presLayoutVars>
      </dgm:prSet>
      <dgm:spPr/>
    </dgm:pt>
  </dgm:ptLst>
  <dgm:cxnLst>
    <dgm:cxn modelId="{EADD3D22-FCE0-4E8B-8FC9-18F6F5AAF71C}" type="presOf" srcId="{87914542-B16B-426F-99A7-ADF1D75D9A7F}" destId="{8016CD1C-2DF8-4E7A-8110-4B8C5B909EB6}" srcOrd="0" destOrd="0" presId="urn:microsoft.com/office/officeart/2005/8/layout/vList2"/>
    <dgm:cxn modelId="{093E945D-37C1-4709-BB7B-1BF6EACB54A1}" srcId="{B206A630-E02D-43D1-A0E2-3FA70C55B348}" destId="{ACB39653-AC70-4B20-9630-8DC3AF7EB212}" srcOrd="2" destOrd="0" parTransId="{D9325E06-F976-45CE-AEF4-46240BF28B72}" sibTransId="{ADC720EA-055B-4AC4-B83D-D0321BF3DF0E}"/>
    <dgm:cxn modelId="{3FBA986E-48F3-4F88-9AA1-7E8660BBFEC9}" srcId="{B206A630-E02D-43D1-A0E2-3FA70C55B348}" destId="{588E2461-7C1A-47D9-BF8C-85968DC8A00E}" srcOrd="1" destOrd="0" parTransId="{A2F17BD1-3C9F-49BA-952B-FFEECAAD5FFE}" sibTransId="{7BAF9240-F2A5-4A95-9391-905573BF168B}"/>
    <dgm:cxn modelId="{3872FD73-25D5-4DA5-A2DA-563BD729FACA}" type="presOf" srcId="{4214C3E8-C7AD-4D3B-877B-B7B2BABA85B2}" destId="{2794F2BA-9B6C-4BC2-9BB0-81BB5FA18552}" srcOrd="0" destOrd="0" presId="urn:microsoft.com/office/officeart/2005/8/layout/vList2"/>
    <dgm:cxn modelId="{65C8CB56-7CF8-4C67-A790-833794A48FB0}" type="presOf" srcId="{ACB39653-AC70-4B20-9630-8DC3AF7EB212}" destId="{2F821A30-F799-4D1F-BCA2-7D260879EBC6}" srcOrd="0" destOrd="0" presId="urn:microsoft.com/office/officeart/2005/8/layout/vList2"/>
    <dgm:cxn modelId="{9EA41277-B8EE-41D8-8811-E646E28C98BE}" type="presOf" srcId="{588E2461-7C1A-47D9-BF8C-85968DC8A00E}" destId="{0C72EBDA-9893-4171-8117-A8FA5E6679B0}" srcOrd="0" destOrd="0" presId="urn:microsoft.com/office/officeart/2005/8/layout/vList2"/>
    <dgm:cxn modelId="{46C4898A-7197-4D58-9559-9C5CA108CE2F}" srcId="{B206A630-E02D-43D1-A0E2-3FA70C55B348}" destId="{4214C3E8-C7AD-4D3B-877B-B7B2BABA85B2}" srcOrd="0" destOrd="0" parTransId="{84755E13-D20E-43A3-BFC0-06F97C0273B9}" sibTransId="{8E56E9FD-AE1D-4661-B756-5B1A49E16079}"/>
    <dgm:cxn modelId="{9F2F63AD-7895-460A-B957-59E496606F3F}" type="presOf" srcId="{FFBA0705-7628-4FA5-A5D0-7C4491D41E8A}" destId="{263F7B5F-12C3-44E5-9319-96853DE9FF87}" srcOrd="0" destOrd="0" presId="urn:microsoft.com/office/officeart/2005/8/layout/vList2"/>
    <dgm:cxn modelId="{EBDF5ADB-7543-40A7-994A-7494FB9BDB6C}" type="presOf" srcId="{B206A630-E02D-43D1-A0E2-3FA70C55B348}" destId="{EE73C6E7-D754-4B3C-8407-4A90DA676F69}" srcOrd="0" destOrd="0" presId="urn:microsoft.com/office/officeart/2005/8/layout/vList2"/>
    <dgm:cxn modelId="{B0EA8EF0-40F2-423B-85AF-8B644BFA5B20}" srcId="{B206A630-E02D-43D1-A0E2-3FA70C55B348}" destId="{FFBA0705-7628-4FA5-A5D0-7C4491D41E8A}" srcOrd="3" destOrd="0" parTransId="{F1412FDF-BBDD-4FBC-A93E-AC4BF327CAB4}" sibTransId="{C2204736-8973-40F9-B114-F98FA6761B83}"/>
    <dgm:cxn modelId="{3BF59BF2-7BC5-43FF-B265-F0074CA1A25A}" srcId="{B206A630-E02D-43D1-A0E2-3FA70C55B348}" destId="{87914542-B16B-426F-99A7-ADF1D75D9A7F}" srcOrd="4" destOrd="0" parTransId="{9D095FF7-367B-4F64-AC84-07C2747EA3D7}" sibTransId="{C55651A2-4BD3-482E-87AD-DB4EE170141E}"/>
    <dgm:cxn modelId="{AE2BEE98-45BF-4E69-A874-58B885E695F9}" type="presParOf" srcId="{EE73C6E7-D754-4B3C-8407-4A90DA676F69}" destId="{2794F2BA-9B6C-4BC2-9BB0-81BB5FA18552}" srcOrd="0" destOrd="0" presId="urn:microsoft.com/office/officeart/2005/8/layout/vList2"/>
    <dgm:cxn modelId="{59F4C3A2-9D11-4FC2-95EB-B6B0F56D06CD}" type="presParOf" srcId="{EE73C6E7-D754-4B3C-8407-4A90DA676F69}" destId="{754D3A1D-AB94-4D9F-A8DC-E80DA442BDB6}" srcOrd="1" destOrd="0" presId="urn:microsoft.com/office/officeart/2005/8/layout/vList2"/>
    <dgm:cxn modelId="{B36B0988-EF51-4445-8335-32C08F7E1983}" type="presParOf" srcId="{EE73C6E7-D754-4B3C-8407-4A90DA676F69}" destId="{0C72EBDA-9893-4171-8117-A8FA5E6679B0}" srcOrd="2" destOrd="0" presId="urn:microsoft.com/office/officeart/2005/8/layout/vList2"/>
    <dgm:cxn modelId="{1749677A-740E-4A6B-B198-AE369C5C6508}" type="presParOf" srcId="{EE73C6E7-D754-4B3C-8407-4A90DA676F69}" destId="{B9939DA2-5AC4-4712-B354-A2B40288F59B}" srcOrd="3" destOrd="0" presId="urn:microsoft.com/office/officeart/2005/8/layout/vList2"/>
    <dgm:cxn modelId="{E6E2E2D2-AE0C-4BD3-B7BA-7F6B352CB389}" type="presParOf" srcId="{EE73C6E7-D754-4B3C-8407-4A90DA676F69}" destId="{2F821A30-F799-4D1F-BCA2-7D260879EBC6}" srcOrd="4" destOrd="0" presId="urn:microsoft.com/office/officeart/2005/8/layout/vList2"/>
    <dgm:cxn modelId="{048AF97B-FBAC-4480-98E6-C1250D6A5515}" type="presParOf" srcId="{EE73C6E7-D754-4B3C-8407-4A90DA676F69}" destId="{183A1508-C4B2-406B-92D0-FF1A85F03E48}" srcOrd="5" destOrd="0" presId="urn:microsoft.com/office/officeart/2005/8/layout/vList2"/>
    <dgm:cxn modelId="{54FE8166-1F01-4D5E-BCD0-2A625DD7BE05}" type="presParOf" srcId="{EE73C6E7-D754-4B3C-8407-4A90DA676F69}" destId="{263F7B5F-12C3-44E5-9319-96853DE9FF87}" srcOrd="6" destOrd="0" presId="urn:microsoft.com/office/officeart/2005/8/layout/vList2"/>
    <dgm:cxn modelId="{E4C22316-AEB6-42D8-88E4-02840D2A92A1}" type="presParOf" srcId="{EE73C6E7-D754-4B3C-8407-4A90DA676F69}" destId="{7201110C-C58E-4C83-845A-B22377405672}" srcOrd="7" destOrd="0" presId="urn:microsoft.com/office/officeart/2005/8/layout/vList2"/>
    <dgm:cxn modelId="{19A90007-1B40-4219-B92C-F55A804B4154}" type="presParOf" srcId="{EE73C6E7-D754-4B3C-8407-4A90DA676F69}" destId="{8016CD1C-2DF8-4E7A-8110-4B8C5B909E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F2BA-9B6C-4BC2-9BB0-81BB5FA18552}">
      <dsp:nvSpPr>
        <dsp:cNvPr id="0" name=""/>
        <dsp:cNvSpPr/>
      </dsp:nvSpPr>
      <dsp:spPr>
        <a:xfrm>
          <a:off x="0" y="0"/>
          <a:ext cx="4372391" cy="61863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>
              <a:solidFill>
                <a:schemeClr val="bg1"/>
              </a:solidFill>
            </a:rPr>
            <a:t>Impedimentos: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30199" y="30199"/>
        <a:ext cx="4311993" cy="558239"/>
      </dsp:txXfrm>
    </dsp:sp>
    <dsp:sp modelId="{0C72EBDA-9893-4171-8117-A8FA5E6679B0}">
      <dsp:nvSpPr>
        <dsp:cNvPr id="0" name=""/>
        <dsp:cNvSpPr/>
      </dsp:nvSpPr>
      <dsp:spPr>
        <a:xfrm>
          <a:off x="0" y="919646"/>
          <a:ext cx="4372391" cy="61863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Poca experiencia con algunas importaciones de angular. </a:t>
          </a:r>
          <a:endParaRPr lang="en-US" sz="1600" kern="1200" dirty="0"/>
        </a:p>
      </dsp:txBody>
      <dsp:txXfrm>
        <a:off x="30199" y="949845"/>
        <a:ext cx="4311993" cy="558239"/>
      </dsp:txXfrm>
    </dsp:sp>
    <dsp:sp modelId="{2F821A30-F799-4D1F-BCA2-7D260879EBC6}">
      <dsp:nvSpPr>
        <dsp:cNvPr id="0" name=""/>
        <dsp:cNvSpPr/>
      </dsp:nvSpPr>
      <dsp:spPr>
        <a:xfrm>
          <a:off x="0" y="1603182"/>
          <a:ext cx="4372391" cy="61863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>
              <a:solidFill>
                <a:schemeClr val="bg1"/>
              </a:solidFill>
            </a:rPr>
            <a:t>Pasos futuros - Recomendaciones:</a:t>
          </a:r>
          <a:endParaRPr lang="en-US" sz="1600" b="1" kern="1200">
            <a:solidFill>
              <a:schemeClr val="bg1"/>
            </a:solidFill>
          </a:endParaRPr>
        </a:p>
      </dsp:txBody>
      <dsp:txXfrm>
        <a:off x="30199" y="1633381"/>
        <a:ext cx="4311993" cy="558239"/>
      </dsp:txXfrm>
    </dsp:sp>
    <dsp:sp modelId="{263F7B5F-12C3-44E5-9319-96853DE9FF87}">
      <dsp:nvSpPr>
        <dsp:cNvPr id="0" name=""/>
        <dsp:cNvSpPr/>
      </dsp:nvSpPr>
      <dsp:spPr>
        <a:xfrm>
          <a:off x="0" y="2304084"/>
          <a:ext cx="4372391" cy="61863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Capacitar al Scrum </a:t>
          </a:r>
          <a:r>
            <a:rPr lang="es-CL" sz="1600" kern="1200" err="1"/>
            <a:t>Team</a:t>
          </a:r>
          <a:r>
            <a:rPr lang="es-CL" sz="1600" kern="1200"/>
            <a:t> para mayor manejo de Angular como tecnología de desarrollo.</a:t>
          </a:r>
          <a:endParaRPr lang="en-US" sz="1600" kern="1200"/>
        </a:p>
      </dsp:txBody>
      <dsp:txXfrm>
        <a:off x="30199" y="2334283"/>
        <a:ext cx="4311993" cy="558239"/>
      </dsp:txXfrm>
    </dsp:sp>
    <dsp:sp modelId="{8016CD1C-2DF8-4E7A-8110-4B8C5B909EB6}">
      <dsp:nvSpPr>
        <dsp:cNvPr id="0" name=""/>
        <dsp:cNvSpPr/>
      </dsp:nvSpPr>
      <dsp:spPr>
        <a:xfrm>
          <a:off x="0" y="2999622"/>
          <a:ext cx="4372391" cy="61863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Optimizar tiempos de desarrollo.</a:t>
          </a:r>
          <a:endParaRPr lang="en-US" sz="1600" kern="1200"/>
        </a:p>
      </dsp:txBody>
      <dsp:txXfrm>
        <a:off x="30199" y="3029821"/>
        <a:ext cx="4311993" cy="558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3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65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34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42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354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021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99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305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21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87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7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0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585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2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8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AB18-9CFD-43F1-A649-480F5947632C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62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C76B-3B72-41C7-B03E-FDF7A3C3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Actividad </a:t>
            </a:r>
            <a:r>
              <a:rPr lang="es-CL" sz="3200" b="0" i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SUmativa</a:t>
            </a:r>
            <a:r>
              <a:rPr lang="es-CL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2.2</a:t>
            </a:r>
            <a:endParaRPr lang="es-CL" sz="3200" b="0" i="0" kern="1200" cap="all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F6A19-0467-4A1C-97E2-ADA046EB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589" y="4827274"/>
            <a:ext cx="6034827" cy="77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Juan </a:t>
            </a:r>
            <a:r>
              <a:rPr lang="en-US" dirty="0" err="1"/>
              <a:t>andres</a:t>
            </a:r>
            <a:r>
              <a:rPr lang="en-US" dirty="0"/>
              <a:t> Cuevas</a:t>
            </a:r>
          </a:p>
        </p:txBody>
      </p:sp>
    </p:spTree>
    <p:extLst>
      <p:ext uri="{BB962C8B-B14F-4D97-AF65-F5344CB8AC3E}">
        <p14:creationId xmlns:p14="http://schemas.microsoft.com/office/powerpoint/2010/main" val="31554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7F76-69E3-4263-88A7-519357D4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870957" cy="1049235"/>
          </a:xfrm>
        </p:spPr>
        <p:txBody>
          <a:bodyPr/>
          <a:lstStyle/>
          <a:p>
            <a:r>
              <a:rPr lang="es-ES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FBA05-3880-486A-B918-F63EB812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59027"/>
            <a:ext cx="9679900" cy="3450613"/>
          </a:xfrm>
        </p:spPr>
        <p:txBody>
          <a:bodyPr/>
          <a:lstStyle/>
          <a:p>
            <a:pPr algn="just"/>
            <a:r>
              <a:rPr lang="es-ES" dirty="0"/>
              <a:t>Se solicita crear un proyecto web, donde por medio de un formulario se le solicite ingresar los siguientes campos: el código, nombre,  precio, cantidad y </a:t>
            </a:r>
            <a:r>
              <a:rPr lang="es-ES" dirty="0" err="1"/>
              <a:t>descripcionde</a:t>
            </a:r>
            <a:r>
              <a:rPr lang="es-ES" dirty="0"/>
              <a:t> de cada uno de los productos. 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También se solicita que los datos de los productos ingresados sean listados mediante una tabla HTML.</a:t>
            </a:r>
          </a:p>
        </p:txBody>
      </p:sp>
    </p:spTree>
    <p:extLst>
      <p:ext uri="{BB962C8B-B14F-4D97-AF65-F5344CB8AC3E}">
        <p14:creationId xmlns:p14="http://schemas.microsoft.com/office/powerpoint/2010/main" val="1191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B100-8ACC-419A-A55A-F713A495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Roles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F8EB4C-A127-4BE8-9A88-E5D594FF8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050632"/>
              </p:ext>
            </p:extLst>
          </p:nvPr>
        </p:nvGraphicFramePr>
        <p:xfrm>
          <a:off x="554569" y="2383452"/>
          <a:ext cx="8225429" cy="1340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000">
                  <a:extLst>
                    <a:ext uri="{9D8B030D-6E8A-4147-A177-3AD203B41FA5}">
                      <a16:colId xmlns:a16="http://schemas.microsoft.com/office/drawing/2014/main" val="4081538212"/>
                    </a:ext>
                  </a:extLst>
                </a:gridCol>
                <a:gridCol w="4494429">
                  <a:extLst>
                    <a:ext uri="{9D8B030D-6E8A-4147-A177-3AD203B41FA5}">
                      <a16:colId xmlns:a16="http://schemas.microsoft.com/office/drawing/2014/main" val="912426257"/>
                    </a:ext>
                  </a:extLst>
                </a:gridCol>
              </a:tblGrid>
              <a:tr h="379097">
                <a:tc>
                  <a:txBody>
                    <a:bodyPr/>
                    <a:lstStyle/>
                    <a:p>
                      <a:pPr algn="ctr"/>
                      <a:r>
                        <a:rPr lang="es-CL" sz="1700" dirty="0"/>
                        <a:t>Rol</a:t>
                      </a:r>
                    </a:p>
                  </a:txBody>
                  <a:tcPr marL="89915" marR="89915" marT="44957" marB="449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/>
                        <a:t>Cargo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893482569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 dirty="0"/>
                        <a:t>Cristian Inzulza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 Master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1440516929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Juan Cuevas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CL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</a:t>
                      </a:r>
                      <a:r>
                        <a:rPr lang="es-CL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 Desarrollador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2051509015"/>
                  </a:ext>
                </a:extLst>
              </a:tr>
            </a:tbl>
          </a:graphicData>
        </a:graphic>
      </p:graphicFrame>
      <p:pic>
        <p:nvPicPr>
          <p:cNvPr id="8" name="Marcador de contenido 6" descr="Icono&#10;&#10;Descripción generada automáticamente">
            <a:extLst>
              <a:ext uri="{FF2B5EF4-FFF2-40B4-BE49-F238E27FC236}">
                <a16:creationId xmlns:a16="http://schemas.microsoft.com/office/drawing/2014/main" id="{A00FDAE2-9517-4877-87EF-4CB0BAB0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23" y="4298467"/>
            <a:ext cx="2429108" cy="24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420A-F964-4228-AFD6-9227EDA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Product</a:t>
            </a:r>
            <a:r>
              <a:rPr lang="es-CL"/>
              <a:t> backlog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6AF74A2B-733A-4501-A399-B8F05FD7E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29327"/>
              </p:ext>
            </p:extLst>
          </p:nvPr>
        </p:nvGraphicFramePr>
        <p:xfrm>
          <a:off x="1618573" y="2261718"/>
          <a:ext cx="5916901" cy="30572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16901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500281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PRODUCT BACKLOG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Crear proyecto web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Crear formulario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Permitir que usuario ingrese datos en el formulario </a:t>
                      </a:r>
                      <a:endParaRPr lang="es-CL" sz="20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 dirty="0">
                          <a:latin typeface="Gill Sans MT"/>
                        </a:rPr>
                        <a:t>Mostrar lista con los datos y subtotal y total(+IVA)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57175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 dirty="0">
                          <a:latin typeface="Gill Sans MT"/>
                        </a:rPr>
                        <a:t>Respaldar proyecto en GitHub</a:t>
                      </a:r>
                      <a:endParaRPr lang="es-CL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  <p:pic>
        <p:nvPicPr>
          <p:cNvPr id="8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5B96D1B7-73F7-48E3-87C7-619C6357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10" y="2261718"/>
            <a:ext cx="3357762" cy="335776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6795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33E39-B841-448D-9999-03DCD45F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Historias de usuario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E42E858-18C5-4248-B0E9-F55B44BB6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936849"/>
              </p:ext>
            </p:extLst>
          </p:nvPr>
        </p:nvGraphicFramePr>
        <p:xfrm>
          <a:off x="681038" y="2336800"/>
          <a:ext cx="9613899" cy="3571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6823">
                  <a:extLst>
                    <a:ext uri="{9D8B030D-6E8A-4147-A177-3AD203B41FA5}">
                      <a16:colId xmlns:a16="http://schemas.microsoft.com/office/drawing/2014/main" val="3816907672"/>
                    </a:ext>
                  </a:extLst>
                </a:gridCol>
                <a:gridCol w="7477076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Id Historia</a:t>
                      </a:r>
                    </a:p>
                  </a:txBody>
                  <a:tcPr marL="91531" marR="9153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Descripción</a:t>
                      </a:r>
                    </a:p>
                  </a:txBody>
                  <a:tcPr marL="91531" marR="9153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01. Proyecto web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una pagina web funcional para vender mis productos.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02. Formulario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 formulario para actualizar mis productos disponibles.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03. Listar productos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una lista para guardar los productos ingresados.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04. Visualizar tabla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vendedor necesito una tabla ordenada para ver los productos con datos actualizados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/>
                        <a:t>05. Respaldo sistema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cliente necesito tener la tranquilidad de que no se perderán dados en caso de algún ataque informático.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1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8AEF-AAA4-4506-B9EA-98710851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/>
              <a:t>Priorización de las funcionalidades</a:t>
            </a:r>
            <a:endParaRPr lang="es-ES"/>
          </a:p>
        </p:txBody>
      </p:sp>
      <p:graphicFrame>
        <p:nvGraphicFramePr>
          <p:cNvPr id="38" name="Tabla 4">
            <a:extLst>
              <a:ext uri="{FF2B5EF4-FFF2-40B4-BE49-F238E27FC236}">
                <a16:creationId xmlns:a16="http://schemas.microsoft.com/office/drawing/2014/main" id="{5207A769-DBEA-49D5-AB33-02662ACB2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394927"/>
              </p:ext>
            </p:extLst>
          </p:nvPr>
        </p:nvGraphicFramePr>
        <p:xfrm>
          <a:off x="4581292" y="2220951"/>
          <a:ext cx="6302646" cy="372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461">
                  <a:extLst>
                    <a:ext uri="{9D8B030D-6E8A-4147-A177-3AD203B41FA5}">
                      <a16:colId xmlns:a16="http://schemas.microsoft.com/office/drawing/2014/main" val="3816907672"/>
                    </a:ext>
                  </a:extLst>
                </a:gridCol>
                <a:gridCol w="3167185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395706">
                <a:tc>
                  <a:txBody>
                    <a:bodyPr/>
                    <a:lstStyle/>
                    <a:p>
                      <a:pPr algn="ctr"/>
                      <a:r>
                        <a:rPr lang="es-CL" sz="1800"/>
                        <a:t>Id Historia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/>
                        <a:t>Prioridad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01. Proyecto web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02. Formulario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Media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03. Listar productos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04. Visualizar tabla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Media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/>
                        <a:t>05. Respaldo sistema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  <p:pic>
        <p:nvPicPr>
          <p:cNvPr id="8" name="Imagen 8" descr="Texto, Pizarra&#10;&#10;Descripción generada automáticamente">
            <a:extLst>
              <a:ext uri="{FF2B5EF4-FFF2-40B4-BE49-F238E27FC236}">
                <a16:creationId xmlns:a16="http://schemas.microsoft.com/office/drawing/2014/main" id="{452B9036-4D54-4847-B466-93027462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6" y="2499000"/>
            <a:ext cx="3251579" cy="16950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755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43B3-83CB-4473-9271-1A480B9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planning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903C902-F02F-45B1-93CF-8B141A90C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951970"/>
              </p:ext>
            </p:extLst>
          </p:nvPr>
        </p:nvGraphicFramePr>
        <p:xfrm>
          <a:off x="1450975" y="2016125"/>
          <a:ext cx="4802186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3156931423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70806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8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3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02. Formulario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9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03. Listar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6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04. Visualizar 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9279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562C02A-30CB-4D73-802D-1F48D05EF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95304"/>
              </p:ext>
            </p:extLst>
          </p:nvPr>
        </p:nvGraphicFramePr>
        <p:xfrm>
          <a:off x="7261831" y="2007466"/>
          <a:ext cx="3195546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546">
                  <a:extLst>
                    <a:ext uri="{9D8B030D-6E8A-4147-A177-3AD203B41FA5}">
                      <a16:colId xmlns:a16="http://schemas.microsoft.com/office/drawing/2014/main" val="277662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Posibles Impedimentos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/>
                        <a:t>Ausencia de algún miembro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/>
                        <a:t>Deficiente toma de requerimientos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9577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r>
                        <a:rPr lang="es-CL" sz="2000"/>
                        <a:t>Escasa comunicación del equipo de trabajo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2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Estimación de tiempos poco realistas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/>
                        <a:t>Poca o nula comunicación con los stakeholder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097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2B00917-998A-4F44-A689-85973C99729F}"/>
              </a:ext>
            </a:extLst>
          </p:cNvPr>
          <p:cNvSpPr txBox="1"/>
          <p:nvPr/>
        </p:nvSpPr>
        <p:spPr>
          <a:xfrm>
            <a:off x="1450975" y="4819581"/>
            <a:ext cx="51884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400"/>
              <a:t>Duración sprint: 2 semanas </a:t>
            </a:r>
          </a:p>
        </p:txBody>
      </p:sp>
    </p:spTree>
    <p:extLst>
      <p:ext uri="{BB962C8B-B14F-4D97-AF65-F5344CB8AC3E}">
        <p14:creationId xmlns:p14="http://schemas.microsoft.com/office/powerpoint/2010/main" val="11314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E47A-2642-4002-BBC5-28234AB4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Sprint retrospective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30C79-CE84-4A54-9D87-18C1207E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  <a:p>
            <a:pPr marL="0" indent="0">
              <a:buNone/>
            </a:pPr>
            <a:endParaRPr lang="es-CL">
              <a:highlight>
                <a:srgbClr val="FFFF00"/>
              </a:highlight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947905-C3E6-44BB-8D12-81FD9E9C8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78652"/>
              </p:ext>
            </p:extLst>
          </p:nvPr>
        </p:nvGraphicFramePr>
        <p:xfrm>
          <a:off x="6165273" y="2138795"/>
          <a:ext cx="4949825" cy="1852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012">
                  <a:extLst>
                    <a:ext uri="{9D8B030D-6E8A-4147-A177-3AD203B41FA5}">
                      <a16:colId xmlns:a16="http://schemas.microsoft.com/office/drawing/2014/main" val="1580817078"/>
                    </a:ext>
                  </a:extLst>
                </a:gridCol>
                <a:gridCol w="2578813">
                  <a:extLst>
                    <a:ext uri="{9D8B030D-6E8A-4147-A177-3AD203B41FA5}">
                      <a16:colId xmlns:a16="http://schemas.microsoft.com/office/drawing/2014/main" val="2571874598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Tarea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Estado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02454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01. Proyecto web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21497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02. Formulario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24334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03. Listar productos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48803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04. Visualizar tabla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Terminado.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6965"/>
                  </a:ext>
                </a:extLst>
              </a:tr>
            </a:tbl>
          </a:graphicData>
        </a:graphic>
      </p:graphicFrame>
      <p:graphicFrame>
        <p:nvGraphicFramePr>
          <p:cNvPr id="9" name="CuadroTexto 6">
            <a:extLst>
              <a:ext uri="{FF2B5EF4-FFF2-40B4-BE49-F238E27FC236}">
                <a16:creationId xmlns:a16="http://schemas.microsoft.com/office/drawing/2014/main" id="{AADBE196-5572-411E-BE24-40E05A211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946744"/>
              </p:ext>
            </p:extLst>
          </p:nvPr>
        </p:nvGraphicFramePr>
        <p:xfrm>
          <a:off x="1483879" y="2166809"/>
          <a:ext cx="4372391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6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C76B-3B72-41C7-B03E-FDF7A3C3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Actividad </a:t>
            </a:r>
            <a:r>
              <a:rPr lang="es-CL" sz="3200" dirty="0">
                <a:solidFill>
                  <a:srgbClr val="FFFFFF"/>
                </a:solidFill>
              </a:rPr>
              <a:t>su</a:t>
            </a:r>
            <a:r>
              <a:rPr lang="es-CL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mativa 2.2</a:t>
            </a:r>
            <a:endParaRPr lang="es-CL" sz="3200" b="0" i="0" kern="1200" cap="all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F6A19-0467-4A1C-97E2-ADA046EB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839" y="1733143"/>
            <a:ext cx="6034827" cy="77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Juan </a:t>
            </a:r>
            <a:r>
              <a:rPr lang="en-US" dirty="0" err="1"/>
              <a:t>andres</a:t>
            </a:r>
            <a:r>
              <a:rPr lang="en-US" dirty="0"/>
              <a:t> Cuevas</a:t>
            </a:r>
          </a:p>
        </p:txBody>
      </p:sp>
    </p:spTree>
    <p:extLst>
      <p:ext uri="{BB962C8B-B14F-4D97-AF65-F5344CB8AC3E}">
        <p14:creationId xmlns:p14="http://schemas.microsoft.com/office/powerpoint/2010/main" val="7027139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21</TotalTime>
  <Words>361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Trebuchet MS</vt:lpstr>
      <vt:lpstr>Berlín</vt:lpstr>
      <vt:lpstr>Actividad SUmativa 2.2</vt:lpstr>
      <vt:lpstr>Contexto</vt:lpstr>
      <vt:lpstr>Roles</vt:lpstr>
      <vt:lpstr>Product backlog</vt:lpstr>
      <vt:lpstr>Historias de usuario</vt:lpstr>
      <vt:lpstr>Priorización de las funcionalidades</vt:lpstr>
      <vt:lpstr>Sprint planning</vt:lpstr>
      <vt:lpstr>Sprint retrospective </vt:lpstr>
      <vt:lpstr>Actividad sumativa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Orozco Elguin</dc:creator>
  <cp:lastModifiedBy>Juan Cuevas Soto</cp:lastModifiedBy>
  <cp:revision>5</cp:revision>
  <dcterms:created xsi:type="dcterms:W3CDTF">2021-06-22T21:12:36Z</dcterms:created>
  <dcterms:modified xsi:type="dcterms:W3CDTF">2021-06-23T22:27:56Z</dcterms:modified>
</cp:coreProperties>
</file>