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M.Muthu</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lakshmi</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TotalTime>
  <Words>738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Acer</cp:lastModifiedBy>
  <cp:revision>2</cp:revision>
  <dcterms:created xsi:type="dcterms:W3CDTF">2024-04-02T14:01:15Z</dcterms:created>
  <dcterms:modified xsi:type="dcterms:W3CDTF">2024-04-04T06:50:49Z</dcterms:modified>
</cp:coreProperties>
</file>