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3A268-DAC4-42B3-8B38-6F7BC05F9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721B98-0D59-44E8-B9FD-B1BAEF20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579E3-A631-4016-9326-138EEC63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24851E-0771-4319-AE53-B4D0006B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646685-A86F-4B4D-B634-D431740B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2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FF916-BE69-4973-AA27-5AB42A64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41557D-DED7-42F4-BB17-72DF6A92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58B31-943A-4920-8449-93FFBA78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CFE00-9731-4E71-823C-FEF00D41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991CD-BFEB-4C47-B29C-00C45BEF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97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87420-02CC-49A4-9860-C2A9FA270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1CD2E1-B704-4016-9CCF-E77E3C54C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6BD21-80DE-4A6C-85F6-3A31A9C0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5E329B-B305-4174-A4FF-6170209E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280DF-1ABD-4BD4-A3A5-0CF2F4BE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51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AAC4A-0A60-4EB0-AC94-742C4E9C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262239-7628-4966-8A80-0117C5EB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AF9F1-9B0D-4016-ADBB-FBAB7617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2CDF32-128B-49A6-80E3-CEDF9480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85E77-09C4-4481-A486-79A5C18C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38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9C299-0AF5-4446-A851-5467507D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D72EB5-D8D4-4FD1-8B8F-DCDE9252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47B2B8-053E-4FAD-8A56-D0400088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652A4-401A-4431-9BA5-BD76D816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E192F3-EEA6-4252-8350-92C4FC64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32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07097-7C94-41C7-A058-C1F57C1B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A676B-27B9-40B7-B8B9-54AC3B083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61830B-23BF-47AB-9909-041F89943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E77304-8BAA-4248-AF7D-48EBBC48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306FCF-4538-4A0A-A1EA-36843AF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B99A22-B281-4867-9374-FA9FD882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95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F430F-C93F-4FE4-9D33-0B2CD41D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BB4195-F706-4A0C-91CC-F7495736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E225F8-B20A-4648-B42A-9CE27C13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64D4E0-8C74-48BD-865C-A55DA4F4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87F3A6-437C-46B2-BD76-794054DBD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E4C9A9-7ADF-4F10-B0E5-1E0A3B0A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653566-6786-4F20-8D60-E575AA08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0322C5-D509-41CC-A5F0-F6A0B272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51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317F9-F51A-4116-BE32-31893CDC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830915-31B6-4523-A026-DB805E0D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5A63A0-C6DF-4C73-A38E-D823BF72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B6101F-307B-48F9-BE3B-458D4635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09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A66C23-8DC4-44B7-BB56-21E050DC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56805B-6937-4E18-92AB-69D7DC99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1CE94F-9D00-4124-81C4-E63B166C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4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0DC95-03DE-4B64-9542-4421DF42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A8D19-4F8F-445E-9297-179DECE7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0CD6B1-59F6-48AB-98BE-1488E1358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2721C-27B1-4CA0-B403-95CBA5BF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B1BB0C-9F67-42B7-B7DD-60E47310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C525C7-9E71-4280-9D41-4080F736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14F5F-0253-4FBF-ABBF-F73B6F00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6930ED-7D61-40CE-9FAB-5C215F372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3CF754-2DD5-4194-A624-7076B7A74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ABB28-4839-40FF-B58D-1298990B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7ABCE1-23C5-49A0-8F59-C6B67B15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3B57C-65B9-4B29-B3CC-DF6638B8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45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CA66D7-3D47-4345-8CC4-8E1EC704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A2429-42FA-47BA-B806-276FD734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1431C-1D31-4D70-85D3-95AF0C137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2245-BECB-46FC-9EC0-5376AF4EF434}" type="datetimeFigureOut">
              <a:rPr lang="es-ES" smtClean="0"/>
              <a:t>10/12/2017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1060D-EE11-4BF5-B715-80E4A7050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9A0253-4074-4DF9-8409-EBA5537A7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FE53-9077-437F-933A-006131971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BDC51-5CB4-4DC1-8A03-68F6C2410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s-ES" dirty="0"/>
              <a:t>Datos</a:t>
            </a:r>
            <a:r>
              <a:rPr lang="en-US" dirty="0"/>
              <a:t> de Scrap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772B5B0-E2EE-482D-A2EE-DD129E497527}"/>
              </a:ext>
            </a:extLst>
          </p:cNvPr>
          <p:cNvSpPr txBox="1"/>
          <p:nvPr/>
        </p:nvSpPr>
        <p:spPr>
          <a:xfrm>
            <a:off x="1868557" y="4094922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Base de datos de </a:t>
            </a:r>
            <a:r>
              <a:rPr lang="es-ES" dirty="0" err="1"/>
              <a:t>Scrap</a:t>
            </a:r>
            <a:r>
              <a:rPr lang="es-ES" dirty="0"/>
              <a:t> en la aplicación Microsoft Access.</a:t>
            </a:r>
          </a:p>
        </p:txBody>
      </p:sp>
    </p:spTree>
    <p:extLst>
      <p:ext uri="{BB962C8B-B14F-4D97-AF65-F5344CB8AC3E}">
        <p14:creationId xmlns:p14="http://schemas.microsoft.com/office/powerpoint/2010/main" val="416251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FCEB-382E-4A83-AF42-EA5B9FE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realizar la base de datos?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5A6C9B-96F4-45DB-B79D-C76FA7F41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692" b="57542"/>
          <a:stretch/>
        </p:blipFill>
        <p:spPr>
          <a:xfrm>
            <a:off x="1350499" y="3068430"/>
            <a:ext cx="5401994" cy="291033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519B1D-524E-4BA5-9D2F-F037079D2197}"/>
              </a:ext>
            </a:extLst>
          </p:cNvPr>
          <p:cNvSpPr txBox="1"/>
          <p:nvPr/>
        </p:nvSpPr>
        <p:spPr>
          <a:xfrm>
            <a:off x="1431235" y="1974574"/>
            <a:ext cx="752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2) en la pestaña de campos </a:t>
            </a:r>
            <a:r>
              <a:rPr lang="es-ES" dirty="0" err="1"/>
              <a:t>click</a:t>
            </a:r>
            <a:r>
              <a:rPr lang="es-ES" dirty="0"/>
              <a:t> en Ver y </a:t>
            </a:r>
            <a:r>
              <a:rPr lang="es-ES" dirty="0" err="1"/>
              <a:t>acontinuación</a:t>
            </a:r>
            <a:r>
              <a:rPr lang="es-ES" dirty="0"/>
              <a:t> asignamos nombre a la tabla.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CD9094C-681E-469E-BE31-3DBFBE4D7C66}"/>
              </a:ext>
            </a:extLst>
          </p:cNvPr>
          <p:cNvSpPr/>
          <p:nvPr/>
        </p:nvSpPr>
        <p:spPr>
          <a:xfrm>
            <a:off x="1139687" y="3429000"/>
            <a:ext cx="808383" cy="99722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A13494-558C-47A2-8BBA-0640456BB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46" b="47281"/>
          <a:stretch/>
        </p:blipFill>
        <p:spPr>
          <a:xfrm>
            <a:off x="5790387" y="3901631"/>
            <a:ext cx="5719977" cy="2524663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FFD511D-C4B4-4108-BFC5-B3F8E9D72D38}"/>
              </a:ext>
            </a:extLst>
          </p:cNvPr>
          <p:cNvSpPr/>
          <p:nvPr/>
        </p:nvSpPr>
        <p:spPr>
          <a:xfrm>
            <a:off x="3164378" y="2870106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3D42BFB-9061-4E05-9D37-C5AD4456AFF1}"/>
              </a:ext>
            </a:extLst>
          </p:cNvPr>
          <p:cNvSpPr/>
          <p:nvPr/>
        </p:nvSpPr>
        <p:spPr>
          <a:xfrm>
            <a:off x="7299463" y="3678202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200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C57D05-7484-4C37-A05B-51F37FE4E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87" b="21334"/>
          <a:stretch/>
        </p:blipFill>
        <p:spPr>
          <a:xfrm>
            <a:off x="6096000" y="1231484"/>
            <a:ext cx="5829300" cy="53922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DAFCEB-382E-4A83-AF42-EA5B9FE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realizar la base de datos?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519B1D-524E-4BA5-9D2F-F037079D2197}"/>
              </a:ext>
            </a:extLst>
          </p:cNvPr>
          <p:cNvSpPr txBox="1"/>
          <p:nvPr/>
        </p:nvSpPr>
        <p:spPr>
          <a:xfrm>
            <a:off x="1431235" y="1974573"/>
            <a:ext cx="44171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3) Una vez asignado el nombre se editan los campos deseados en la tabla.</a:t>
            </a:r>
          </a:p>
          <a:p>
            <a:endParaRPr lang="es-ES" dirty="0"/>
          </a:p>
          <a:p>
            <a:r>
              <a:rPr lang="es-ES" dirty="0"/>
              <a:t>En la sección de propiedades se editan las propiedades de cada campo.</a:t>
            </a:r>
          </a:p>
          <a:p>
            <a:r>
              <a:rPr lang="es-ES" dirty="0"/>
              <a:t>Ej.: Si el campo contendrá texto, o datos numéricos decimales, enteros, etc.</a:t>
            </a:r>
          </a:p>
          <a:p>
            <a:endParaRPr lang="es-ES" dirty="0"/>
          </a:p>
          <a:p>
            <a:r>
              <a:rPr lang="es-ES" dirty="0"/>
              <a:t>En esta parte de propiedades puede asignarse las opciones vistas anteriormente como la lista desplegable en la pestaña de búsqueda de la sección de propiedades.</a:t>
            </a:r>
          </a:p>
          <a:p>
            <a:r>
              <a:rPr lang="es-ES" dirty="0"/>
              <a:t>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FB455AE-769A-4CB4-A8A2-EA7A2722755F}"/>
              </a:ext>
            </a:extLst>
          </p:cNvPr>
          <p:cNvSpPr/>
          <p:nvPr/>
        </p:nvSpPr>
        <p:spPr>
          <a:xfrm>
            <a:off x="7962314" y="2940148"/>
            <a:ext cx="3391486" cy="23211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B24A0F0-9334-42B3-AE20-A7F0F1654225}"/>
              </a:ext>
            </a:extLst>
          </p:cNvPr>
          <p:cNvSpPr/>
          <p:nvPr/>
        </p:nvSpPr>
        <p:spPr>
          <a:xfrm>
            <a:off x="7849772" y="5298179"/>
            <a:ext cx="4104836" cy="132556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95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FCEB-382E-4A83-AF42-EA5B9FE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realizar la base de datos?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519B1D-524E-4BA5-9D2F-F037079D2197}"/>
              </a:ext>
            </a:extLst>
          </p:cNvPr>
          <p:cNvSpPr txBox="1"/>
          <p:nvPr/>
        </p:nvSpPr>
        <p:spPr>
          <a:xfrm>
            <a:off x="532571" y="1994451"/>
            <a:ext cx="475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4) Del mismo modo se repiten los paso anteriores para crear las demás tablas. Luego solo resta crear las relaciones.</a:t>
            </a:r>
          </a:p>
          <a:p>
            <a:endParaRPr lang="es-ES" dirty="0"/>
          </a:p>
          <a:p>
            <a:r>
              <a:rPr lang="es-ES" dirty="0"/>
              <a:t>Haciendo </a:t>
            </a:r>
            <a:r>
              <a:rPr lang="es-ES" dirty="0" err="1"/>
              <a:t>click</a:t>
            </a:r>
            <a:r>
              <a:rPr lang="es-ES" dirty="0"/>
              <a:t> en la pestaña de “Herramienta de base de datos” seleccionamos la opción “Relación”</a:t>
            </a:r>
          </a:p>
          <a:p>
            <a:endParaRPr lang="es-ES" dirty="0"/>
          </a:p>
          <a:p>
            <a:r>
              <a:rPr lang="es-ES" dirty="0"/>
              <a:t>A continuación seleccionamos las tablas que deseamos relacionar.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F95F26-101A-4E01-A25D-8C866CEE8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967" b="24045"/>
          <a:stretch/>
        </p:blipFill>
        <p:spPr>
          <a:xfrm>
            <a:off x="5287617" y="2156325"/>
            <a:ext cx="6705600" cy="43365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CE07E1D-BE57-406B-A8E2-31D40FF98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57" b="80662"/>
          <a:stretch/>
        </p:blipFill>
        <p:spPr>
          <a:xfrm>
            <a:off x="8683960" y="1027906"/>
            <a:ext cx="3309257" cy="132556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B51C555-087F-4964-B877-1D03A853131C}"/>
              </a:ext>
            </a:extLst>
          </p:cNvPr>
          <p:cNvSpPr/>
          <p:nvPr/>
        </p:nvSpPr>
        <p:spPr>
          <a:xfrm>
            <a:off x="10545417" y="1356243"/>
            <a:ext cx="808383" cy="99722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6C0D48E-9911-421F-928C-CBF3209698AF}"/>
              </a:ext>
            </a:extLst>
          </p:cNvPr>
          <p:cNvSpPr/>
          <p:nvPr/>
        </p:nvSpPr>
        <p:spPr>
          <a:xfrm>
            <a:off x="8640417" y="977577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EC33376-96A9-446E-A9CD-A40DD1F5952D}"/>
              </a:ext>
            </a:extLst>
          </p:cNvPr>
          <p:cNvSpPr/>
          <p:nvPr/>
        </p:nvSpPr>
        <p:spPr>
          <a:xfrm>
            <a:off x="5249162" y="2074022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472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AFCEB-382E-4A83-AF42-EA5B9FE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realizar la base de datos?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519B1D-524E-4BA5-9D2F-F037079D2197}"/>
              </a:ext>
            </a:extLst>
          </p:cNvPr>
          <p:cNvSpPr txBox="1"/>
          <p:nvPr/>
        </p:nvSpPr>
        <p:spPr>
          <a:xfrm>
            <a:off x="532571" y="1994451"/>
            <a:ext cx="4368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5) Ahora se arrastran los campos de la DB que deseamos relacionar al campo de la otra tabla y a continuación crear.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21A8F0-2DD1-4F5A-A47E-35053FD22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61" r="39892" b="11092"/>
          <a:stretch/>
        </p:blipFill>
        <p:spPr>
          <a:xfrm>
            <a:off x="4900820" y="1614463"/>
            <a:ext cx="6758609" cy="43712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47AA152-52F0-453A-927A-29146C5FF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52" t="18922" r="34131" b="10899"/>
          <a:stretch/>
        </p:blipFill>
        <p:spPr>
          <a:xfrm>
            <a:off x="619359" y="3221544"/>
            <a:ext cx="4194674" cy="329581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B08AC130-BE21-4C70-90F4-6077A6067F06}"/>
              </a:ext>
            </a:extLst>
          </p:cNvPr>
          <p:cNvSpPr/>
          <p:nvPr/>
        </p:nvSpPr>
        <p:spPr>
          <a:xfrm>
            <a:off x="4900820" y="1614463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2A8CC55-B430-4403-A385-2EC847EFE984}"/>
              </a:ext>
            </a:extLst>
          </p:cNvPr>
          <p:cNvSpPr/>
          <p:nvPr/>
        </p:nvSpPr>
        <p:spPr>
          <a:xfrm>
            <a:off x="375203" y="3149553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565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B9AD3E4-DA64-4607-B369-19DE2F92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20106" r="39456" b="9328"/>
          <a:stretch/>
        </p:blipFill>
        <p:spPr>
          <a:xfrm>
            <a:off x="6332948" y="1500259"/>
            <a:ext cx="5483849" cy="36392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7A6B3B-A2A5-47FE-8DFC-3903927D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69" r="40217" b="11479"/>
          <a:stretch/>
        </p:blipFill>
        <p:spPr>
          <a:xfrm>
            <a:off x="532571" y="2929812"/>
            <a:ext cx="5483849" cy="35096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DAFCEB-382E-4A83-AF42-EA5B9FE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realizar la base de datos?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519B1D-524E-4BA5-9D2F-F037079D2197}"/>
              </a:ext>
            </a:extLst>
          </p:cNvPr>
          <p:cNvSpPr txBox="1"/>
          <p:nvPr/>
        </p:nvSpPr>
        <p:spPr>
          <a:xfrm>
            <a:off x="532571" y="1994451"/>
            <a:ext cx="436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6) Se repite el paso anterior hasta completar las relaciones deseadas.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08AC130-BE21-4C70-90F4-6077A6067F06}"/>
              </a:ext>
            </a:extLst>
          </p:cNvPr>
          <p:cNvSpPr/>
          <p:nvPr/>
        </p:nvSpPr>
        <p:spPr>
          <a:xfrm>
            <a:off x="6583846" y="1283676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2A8CC55-B430-4403-A385-2EC847EFE984}"/>
              </a:ext>
            </a:extLst>
          </p:cNvPr>
          <p:cNvSpPr/>
          <p:nvPr/>
        </p:nvSpPr>
        <p:spPr>
          <a:xfrm>
            <a:off x="375203" y="3149553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922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B9AD3E4-DA64-4607-B369-19DE2F922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" t="20106" r="39456" b="9328"/>
          <a:stretch/>
        </p:blipFill>
        <p:spPr>
          <a:xfrm>
            <a:off x="6332948" y="1500259"/>
            <a:ext cx="5483849" cy="36392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7A6B3B-A2A5-47FE-8DFC-3903927D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69" r="40217" b="11479"/>
          <a:stretch/>
        </p:blipFill>
        <p:spPr>
          <a:xfrm>
            <a:off x="532571" y="2929812"/>
            <a:ext cx="5483849" cy="35096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DAFCEB-382E-4A83-AF42-EA5B9FE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realizar la base de datos?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7519B1D-524E-4BA5-9D2F-F037079D2197}"/>
              </a:ext>
            </a:extLst>
          </p:cNvPr>
          <p:cNvSpPr txBox="1"/>
          <p:nvPr/>
        </p:nvSpPr>
        <p:spPr>
          <a:xfrm>
            <a:off x="532571" y="1994451"/>
            <a:ext cx="4368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6) Se repite el paso anterior hasta completar las relaciones deseadas.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08AC130-BE21-4C70-90F4-6077A6067F06}"/>
              </a:ext>
            </a:extLst>
          </p:cNvPr>
          <p:cNvSpPr/>
          <p:nvPr/>
        </p:nvSpPr>
        <p:spPr>
          <a:xfrm>
            <a:off x="6583846" y="1283676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2A8CC55-B430-4403-A385-2EC847EFE984}"/>
              </a:ext>
            </a:extLst>
          </p:cNvPr>
          <p:cNvSpPr/>
          <p:nvPr/>
        </p:nvSpPr>
        <p:spPr>
          <a:xfrm>
            <a:off x="375203" y="3149553"/>
            <a:ext cx="704850" cy="5588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640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4318-8120-42F1-AA22-2F80F345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hoja secundaria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89A70-F9F9-45D1-AE29-A3BE3005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3349"/>
          </a:xfrm>
        </p:spPr>
        <p:txBody>
          <a:bodyPr/>
          <a:lstStyle/>
          <a:p>
            <a:r>
              <a:rPr lang="es-ES" dirty="0"/>
              <a:t>Una hoja secundaria de datos permite </a:t>
            </a:r>
            <a:r>
              <a:rPr lang="es-ES" dirty="0" err="1"/>
              <a:t>accesar</a:t>
            </a:r>
            <a:r>
              <a:rPr lang="es-ES" dirty="0"/>
              <a:t> a las </a:t>
            </a:r>
            <a:r>
              <a:rPr lang="es-ES" dirty="0" err="1"/>
              <a:t>informacioners</a:t>
            </a:r>
            <a:r>
              <a:rPr lang="es-ES" dirty="0"/>
              <a:t> de una hoja sin tener que abrirla.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006269-35F4-47B6-99B8-969C4BA18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9" t="20303" r="1308" b="14268"/>
          <a:stretch/>
        </p:blipFill>
        <p:spPr>
          <a:xfrm>
            <a:off x="1516743" y="2685143"/>
            <a:ext cx="9158514" cy="403131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A1BED6-8F7D-4794-B22F-3447CD55ADD8}"/>
              </a:ext>
            </a:extLst>
          </p:cNvPr>
          <p:cNvSpPr/>
          <p:nvPr/>
        </p:nvSpPr>
        <p:spPr>
          <a:xfrm>
            <a:off x="1619571" y="5065486"/>
            <a:ext cx="9295172" cy="13409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1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4318-8120-42F1-AA22-2F80F345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hoja secundaria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89A70-F9F9-45D1-AE29-A3BE3005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3349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Para crearla es necesario tener las relaciones apropiadas creadas.</a:t>
            </a:r>
          </a:p>
          <a:p>
            <a:r>
              <a:rPr lang="es-ES" dirty="0"/>
              <a:t>Primero se crean las relaciones</a:t>
            </a:r>
          </a:p>
          <a:p>
            <a:r>
              <a:rPr lang="es-ES" dirty="0"/>
              <a:t>Segundo con la hoja donde deseo colocar las tablas secundarias abierta selecciono la opción mas en la pestaña de Inicio y luego hoja secundaria de datos.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AB82E6-182E-41A2-A98A-E4D653F7B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3" r="14762" b="50000"/>
          <a:stretch/>
        </p:blipFill>
        <p:spPr>
          <a:xfrm>
            <a:off x="522514" y="3023911"/>
            <a:ext cx="10392229" cy="319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8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4318-8120-42F1-AA22-2F80F345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hoja secundaria de datos.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89A70-F9F9-45D1-AE29-A3BE3005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3349"/>
          </a:xfrm>
        </p:spPr>
        <p:txBody>
          <a:bodyPr>
            <a:normAutofit/>
          </a:bodyPr>
          <a:lstStyle/>
          <a:p>
            <a:r>
              <a:rPr lang="es-ES" dirty="0"/>
              <a:t>A continuación se selecciona la tabla que se desea insertar y </a:t>
            </a:r>
            <a:r>
              <a:rPr lang="es-ES" dirty="0" err="1"/>
              <a:t>lpisto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91CD50-22B1-4C52-A12E-050F63785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6" t="12468" r="30953" b="34596"/>
          <a:stretch/>
        </p:blipFill>
        <p:spPr>
          <a:xfrm>
            <a:off x="2090056" y="2472368"/>
            <a:ext cx="7445829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0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3E8EF-57A0-434E-A6C9-8F06F951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078" y="3243607"/>
            <a:ext cx="6596270" cy="2044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7200" dirty="0"/>
              <a:t>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63171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80150-2C71-46F9-A719-F93FE4B4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F9644-0605-42B7-9961-532C18A9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r>
              <a:rPr lang="es-ES" dirty="0"/>
              <a:t>José Antonio Cabrera Sierra		17-EIIN-1-069</a:t>
            </a:r>
          </a:p>
          <a:p>
            <a:r>
              <a:rPr lang="es-ES" dirty="0" err="1"/>
              <a:t>Tommil</a:t>
            </a:r>
            <a:r>
              <a:rPr lang="es-ES" dirty="0"/>
              <a:t> David Castillo 			16-EIIN-1-146</a:t>
            </a:r>
          </a:p>
          <a:p>
            <a:r>
              <a:rPr lang="es-ES" dirty="0" err="1"/>
              <a:t>Jefry</a:t>
            </a:r>
            <a:r>
              <a:rPr lang="es-ES" dirty="0"/>
              <a:t> brito alcántara 			16-miin-1-113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88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EC060-44F5-48FF-93B9-8E75D1D1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datos</a:t>
            </a:r>
            <a:r>
              <a:rPr lang="en-US" dirty="0"/>
              <a:t> de Scrap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CCCF5-3BDD-44B4-A6E1-7AF42879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¿Que hace la base de datos?</a:t>
            </a:r>
          </a:p>
          <a:p>
            <a:r>
              <a:rPr lang="es-ES"/>
              <a:t>¿Como funciona?</a:t>
            </a:r>
          </a:p>
          <a:p>
            <a:r>
              <a:rPr lang="es-ES"/>
              <a:t>¿Como realizar la base de datos?</a:t>
            </a:r>
          </a:p>
          <a:p>
            <a:r>
              <a:rPr lang="es-ES"/>
              <a:t>La hoja secundaria de datos.</a:t>
            </a:r>
          </a:p>
        </p:txBody>
      </p:sp>
    </p:spTree>
    <p:extLst>
      <p:ext uri="{BB962C8B-B14F-4D97-AF65-F5344CB8AC3E}">
        <p14:creationId xmlns:p14="http://schemas.microsoft.com/office/powerpoint/2010/main" val="443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C7A-BD21-46E9-9EBE-38E0F54A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</a:t>
            </a:r>
            <a:r>
              <a:rPr lang="en-US" dirty="0" err="1"/>
              <a:t>hace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55F57-5499-4A01-82B4-6DC11FD0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Base de </a:t>
            </a:r>
            <a:r>
              <a:rPr lang="en-US" dirty="0" err="1"/>
              <a:t>Datos</a:t>
            </a:r>
            <a:r>
              <a:rPr lang="en-US" dirty="0"/>
              <a:t> ode Scrap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Base </a:t>
            </a:r>
            <a:r>
              <a:rPr lang="en-US" dirty="0" err="1"/>
              <a:t>pensada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materiales</a:t>
            </a:r>
            <a:r>
              <a:rPr lang="en-US" dirty="0"/>
              <a:t> que son </a:t>
            </a:r>
            <a:r>
              <a:rPr lang="en-US" dirty="0" err="1"/>
              <a:t>dañados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manufactura</a:t>
            </a:r>
            <a:r>
              <a:rPr lang="en-US" dirty="0"/>
              <a:t>.</a:t>
            </a:r>
          </a:p>
          <a:p>
            <a:r>
              <a:rPr lang="en-US" dirty="0"/>
              <a:t>La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para dos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fundamentales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ambiente</a:t>
            </a:r>
            <a:r>
              <a:rPr lang="en-US" dirty="0"/>
              <a:t> d </a:t>
            </a:r>
            <a:r>
              <a:rPr lang="en-US" dirty="0" err="1"/>
              <a:t>emanufactura</a:t>
            </a:r>
            <a:r>
              <a:rPr lang="en-US" dirty="0"/>
              <a:t>:</a:t>
            </a:r>
          </a:p>
          <a:p>
            <a:r>
              <a:rPr lang="en-US" dirty="0"/>
              <a:t>1) </a:t>
            </a:r>
            <a:r>
              <a:rPr lang="en-US" dirty="0" err="1"/>
              <a:t>Almacenar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materiales</a:t>
            </a:r>
            <a:r>
              <a:rPr lang="en-US" dirty="0"/>
              <a:t> </a:t>
            </a:r>
            <a:r>
              <a:rPr lang="en-US" dirty="0" err="1"/>
              <a:t>dañados</a:t>
            </a:r>
            <a:r>
              <a:rPr lang="en-US" dirty="0"/>
              <a:t>.</a:t>
            </a:r>
          </a:p>
          <a:p>
            <a:r>
              <a:rPr lang="en-US" dirty="0"/>
              <a:t>2) </a:t>
            </a:r>
            <a:r>
              <a:rPr lang="en-US" dirty="0" err="1"/>
              <a:t>Servir</a:t>
            </a:r>
            <a:r>
              <a:rPr lang="en-US" dirty="0"/>
              <a:t> de Soporte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documentación</a:t>
            </a:r>
            <a:r>
              <a:rPr lang="en-US" dirty="0"/>
              <a:t> de </a:t>
            </a:r>
            <a:r>
              <a:rPr lang="en-US" dirty="0" err="1"/>
              <a:t>informaciones</a:t>
            </a:r>
            <a:r>
              <a:rPr lang="en-US" dirty="0"/>
              <a:t> clave.</a:t>
            </a:r>
          </a:p>
        </p:txBody>
      </p:sp>
    </p:spTree>
    <p:extLst>
      <p:ext uri="{BB962C8B-B14F-4D97-AF65-F5344CB8AC3E}">
        <p14:creationId xmlns:p14="http://schemas.microsoft.com/office/powerpoint/2010/main" val="10693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C7A-BD21-46E9-9EBE-38E0F54A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¿Que hace la base de datos?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55F57-5499-4A01-82B4-6DC11FD0A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Esta última busca evitar errores introducciendo informaciones estandarizadas por la empresa como los códigos de los productos y materiales, las Líneas de manufactura que reportan el defecto, las unidades de medida, ect.</a:t>
            </a:r>
          </a:p>
        </p:txBody>
      </p:sp>
    </p:spTree>
    <p:extLst>
      <p:ext uri="{BB962C8B-B14F-4D97-AF65-F5344CB8AC3E}">
        <p14:creationId xmlns:p14="http://schemas.microsoft.com/office/powerpoint/2010/main" val="13755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ACAD7-EBBA-41AB-9E81-A5F51D01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¿Como funciona?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91D118E-EEF6-4EA1-9F79-C0B1B66C1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23" t="20534" r="22810" b="33509"/>
          <a:stretch/>
        </p:blipFill>
        <p:spPr>
          <a:xfrm>
            <a:off x="4953001" y="1690688"/>
            <a:ext cx="6896100" cy="22987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609F986-CE0B-42D8-BE43-7020862B1988}"/>
              </a:ext>
            </a:extLst>
          </p:cNvPr>
          <p:cNvSpPr txBox="1"/>
          <p:nvPr/>
        </p:nvSpPr>
        <p:spPr>
          <a:xfrm>
            <a:off x="838200" y="1690688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La base de datos posee un formulario llamado Hoja de registro de Scrap.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AF74F7-96D6-4F70-AAA9-39751FCBCCD1}"/>
              </a:ext>
            </a:extLst>
          </p:cNvPr>
          <p:cNvSpPr txBox="1"/>
          <p:nvPr/>
        </p:nvSpPr>
        <p:spPr>
          <a:xfrm>
            <a:off x="838200" y="2840038"/>
            <a:ext cx="391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formulario se sirve de listas desplegables atadas a tablas previamente creadas como:</a:t>
            </a:r>
          </a:p>
          <a:p>
            <a:endParaRPr lang="es-ES" dirty="0"/>
          </a:p>
          <a:p>
            <a:r>
              <a:rPr lang="es-ES" dirty="0"/>
              <a:t>-CDD: Código de defecto.</a:t>
            </a:r>
          </a:p>
          <a:p>
            <a:endParaRPr lang="es-ES" dirty="0"/>
          </a:p>
          <a:p>
            <a:r>
              <a:rPr lang="es-ES" dirty="0"/>
              <a:t>-Líneas: las líneas que reportan los materiales defectuosos.</a:t>
            </a:r>
          </a:p>
          <a:p>
            <a:endParaRPr lang="es-ES" dirty="0"/>
          </a:p>
          <a:p>
            <a:r>
              <a:rPr lang="es-ES" dirty="0"/>
              <a:t>-Procesos: El proceso donde se genero generó el </a:t>
            </a:r>
            <a:r>
              <a:rPr lang="es-ES" dirty="0" err="1"/>
              <a:t>Scrap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-UOM: Unidad de medida o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47116D-1738-4C6A-BDEF-BCE61B6C0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13" t="52872" r="85173" b="7844"/>
          <a:stretch/>
        </p:blipFill>
        <p:spPr>
          <a:xfrm>
            <a:off x="4953001" y="3301306"/>
            <a:ext cx="1349325" cy="196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9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5C60D-7040-4A0F-B76A-1DA49260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¿Como </a:t>
            </a:r>
            <a:r>
              <a:rPr lang="en-US" dirty="0" err="1"/>
              <a:t>funciona</a:t>
            </a:r>
            <a:r>
              <a:rPr lang="en-US" dirty="0"/>
              <a:t>?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9DCD67-A3D8-45CA-9635-E5FD01C48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6" t="20263" r="26719" b="16257"/>
          <a:stretch/>
        </p:blipFill>
        <p:spPr>
          <a:xfrm>
            <a:off x="647700" y="1998662"/>
            <a:ext cx="5899899" cy="36226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4E5B53-26D4-4123-B741-14D82DF55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42" r="55469" b="9910"/>
          <a:stretch/>
        </p:blipFill>
        <p:spPr>
          <a:xfrm>
            <a:off x="7223319" y="1827213"/>
            <a:ext cx="4320981" cy="37941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C8902A-43EB-4D6E-AB7D-7611485B6349}"/>
              </a:ext>
            </a:extLst>
          </p:cNvPr>
          <p:cNvSpPr txBox="1"/>
          <p:nvPr/>
        </p:nvSpPr>
        <p:spPr>
          <a:xfrm>
            <a:off x="647700" y="5929312"/>
            <a:ext cx="1070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informaciones que pueden ser seleccionadas de el campo “Línea” son una función da la tabla Línea</a:t>
            </a:r>
          </a:p>
        </p:txBody>
      </p:sp>
    </p:spTree>
    <p:extLst>
      <p:ext uri="{BB962C8B-B14F-4D97-AF65-F5344CB8AC3E}">
        <p14:creationId xmlns:p14="http://schemas.microsoft.com/office/powerpoint/2010/main" val="239086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66DF-989A-4AFE-B5DF-2403D270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¿Como funciona?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BFCC42-D685-4A85-B5C5-5D99770EA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83" r="1244" b="9779"/>
          <a:stretch/>
        </p:blipFill>
        <p:spPr>
          <a:xfrm>
            <a:off x="838200" y="1690688"/>
            <a:ext cx="7643191" cy="302149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EED7F37-8C0C-4CFB-A435-B84281283736}"/>
              </a:ext>
            </a:extLst>
          </p:cNvPr>
          <p:cNvSpPr txBox="1"/>
          <p:nvPr/>
        </p:nvSpPr>
        <p:spPr>
          <a:xfrm>
            <a:off x="8587409" y="2279374"/>
            <a:ext cx="3405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igual modo sucede cuando se selecciona una celda del campo línea, la información contenida en la tabla correspondiente es la que se muestra en la lista desplegable.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485639-D58D-450B-A754-F30E048D463C}"/>
              </a:ext>
            </a:extLst>
          </p:cNvPr>
          <p:cNvSpPr txBox="1"/>
          <p:nvPr/>
        </p:nvSpPr>
        <p:spPr>
          <a:xfrm>
            <a:off x="1010478" y="5005460"/>
            <a:ext cx="918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 igual forma sucede con los campos de Código de defecto, procesos y UOM: </a:t>
            </a:r>
          </a:p>
        </p:txBody>
      </p:sp>
    </p:spTree>
    <p:extLst>
      <p:ext uri="{BB962C8B-B14F-4D97-AF65-F5344CB8AC3E}">
        <p14:creationId xmlns:p14="http://schemas.microsoft.com/office/powerpoint/2010/main" val="230568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66DF-989A-4AFE-B5DF-2403D270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realizar la base de datos?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29F89A-1B05-45BE-ACB2-87482DB51B78}"/>
              </a:ext>
            </a:extLst>
          </p:cNvPr>
          <p:cNvSpPr txBox="1"/>
          <p:nvPr/>
        </p:nvSpPr>
        <p:spPr>
          <a:xfrm>
            <a:off x="1431235" y="1974574"/>
            <a:ext cx="752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realizar la tabla hay que seguir estos pasos:</a:t>
            </a:r>
          </a:p>
          <a:p>
            <a:r>
              <a:rPr lang="es-ES" dirty="0"/>
              <a:t>1) En la pestaña de crear se selecciona tabla.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3F8DC4-E101-4806-8B4E-6F66AB3FC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48" b="59425"/>
          <a:stretch/>
        </p:blipFill>
        <p:spPr>
          <a:xfrm>
            <a:off x="1431235" y="2846454"/>
            <a:ext cx="6785113" cy="278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86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694</Words>
  <Application>Microsoft Office PowerPoint</Application>
  <PresentationFormat>Panorámica</PresentationFormat>
  <Paragraphs>80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Base de Datos de Scrap</vt:lpstr>
      <vt:lpstr>Integrantes:</vt:lpstr>
      <vt:lpstr>Base de datos de Scrap</vt:lpstr>
      <vt:lpstr>¿Que hace la base de datos?</vt:lpstr>
      <vt:lpstr>¿Que hace la base de datos?</vt:lpstr>
      <vt:lpstr>¿Como funciona?</vt:lpstr>
      <vt:lpstr>¿Como funciona?</vt:lpstr>
      <vt:lpstr>¿Como funciona?</vt:lpstr>
      <vt:lpstr>¿Como realizar la base de datos?</vt:lpstr>
      <vt:lpstr>¿Como realizar la base de datos?</vt:lpstr>
      <vt:lpstr>¿Como realizar la base de datos?</vt:lpstr>
      <vt:lpstr>¿Como realizar la base de datos?</vt:lpstr>
      <vt:lpstr>¿Como realizar la base de datos?</vt:lpstr>
      <vt:lpstr>¿Como realizar la base de datos?</vt:lpstr>
      <vt:lpstr>¿Como realizar la base de datos?</vt:lpstr>
      <vt:lpstr>La hoja secundaria de datos.</vt:lpstr>
      <vt:lpstr>La hoja secundaria de datos.</vt:lpstr>
      <vt:lpstr>La hoja secundaria de datos.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Scrap</dc:title>
  <dc:creator>jose antonio cabrera</dc:creator>
  <cp:lastModifiedBy>jose antonio cabrera</cp:lastModifiedBy>
  <cp:revision>15</cp:revision>
  <dcterms:created xsi:type="dcterms:W3CDTF">2017-12-10T15:15:11Z</dcterms:created>
  <dcterms:modified xsi:type="dcterms:W3CDTF">2017-12-10T16:42:33Z</dcterms:modified>
</cp:coreProperties>
</file>