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87084" y="69755"/>
            <a:ext cx="12017828" cy="6692200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/>
          <p:nvPr>
            <p:ph idx="12" type="sldNum"/>
          </p:nvPr>
        </p:nvSpPr>
        <p:spPr>
          <a:xfrm>
            <a:off x="195071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22" name="Shape 22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1727200" y="3200400"/>
            <a:ext cx="853439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580"/>
              </a:spcBef>
              <a:buClr>
                <a:schemeClr val="accent1"/>
              </a:buClr>
              <a:buFont typeface="Noto Symbol"/>
              <a:buNone/>
              <a:defRPr/>
            </a:lvl1pPr>
            <a:lvl2pPr indent="0" marL="457200" marR="0" rtl="0" algn="ctr">
              <a:spcBef>
                <a:spcPts val="370"/>
              </a:spcBef>
              <a:buClr>
                <a:schemeClr val="accent2"/>
              </a:buClr>
              <a:buFont typeface="Noto Symbol"/>
              <a:buNone/>
              <a:defRPr/>
            </a:lvl2pPr>
            <a:lvl3pPr indent="0" marL="914400" marR="0" rtl="0" algn="ctr">
              <a:spcBef>
                <a:spcPts val="370"/>
              </a:spcBef>
              <a:buClr>
                <a:srgbClr val="F0C1B0"/>
              </a:buClr>
              <a:buFont typeface="Noto Symbol"/>
              <a:buNone/>
              <a:defRPr/>
            </a:lvl3pPr>
            <a:lvl4pPr indent="0" marL="1371600" marR="0" rtl="0" algn="ctr">
              <a:spcBef>
                <a:spcPts val="37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marR="0" rtl="0" algn="ctr">
              <a:spcBef>
                <a:spcPts val="370"/>
              </a:spcBef>
              <a:buClr>
                <a:schemeClr val="accent3"/>
              </a:buClr>
              <a:buFont typeface="Calibri"/>
              <a:buNone/>
              <a:defRPr/>
            </a:lvl5pPr>
            <a:lvl6pPr indent="0" marL="2286000" marR="0" rtl="0" algn="ctr">
              <a:spcBef>
                <a:spcPts val="370"/>
              </a:spcBef>
              <a:buClr>
                <a:schemeClr val="accent3"/>
              </a:buClr>
              <a:buFont typeface="Calibri"/>
              <a:buNone/>
              <a:defRPr/>
            </a:lvl6pPr>
            <a:lvl7pPr indent="0" marL="2743200" marR="0" rtl="0" algn="ctr">
              <a:spcBef>
                <a:spcPts val="370"/>
              </a:spcBef>
              <a:buClr>
                <a:schemeClr val="accent2"/>
              </a:buClr>
              <a:buFont typeface="Calibri"/>
              <a:buNone/>
              <a:defRPr/>
            </a:lvl7pPr>
            <a:lvl8pPr indent="0" marL="3200400" marR="0" rtl="0" algn="ctr">
              <a:spcBef>
                <a:spcPts val="370"/>
              </a:spcBef>
              <a:buClr>
                <a:srgbClr val="F0C1B0"/>
              </a:buClr>
              <a:buFont typeface="Calibri"/>
              <a:buNone/>
              <a:defRPr/>
            </a:lvl8pPr>
            <a:lvl9pPr indent="0" marL="3657600" marR="0" rtl="0" algn="ctr">
              <a:spcBef>
                <a:spcPts val="370"/>
              </a:spcBef>
              <a:buClr>
                <a:srgbClr val="DDB8B3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type="ctrTitle"/>
          </p:nvPr>
        </p:nvSpPr>
        <p:spPr>
          <a:xfrm>
            <a:off x="609600" y="1505930"/>
            <a:ext cx="109727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lt1"/>
              </a:buClr>
              <a:buFont typeface="Cambria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4114799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marL="274320" rtl="0" algn="l">
              <a:spcBef>
                <a:spcPts val="580"/>
              </a:spcBef>
              <a:buClr>
                <a:schemeClr val="accent1"/>
              </a:buClr>
              <a:buFont typeface="Noto Symbol"/>
              <a:buChar char="●"/>
              <a:defRPr/>
            </a:lvl1pPr>
            <a:lvl2pPr indent="-101600" marL="548640" rtl="0" algn="l">
              <a:spcBef>
                <a:spcPts val="370"/>
              </a:spcBef>
              <a:buClr>
                <a:schemeClr val="accent2"/>
              </a:buClr>
              <a:buFont typeface="Noto Symbol"/>
              <a:buChar char="●"/>
              <a:defRPr/>
            </a:lvl2pPr>
            <a:lvl3pPr indent="-130810" marL="822960" rtl="0" algn="l">
              <a:spcBef>
                <a:spcPts val="370"/>
              </a:spcBef>
              <a:buClr>
                <a:srgbClr val="F0C1B0"/>
              </a:buClr>
              <a:buFont typeface="Noto Symbol"/>
              <a:buChar char="●"/>
              <a:defRPr/>
            </a:lvl3pPr>
            <a:lvl4pPr indent="-132080" marL="1097280" rtl="0" algn="l">
              <a:spcBef>
                <a:spcPts val="37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101600" marL="1371600" rtl="0" algn="l">
              <a:spcBef>
                <a:spcPts val="370"/>
              </a:spcBef>
              <a:buClr>
                <a:schemeClr val="accent3"/>
              </a:buClr>
              <a:buFont typeface="Calibri"/>
              <a:buChar char="o"/>
              <a:defRPr/>
            </a:lvl5pPr>
            <a:lvl6pPr indent="-121920" marL="1645920" rtl="0" algn="l">
              <a:spcBef>
                <a:spcPts val="370"/>
              </a:spcBef>
              <a:buClr>
                <a:schemeClr val="accent3"/>
              </a:buClr>
              <a:buFont typeface="Calibri"/>
              <a:buChar char="•"/>
              <a:defRPr/>
            </a:lvl6pPr>
            <a:lvl7pPr indent="-116839" marL="1920240" rtl="0" algn="l">
              <a:spcBef>
                <a:spcPts val="370"/>
              </a:spcBef>
              <a:buClr>
                <a:schemeClr val="accent2"/>
              </a:buClr>
              <a:buFont typeface="Calibri"/>
              <a:buChar char="•"/>
              <a:defRPr/>
            </a:lvl7pPr>
            <a:lvl8pPr indent="-124460" marL="2194560" rtl="0" algn="l">
              <a:spcBef>
                <a:spcPts val="370"/>
              </a:spcBef>
              <a:buClr>
                <a:srgbClr val="F0C1B0"/>
              </a:buClr>
              <a:buFont typeface="Calibri"/>
              <a:buChar char="•"/>
              <a:defRPr/>
            </a:lvl8pPr>
            <a:lvl9pPr indent="-119379" marL="2468880" rtl="0" algn="l">
              <a:spcBef>
                <a:spcPts val="370"/>
              </a:spcBef>
              <a:buClr>
                <a:srgbClr val="DDB8B3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/>
          <p:nvPr>
            <p:ph idx="12" type="sldNum"/>
          </p:nvPr>
        </p:nvSpPr>
        <p:spPr>
          <a:xfrm>
            <a:off x="195071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0" type="dt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/>
          <p:nvPr>
            <p:ph idx="12" type="sldNum"/>
          </p:nvPr>
        </p:nvSpPr>
        <p:spPr>
          <a:xfrm>
            <a:off x="195071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 rot="5400000">
            <a:off x="2001837" y="-507996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marL="274320" rtl="0" algn="l">
              <a:spcBef>
                <a:spcPts val="580"/>
              </a:spcBef>
              <a:buClr>
                <a:schemeClr val="accent1"/>
              </a:buClr>
              <a:buFont typeface="Noto Symbol"/>
              <a:buChar char="●"/>
              <a:defRPr/>
            </a:lvl1pPr>
            <a:lvl2pPr indent="-101600" marL="548640" rtl="0" algn="l">
              <a:spcBef>
                <a:spcPts val="370"/>
              </a:spcBef>
              <a:buClr>
                <a:schemeClr val="accent2"/>
              </a:buClr>
              <a:buFont typeface="Noto Symbol"/>
              <a:buChar char="●"/>
              <a:defRPr/>
            </a:lvl2pPr>
            <a:lvl3pPr indent="-130810" marL="822960" rtl="0" algn="l">
              <a:spcBef>
                <a:spcPts val="370"/>
              </a:spcBef>
              <a:buClr>
                <a:srgbClr val="F0C1B0"/>
              </a:buClr>
              <a:buFont typeface="Noto Symbol"/>
              <a:buChar char="●"/>
              <a:defRPr/>
            </a:lvl3pPr>
            <a:lvl4pPr indent="-132080" marL="1097280" rtl="0" algn="l">
              <a:spcBef>
                <a:spcPts val="37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101600" marL="1371600" rtl="0" algn="l">
              <a:spcBef>
                <a:spcPts val="370"/>
              </a:spcBef>
              <a:buClr>
                <a:schemeClr val="accent3"/>
              </a:buClr>
              <a:buFont typeface="Calibri"/>
              <a:buChar char="o"/>
              <a:defRPr/>
            </a:lvl5pPr>
            <a:lvl6pPr indent="-121920" marL="1645920" rtl="0" algn="l">
              <a:spcBef>
                <a:spcPts val="370"/>
              </a:spcBef>
              <a:buClr>
                <a:schemeClr val="accent3"/>
              </a:buClr>
              <a:buFont typeface="Calibri"/>
              <a:buChar char="•"/>
              <a:defRPr/>
            </a:lvl6pPr>
            <a:lvl7pPr indent="-116839" marL="1920240" rtl="0" algn="l">
              <a:spcBef>
                <a:spcPts val="370"/>
              </a:spcBef>
              <a:buClr>
                <a:schemeClr val="accent2"/>
              </a:buClr>
              <a:buFont typeface="Calibri"/>
              <a:buChar char="•"/>
              <a:defRPr/>
            </a:lvl7pPr>
            <a:lvl8pPr indent="-124460" marL="2194560" rtl="0" algn="l">
              <a:spcBef>
                <a:spcPts val="370"/>
              </a:spcBef>
              <a:buClr>
                <a:srgbClr val="F0C1B0"/>
              </a:buClr>
              <a:buFont typeface="Calibri"/>
              <a:buChar char="•"/>
              <a:defRPr/>
            </a:lvl8pPr>
            <a:lvl9pPr indent="-119379" marL="2468880" rtl="0" algn="l">
              <a:spcBef>
                <a:spcPts val="370"/>
              </a:spcBef>
              <a:buClr>
                <a:srgbClr val="DDB8B3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99" name="Shape 99"/>
          <p:cNvSpPr txBox="1"/>
          <p:nvPr>
            <p:ph type="title"/>
          </p:nvPr>
        </p:nvSpPr>
        <p:spPr>
          <a:xfrm rot="5400000">
            <a:off x="7254557" y="1859284"/>
            <a:ext cx="5851525" cy="26822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0" type="dt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/>
          <p:nvPr>
            <p:ph idx="12" type="sldNum"/>
          </p:nvPr>
        </p:nvSpPr>
        <p:spPr>
          <a:xfrm>
            <a:off x="195071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marL="274320" rtl="0" algn="l">
              <a:spcBef>
                <a:spcPts val="580"/>
              </a:spcBef>
              <a:buClr>
                <a:schemeClr val="accent1"/>
              </a:buClr>
              <a:buFont typeface="Noto Symbol"/>
              <a:buChar char="●"/>
              <a:defRPr/>
            </a:lvl1pPr>
            <a:lvl2pPr indent="-101600" marL="548640" rtl="0" algn="l">
              <a:spcBef>
                <a:spcPts val="370"/>
              </a:spcBef>
              <a:buClr>
                <a:schemeClr val="accent2"/>
              </a:buClr>
              <a:buFont typeface="Noto Symbol"/>
              <a:buChar char="●"/>
              <a:defRPr/>
            </a:lvl2pPr>
            <a:lvl3pPr indent="-130810" marL="822960" rtl="0" algn="l">
              <a:spcBef>
                <a:spcPts val="370"/>
              </a:spcBef>
              <a:buClr>
                <a:srgbClr val="F0C1B0"/>
              </a:buClr>
              <a:buFont typeface="Noto Symbol"/>
              <a:buChar char="●"/>
              <a:defRPr/>
            </a:lvl3pPr>
            <a:lvl4pPr indent="-132080" marL="1097280" rtl="0" algn="l">
              <a:spcBef>
                <a:spcPts val="37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101600" marL="1371600" rtl="0" algn="l">
              <a:spcBef>
                <a:spcPts val="370"/>
              </a:spcBef>
              <a:buClr>
                <a:schemeClr val="accent3"/>
              </a:buClr>
              <a:buFont typeface="Calibri"/>
              <a:buChar char="o"/>
              <a:defRPr/>
            </a:lvl5pPr>
            <a:lvl6pPr indent="-121920" marL="1645920" rtl="0" algn="l">
              <a:spcBef>
                <a:spcPts val="370"/>
              </a:spcBef>
              <a:buClr>
                <a:schemeClr val="accent3"/>
              </a:buClr>
              <a:buFont typeface="Calibri"/>
              <a:buChar char="•"/>
              <a:defRPr/>
            </a:lvl6pPr>
            <a:lvl7pPr indent="-116839" marL="1920240" rtl="0" algn="l">
              <a:spcBef>
                <a:spcPts val="370"/>
              </a:spcBef>
              <a:buClr>
                <a:schemeClr val="accent2"/>
              </a:buClr>
              <a:buFont typeface="Calibri"/>
              <a:buChar char="•"/>
              <a:defRPr/>
            </a:lvl7pPr>
            <a:lvl8pPr indent="-124460" marL="2194560" rtl="0" algn="l">
              <a:spcBef>
                <a:spcPts val="370"/>
              </a:spcBef>
              <a:buClr>
                <a:srgbClr val="F0C1B0"/>
              </a:buClr>
              <a:buFont typeface="Calibri"/>
              <a:buChar char="•"/>
              <a:defRPr/>
            </a:lvl8pPr>
            <a:lvl9pPr indent="-119379" marL="2468880" rtl="0" algn="l">
              <a:spcBef>
                <a:spcPts val="370"/>
              </a:spcBef>
              <a:buClr>
                <a:srgbClr val="DDB8B3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87084" y="69755"/>
            <a:ext cx="12017828" cy="6692200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1066800" y="6172200"/>
            <a:ext cx="5333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/>
          <p:nvPr/>
        </p:nvSpPr>
        <p:spPr>
          <a:xfrm flipH="1" rot="10800000">
            <a:off x="92550" y="2376829"/>
            <a:ext cx="1201802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92195" y="2341475"/>
            <a:ext cx="12018374" cy="45718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91075" y="2468880"/>
            <a:ext cx="12019495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41"/>
          <p:cNvSpPr/>
          <p:nvPr>
            <p:ph idx="12" type="sldNum"/>
          </p:nvPr>
        </p:nvSpPr>
        <p:spPr>
          <a:xfrm>
            <a:off x="195071" y="6208776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963083" y="2547938"/>
            <a:ext cx="10363200" cy="1338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963083" y="9525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Font typeface="Cambr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0" type="dt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/>
          <p:nvPr>
            <p:ph idx="12" type="sldNum"/>
          </p:nvPr>
        </p:nvSpPr>
        <p:spPr>
          <a:xfrm>
            <a:off x="195071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578600" y="1447800"/>
            <a:ext cx="499871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marL="274320" rtl="0" algn="l">
              <a:spcBef>
                <a:spcPts val="580"/>
              </a:spcBef>
              <a:buClr>
                <a:schemeClr val="accent1"/>
              </a:buClr>
              <a:buFont typeface="Noto Symbol"/>
              <a:buChar char="●"/>
              <a:defRPr/>
            </a:lvl1pPr>
            <a:lvl2pPr indent="-101600" marL="548640" rtl="0" algn="l">
              <a:spcBef>
                <a:spcPts val="370"/>
              </a:spcBef>
              <a:buClr>
                <a:schemeClr val="accent2"/>
              </a:buClr>
              <a:buFont typeface="Noto Symbol"/>
              <a:buChar char="●"/>
              <a:defRPr/>
            </a:lvl2pPr>
            <a:lvl3pPr indent="-130810" marL="822960" rtl="0" algn="l">
              <a:spcBef>
                <a:spcPts val="370"/>
              </a:spcBef>
              <a:buClr>
                <a:srgbClr val="F0C1B0"/>
              </a:buClr>
              <a:buFont typeface="Noto Symbol"/>
              <a:buChar char="●"/>
              <a:defRPr/>
            </a:lvl3pPr>
            <a:lvl4pPr indent="-132080" marL="1097280" rtl="0" algn="l">
              <a:spcBef>
                <a:spcPts val="37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101600" marL="1371600" rtl="0" algn="l">
              <a:spcBef>
                <a:spcPts val="370"/>
              </a:spcBef>
              <a:buClr>
                <a:schemeClr val="accent3"/>
              </a:buClr>
              <a:buFont typeface="Calibri"/>
              <a:buChar char="o"/>
              <a:defRPr/>
            </a:lvl5pPr>
            <a:lvl6pPr indent="-121920" marL="1645920" rtl="0" algn="l">
              <a:spcBef>
                <a:spcPts val="370"/>
              </a:spcBef>
              <a:buClr>
                <a:schemeClr val="accent3"/>
              </a:buClr>
              <a:buFont typeface="Calibri"/>
              <a:buChar char="•"/>
              <a:defRPr/>
            </a:lvl6pPr>
            <a:lvl7pPr indent="-116839" marL="1920240" rtl="0" algn="l">
              <a:spcBef>
                <a:spcPts val="370"/>
              </a:spcBef>
              <a:buClr>
                <a:schemeClr val="accent2"/>
              </a:buClr>
              <a:buFont typeface="Calibri"/>
              <a:buChar char="•"/>
              <a:defRPr/>
            </a:lvl7pPr>
            <a:lvl8pPr indent="-124460" marL="2194560" rtl="0" algn="l">
              <a:spcBef>
                <a:spcPts val="370"/>
              </a:spcBef>
              <a:buClr>
                <a:srgbClr val="F0C1B0"/>
              </a:buClr>
              <a:buFont typeface="Calibri"/>
              <a:buChar char="•"/>
              <a:defRPr/>
            </a:lvl8pPr>
            <a:lvl9pPr indent="-119379" marL="2468880" rtl="0" algn="l">
              <a:spcBef>
                <a:spcPts val="370"/>
              </a:spcBef>
              <a:buClr>
                <a:srgbClr val="DDB8B3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1219200" y="1447800"/>
            <a:ext cx="499871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marL="274320" rtl="0" algn="l">
              <a:spcBef>
                <a:spcPts val="580"/>
              </a:spcBef>
              <a:buClr>
                <a:schemeClr val="accent1"/>
              </a:buClr>
              <a:buFont typeface="Noto Symbol"/>
              <a:buChar char="●"/>
              <a:defRPr/>
            </a:lvl1pPr>
            <a:lvl2pPr indent="-101600" marL="548640" rtl="0" algn="l">
              <a:spcBef>
                <a:spcPts val="370"/>
              </a:spcBef>
              <a:buClr>
                <a:schemeClr val="accent2"/>
              </a:buClr>
              <a:buFont typeface="Noto Symbol"/>
              <a:buChar char="●"/>
              <a:defRPr/>
            </a:lvl2pPr>
            <a:lvl3pPr indent="-130810" marL="822960" rtl="0" algn="l">
              <a:spcBef>
                <a:spcPts val="370"/>
              </a:spcBef>
              <a:buClr>
                <a:srgbClr val="F0C1B0"/>
              </a:buClr>
              <a:buFont typeface="Noto Symbol"/>
              <a:buChar char="●"/>
              <a:defRPr/>
            </a:lvl3pPr>
            <a:lvl4pPr indent="-132080" marL="1097280" rtl="0" algn="l">
              <a:spcBef>
                <a:spcPts val="37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101600" marL="1371600" rtl="0" algn="l">
              <a:spcBef>
                <a:spcPts val="370"/>
              </a:spcBef>
              <a:buClr>
                <a:schemeClr val="accent3"/>
              </a:buClr>
              <a:buFont typeface="Calibri"/>
              <a:buChar char="o"/>
              <a:defRPr/>
            </a:lvl5pPr>
            <a:lvl6pPr indent="-121920" marL="1645920" rtl="0" algn="l">
              <a:spcBef>
                <a:spcPts val="370"/>
              </a:spcBef>
              <a:buClr>
                <a:schemeClr val="accent3"/>
              </a:buClr>
              <a:buFont typeface="Calibri"/>
              <a:buChar char="•"/>
              <a:defRPr/>
            </a:lvl6pPr>
            <a:lvl7pPr indent="-116839" marL="1920240" rtl="0" algn="l">
              <a:spcBef>
                <a:spcPts val="370"/>
              </a:spcBef>
              <a:buClr>
                <a:schemeClr val="accent2"/>
              </a:buClr>
              <a:buFont typeface="Calibri"/>
              <a:buChar char="•"/>
              <a:defRPr/>
            </a:lvl7pPr>
            <a:lvl8pPr indent="-124460" marL="2194560" rtl="0" algn="l">
              <a:spcBef>
                <a:spcPts val="370"/>
              </a:spcBef>
              <a:buClr>
                <a:srgbClr val="F0C1B0"/>
              </a:buClr>
              <a:buFont typeface="Calibri"/>
              <a:buChar char="•"/>
              <a:defRPr/>
            </a:lvl8pPr>
            <a:lvl9pPr indent="-119379" marL="2468880" rtl="0" algn="l">
              <a:spcBef>
                <a:spcPts val="370"/>
              </a:spcBef>
              <a:buClr>
                <a:srgbClr val="DDB8B3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>
            <p:ph idx="12" type="sldNum"/>
          </p:nvPr>
        </p:nvSpPr>
        <p:spPr>
          <a:xfrm>
            <a:off x="195071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604000" y="2247900"/>
            <a:ext cx="49783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marL="274320" rtl="0" algn="l">
              <a:spcBef>
                <a:spcPts val="580"/>
              </a:spcBef>
              <a:buClr>
                <a:schemeClr val="accent1"/>
              </a:buClr>
              <a:buFont typeface="Noto Symbol"/>
              <a:buChar char="●"/>
              <a:defRPr/>
            </a:lvl1pPr>
            <a:lvl2pPr indent="-101600" marL="548640" rtl="0" algn="l">
              <a:spcBef>
                <a:spcPts val="370"/>
              </a:spcBef>
              <a:buClr>
                <a:schemeClr val="accent2"/>
              </a:buClr>
              <a:buFont typeface="Noto Symbol"/>
              <a:buChar char="●"/>
              <a:defRPr/>
            </a:lvl2pPr>
            <a:lvl3pPr indent="-130810" marL="822960" rtl="0" algn="l">
              <a:spcBef>
                <a:spcPts val="370"/>
              </a:spcBef>
              <a:buClr>
                <a:srgbClr val="F0C1B0"/>
              </a:buClr>
              <a:buFont typeface="Noto Symbol"/>
              <a:buChar char="●"/>
              <a:defRPr/>
            </a:lvl3pPr>
            <a:lvl4pPr indent="-132080" marL="1097280" rtl="0" algn="l">
              <a:spcBef>
                <a:spcPts val="37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101600" marL="1371600" rtl="0" algn="l">
              <a:spcBef>
                <a:spcPts val="370"/>
              </a:spcBef>
              <a:buClr>
                <a:schemeClr val="accent3"/>
              </a:buClr>
              <a:buFont typeface="Calibri"/>
              <a:buChar char="o"/>
              <a:defRPr/>
            </a:lvl5pPr>
            <a:lvl6pPr indent="-121920" marL="1645920" rtl="0" algn="l">
              <a:spcBef>
                <a:spcPts val="370"/>
              </a:spcBef>
              <a:buClr>
                <a:schemeClr val="accent3"/>
              </a:buClr>
              <a:buFont typeface="Calibri"/>
              <a:buChar char="•"/>
              <a:defRPr/>
            </a:lvl6pPr>
            <a:lvl7pPr indent="-116839" marL="1920240" rtl="0" algn="l">
              <a:spcBef>
                <a:spcPts val="370"/>
              </a:spcBef>
              <a:buClr>
                <a:schemeClr val="accent2"/>
              </a:buClr>
              <a:buFont typeface="Calibri"/>
              <a:buChar char="•"/>
              <a:defRPr/>
            </a:lvl7pPr>
            <a:lvl8pPr indent="-124460" marL="2194560" rtl="0" algn="l">
              <a:spcBef>
                <a:spcPts val="370"/>
              </a:spcBef>
              <a:buClr>
                <a:srgbClr val="F0C1B0"/>
              </a:buClr>
              <a:buFont typeface="Calibri"/>
              <a:buChar char="•"/>
              <a:defRPr/>
            </a:lvl8pPr>
            <a:lvl9pPr indent="-119379" marL="2468880" rtl="0" algn="l">
              <a:spcBef>
                <a:spcPts val="370"/>
              </a:spcBef>
              <a:buClr>
                <a:srgbClr val="DDB8B3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6604000" y="1447800"/>
            <a:ext cx="4978399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Cambria"/>
              <a:buNone/>
              <a:defRPr/>
            </a:lvl1pPr>
            <a:lvl2pPr rtl="0">
              <a:spcBef>
                <a:spcPts val="0"/>
              </a:spcBef>
              <a:buFont typeface="Calibri"/>
              <a:buNone/>
              <a:defRPr/>
            </a:lvl2pPr>
            <a:lvl3pPr rtl="0">
              <a:spcBef>
                <a:spcPts val="0"/>
              </a:spcBef>
              <a:buFont typeface="Calibri"/>
              <a:buNone/>
              <a:defRPr/>
            </a:lvl3pPr>
            <a:lvl4pPr rtl="0">
              <a:spcBef>
                <a:spcPts val="0"/>
              </a:spcBef>
              <a:buFont typeface="Calibri"/>
              <a:buNone/>
              <a:defRPr/>
            </a:lvl4pPr>
            <a:lvl5pPr rtl="0">
              <a:spcBef>
                <a:spcPts val="0"/>
              </a:spcBef>
              <a:buFont typeface="Calibri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x="1219200" y="2247900"/>
            <a:ext cx="49783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marL="274320" rtl="0" algn="l">
              <a:spcBef>
                <a:spcPts val="580"/>
              </a:spcBef>
              <a:buClr>
                <a:schemeClr val="accent1"/>
              </a:buClr>
              <a:buFont typeface="Noto Symbol"/>
              <a:buChar char="●"/>
              <a:defRPr/>
            </a:lvl1pPr>
            <a:lvl2pPr indent="-101600" marL="548640" rtl="0" algn="l">
              <a:spcBef>
                <a:spcPts val="370"/>
              </a:spcBef>
              <a:buClr>
                <a:schemeClr val="accent2"/>
              </a:buClr>
              <a:buFont typeface="Noto Symbol"/>
              <a:buChar char="●"/>
              <a:defRPr/>
            </a:lvl2pPr>
            <a:lvl3pPr indent="-130810" marL="822960" rtl="0" algn="l">
              <a:spcBef>
                <a:spcPts val="370"/>
              </a:spcBef>
              <a:buClr>
                <a:srgbClr val="F0C1B0"/>
              </a:buClr>
              <a:buFont typeface="Noto Symbol"/>
              <a:buChar char="●"/>
              <a:defRPr/>
            </a:lvl3pPr>
            <a:lvl4pPr indent="-132080" marL="1097280" rtl="0" algn="l">
              <a:spcBef>
                <a:spcPts val="37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101600" marL="1371600" rtl="0" algn="l">
              <a:spcBef>
                <a:spcPts val="370"/>
              </a:spcBef>
              <a:buClr>
                <a:schemeClr val="accent3"/>
              </a:buClr>
              <a:buFont typeface="Calibri"/>
              <a:buChar char="o"/>
              <a:defRPr/>
            </a:lvl5pPr>
            <a:lvl6pPr indent="-121920" marL="1645920" rtl="0" algn="l">
              <a:spcBef>
                <a:spcPts val="370"/>
              </a:spcBef>
              <a:buClr>
                <a:schemeClr val="accent3"/>
              </a:buClr>
              <a:buFont typeface="Calibri"/>
              <a:buChar char="•"/>
              <a:defRPr/>
            </a:lvl6pPr>
            <a:lvl7pPr indent="-116839" marL="1920240" rtl="0" algn="l">
              <a:spcBef>
                <a:spcPts val="370"/>
              </a:spcBef>
              <a:buClr>
                <a:schemeClr val="accent2"/>
              </a:buClr>
              <a:buFont typeface="Calibri"/>
              <a:buChar char="•"/>
              <a:defRPr/>
            </a:lvl7pPr>
            <a:lvl8pPr indent="-124460" marL="2194560" rtl="0" algn="l">
              <a:spcBef>
                <a:spcPts val="370"/>
              </a:spcBef>
              <a:buClr>
                <a:srgbClr val="F0C1B0"/>
              </a:buClr>
              <a:buFont typeface="Calibri"/>
              <a:buChar char="•"/>
              <a:defRPr/>
            </a:lvl8pPr>
            <a:lvl9pPr indent="-119379" marL="2468880" rtl="0" algn="l">
              <a:spcBef>
                <a:spcPts val="370"/>
              </a:spcBef>
              <a:buClr>
                <a:srgbClr val="DDB8B3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x="1219200" y="1447800"/>
            <a:ext cx="4978399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Cambria"/>
              <a:buNone/>
              <a:defRPr/>
            </a:lvl1pPr>
            <a:lvl2pPr rtl="0">
              <a:spcBef>
                <a:spcPts val="0"/>
              </a:spcBef>
              <a:buFont typeface="Calibri"/>
              <a:buNone/>
              <a:defRPr/>
            </a:lvl2pPr>
            <a:lvl3pPr rtl="0">
              <a:spcBef>
                <a:spcPts val="0"/>
              </a:spcBef>
              <a:buFont typeface="Calibri"/>
              <a:buNone/>
              <a:defRPr/>
            </a:lvl3pPr>
            <a:lvl4pPr rtl="0">
              <a:spcBef>
                <a:spcPts val="0"/>
              </a:spcBef>
              <a:buFont typeface="Calibri"/>
              <a:buNone/>
              <a:defRPr/>
            </a:lvl4pPr>
            <a:lvl5pPr rtl="0">
              <a:spcBef>
                <a:spcPts val="0"/>
              </a:spcBef>
              <a:buFont typeface="Calibri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>
            <p:ph idx="12" type="sldNum"/>
          </p:nvPr>
        </p:nvSpPr>
        <p:spPr>
          <a:xfrm>
            <a:off x="195071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0" type="dt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/>
          <p:nvPr>
            <p:ph idx="12" type="sldNum"/>
          </p:nvPr>
        </p:nvSpPr>
        <p:spPr>
          <a:xfrm>
            <a:off x="195071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85344" y="69754"/>
            <a:ext cx="12017828" cy="6693408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/>
          <p:nvPr>
            <p:ph idx="12" type="sldNum"/>
          </p:nvPr>
        </p:nvSpPr>
        <p:spPr>
          <a:xfrm>
            <a:off x="195071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962400" y="1600200"/>
            <a:ext cx="76199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marL="274320" rtl="0" algn="l">
              <a:spcBef>
                <a:spcPts val="580"/>
              </a:spcBef>
              <a:buClr>
                <a:schemeClr val="accent1"/>
              </a:buClr>
              <a:buFont typeface="Noto Symbol"/>
              <a:buChar char="●"/>
              <a:defRPr/>
            </a:lvl1pPr>
            <a:lvl2pPr indent="-101600" marL="548640" rtl="0" algn="l">
              <a:spcBef>
                <a:spcPts val="370"/>
              </a:spcBef>
              <a:buClr>
                <a:schemeClr val="accent2"/>
              </a:buClr>
              <a:buFont typeface="Noto Symbol"/>
              <a:buChar char="●"/>
              <a:defRPr/>
            </a:lvl2pPr>
            <a:lvl3pPr indent="-130810" marL="822960" rtl="0" algn="l">
              <a:spcBef>
                <a:spcPts val="370"/>
              </a:spcBef>
              <a:buClr>
                <a:srgbClr val="F0C1B0"/>
              </a:buClr>
              <a:buFont typeface="Noto Symbol"/>
              <a:buChar char="●"/>
              <a:defRPr/>
            </a:lvl3pPr>
            <a:lvl4pPr indent="-132080" marL="1097280" rtl="0" algn="l">
              <a:spcBef>
                <a:spcPts val="37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101600" marL="1371600" rtl="0" algn="l">
              <a:spcBef>
                <a:spcPts val="370"/>
              </a:spcBef>
              <a:buClr>
                <a:schemeClr val="accent3"/>
              </a:buClr>
              <a:buFont typeface="Calibri"/>
              <a:buChar char="o"/>
              <a:defRPr/>
            </a:lvl5pPr>
            <a:lvl6pPr indent="-121920" marL="1645920" rtl="0" algn="l">
              <a:spcBef>
                <a:spcPts val="370"/>
              </a:spcBef>
              <a:buClr>
                <a:schemeClr val="accent3"/>
              </a:buClr>
              <a:buFont typeface="Calibri"/>
              <a:buChar char="•"/>
              <a:defRPr/>
            </a:lvl6pPr>
            <a:lvl7pPr indent="-116839" marL="1920240" rtl="0" algn="l">
              <a:spcBef>
                <a:spcPts val="370"/>
              </a:spcBef>
              <a:buClr>
                <a:schemeClr val="accent2"/>
              </a:buClr>
              <a:buFont typeface="Calibri"/>
              <a:buChar char="•"/>
              <a:defRPr/>
            </a:lvl7pPr>
            <a:lvl8pPr indent="-124460" marL="2194560" rtl="0" algn="l">
              <a:spcBef>
                <a:spcPts val="370"/>
              </a:spcBef>
              <a:buClr>
                <a:srgbClr val="F0C1B0"/>
              </a:buClr>
              <a:buFont typeface="Calibri"/>
              <a:buChar char="•"/>
              <a:defRPr/>
            </a:lvl8pPr>
            <a:lvl9pPr indent="-119379" marL="2468880" rtl="0" algn="l">
              <a:spcBef>
                <a:spcPts val="370"/>
              </a:spcBef>
              <a:buClr>
                <a:srgbClr val="DDB8B3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rtl="0">
              <a:spcBef>
                <a:spcPts val="0"/>
              </a:spcBef>
              <a:buFont typeface="Calibri"/>
              <a:buNone/>
              <a:defRPr/>
            </a:lvl2pPr>
            <a:lvl3pPr rtl="0">
              <a:spcBef>
                <a:spcPts val="0"/>
              </a:spcBef>
              <a:buFont typeface="Calibri"/>
              <a:buNone/>
              <a:defRPr/>
            </a:lvl3pPr>
            <a:lvl4pPr rtl="0">
              <a:spcBef>
                <a:spcPts val="0"/>
              </a:spcBef>
              <a:buFont typeface="Calibri"/>
              <a:buNone/>
              <a:defRPr/>
            </a:lvl4pPr>
            <a:lvl5pPr rtl="0">
              <a:spcBef>
                <a:spcPts val="0"/>
              </a:spcBef>
              <a:buFont typeface="Calibri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Font typeface="Cambr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0" type="dt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/>
          <p:nvPr>
            <p:ph idx="12" type="sldNum"/>
          </p:nvPr>
        </p:nvSpPr>
        <p:spPr>
          <a:xfrm>
            <a:off x="195071" y="6208776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82" name="Shape 82"/>
          <p:cNvSpPr/>
          <p:nvPr/>
        </p:nvSpPr>
        <p:spPr>
          <a:xfrm flipH="1" rot="10800000">
            <a:off x="91076" y="4683554"/>
            <a:ext cx="12009119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91345" y="4650475"/>
            <a:ext cx="12008852" cy="45718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91347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219200" y="5445825"/>
            <a:ext cx="97535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1219200" y="4900550"/>
            <a:ext cx="9753599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Font typeface="Cambr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x="91078" y="66676"/>
            <a:ext cx="12002497" cy="4581524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" Type="http://schemas.openxmlformats.org/officeDocument/2006/relationships/image" Target="../media/image00.pn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tile algn="tl" flip="none" tx="0" sx="55000" ty="0" sy="55000"/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85344" y="69754"/>
            <a:ext cx="12017828" cy="6693408"/>
          </a:xfrm>
          <a:prstGeom prst="roundRect">
            <a:avLst>
              <a:gd fmla="val 4929" name="adj"/>
            </a:avLst>
          </a:prstGeom>
          <a:blipFill rotWithShape="1">
            <a:blip r:embed="rId1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/>
          <p:nvPr>
            <p:ph idx="12" type="sldNum"/>
          </p:nvPr>
        </p:nvSpPr>
        <p:spPr>
          <a:xfrm>
            <a:off x="195071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marL="274320" marR="0" rtl="0" algn="l">
              <a:spcBef>
                <a:spcPts val="580"/>
              </a:spcBef>
              <a:buClr>
                <a:schemeClr val="accent1"/>
              </a:buClr>
              <a:buFont typeface="Noto Symbol"/>
              <a:buChar char="●"/>
              <a:defRPr/>
            </a:lvl1pPr>
            <a:lvl2pPr indent="-101600" marL="548640" marR="0" rtl="0" algn="l">
              <a:spcBef>
                <a:spcPts val="370"/>
              </a:spcBef>
              <a:buClr>
                <a:schemeClr val="accent2"/>
              </a:buClr>
              <a:buFont typeface="Noto Symbol"/>
              <a:buChar char="●"/>
              <a:defRPr/>
            </a:lvl2pPr>
            <a:lvl3pPr indent="-130810" marL="822960" marR="0" rtl="0" algn="l">
              <a:spcBef>
                <a:spcPts val="370"/>
              </a:spcBef>
              <a:buClr>
                <a:srgbClr val="F0C1B0"/>
              </a:buClr>
              <a:buFont typeface="Noto Symbol"/>
              <a:buChar char="●"/>
              <a:defRPr/>
            </a:lvl3pPr>
            <a:lvl4pPr indent="-132080" marL="1097280" marR="0" rtl="0" algn="l">
              <a:spcBef>
                <a:spcPts val="37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101600" marL="1371600" marR="0" rtl="0" algn="l">
              <a:spcBef>
                <a:spcPts val="370"/>
              </a:spcBef>
              <a:buClr>
                <a:schemeClr val="accent3"/>
              </a:buClr>
              <a:buFont typeface="Calibri"/>
              <a:buChar char="o"/>
              <a:defRPr/>
            </a:lvl5pPr>
            <a:lvl6pPr indent="-121920" marL="1645920" marR="0" rtl="0" algn="l">
              <a:spcBef>
                <a:spcPts val="370"/>
              </a:spcBef>
              <a:buClr>
                <a:schemeClr val="accent3"/>
              </a:buClr>
              <a:buFont typeface="Calibri"/>
              <a:buChar char="•"/>
              <a:defRPr/>
            </a:lvl6pPr>
            <a:lvl7pPr indent="-116839" marL="1920240" marR="0" rtl="0" algn="l">
              <a:spcBef>
                <a:spcPts val="370"/>
              </a:spcBef>
              <a:buClr>
                <a:schemeClr val="accent2"/>
              </a:buClr>
              <a:buFont typeface="Calibri"/>
              <a:buChar char="•"/>
              <a:defRPr/>
            </a:lvl7pPr>
            <a:lvl8pPr indent="-124460" marL="2194560" marR="0" rtl="0" algn="l">
              <a:spcBef>
                <a:spcPts val="370"/>
              </a:spcBef>
              <a:buClr>
                <a:srgbClr val="F0C1B0"/>
              </a:buClr>
              <a:buFont typeface="Calibri"/>
              <a:buChar char="•"/>
              <a:defRPr/>
            </a:lvl8pPr>
            <a:lvl9pPr indent="-119379" marL="2468880" marR="0" rtl="0" algn="l">
              <a:spcBef>
                <a:spcPts val="370"/>
              </a:spcBef>
              <a:buClr>
                <a:srgbClr val="DDB8B3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jp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5.png"/><Relationship Id="rId6" Type="http://schemas.openxmlformats.org/officeDocument/2006/relationships/image" Target="../media/image03.png"/><Relationship Id="rId5" Type="http://schemas.openxmlformats.org/officeDocument/2006/relationships/image" Target="../media/image02.png"/><Relationship Id="rId7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jp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subTitle"/>
          </p:nvPr>
        </p:nvSpPr>
        <p:spPr>
          <a:xfrm>
            <a:off x="1727200" y="3200400"/>
            <a:ext cx="853439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pt-BR" sz="2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 seu sistema de estacionamento</a:t>
            </a:r>
          </a:p>
        </p:txBody>
      </p:sp>
      <p:sp>
        <p:nvSpPr>
          <p:cNvPr id="102" name="Shape 102"/>
          <p:cNvSpPr txBox="1"/>
          <p:nvPr>
            <p:ph type="ctrTitle"/>
          </p:nvPr>
        </p:nvSpPr>
        <p:spPr>
          <a:xfrm>
            <a:off x="609600" y="1505930"/>
            <a:ext cx="109727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mbria"/>
              <a:buNone/>
            </a:pPr>
            <a:r>
              <a:rPr b="0" baseline="0" i="0" lang="pt-BR" sz="4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Control Parking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0461" y="5025044"/>
            <a:ext cx="2510590" cy="1503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Sequência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825" y="1417649"/>
            <a:ext cx="10363200" cy="521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Maquina de Estados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549" y="1417650"/>
            <a:ext cx="9031574" cy="503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77650" y="209548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Gráficos Burn Up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00" y="438300"/>
            <a:ext cx="39624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275" y="609750"/>
            <a:ext cx="32194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3525" y="733562"/>
            <a:ext cx="3276600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4137" y="3615987"/>
            <a:ext cx="332422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42787" y="3616000"/>
            <a:ext cx="32670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914400" y="4301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Documentação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110225" y="1966025"/>
            <a:ext cx="9679799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400"/>
              <a:t>Usuário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400"/>
              <a:t>Técnica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400"/>
              <a:t>Casos de testes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1728050" y="1713800"/>
            <a:ext cx="7789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sistema para o gerenciamento de estacionamento privativo, sendo uma ótima ferramenta que auxilia no controle de estacionamento.</a:t>
            </a:r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 Control Parking é... 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1144925" y="1713800"/>
            <a:ext cx="1043759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Administrador</a:t>
            </a: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Modulos Control Parking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00950" y="1713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Funcionalidades: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Cadastro e acesso restrito ao cliente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Contratação de planos de estacionamento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Pedido de reserva de vaga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Relatórios</a:t>
            </a:r>
          </a:p>
          <a:p>
            <a: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Planos</a:t>
            </a:r>
          </a:p>
          <a:p>
            <a: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Reservas</a:t>
            </a: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Modulo Cliente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900950" y="14090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Funcionalidades: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Cadastro de novos clientese a cesso restrito ao administrador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Gereciamento dos planos de estacionamento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Gerenciamento das vagas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Controle das reservas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Gerenciamento das mensalidades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Geração de relatórios:</a:t>
            </a:r>
          </a:p>
          <a:p>
            <a: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Planos</a:t>
            </a:r>
          </a:p>
          <a:p>
            <a: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  <a:p>
            <a: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Planos e seus clientes</a:t>
            </a:r>
          </a:p>
          <a:p>
            <a: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Reservas utilizadas</a:t>
            </a:r>
          </a:p>
          <a:p>
            <a: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Reservas Cadastradas</a:t>
            </a:r>
          </a:p>
          <a:p>
            <a: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das vagas</a:t>
            </a: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Modulo Administrador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877650" y="209548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Apresentação do Sistema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877650" y="209548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Diagramas Control Parking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Comunicação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812" y="1658825"/>
            <a:ext cx="610552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Caso de Uso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975" y="1692112"/>
            <a:ext cx="677227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usiness plan presentation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