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5" autoAdjust="0"/>
    <p:restoredTop sz="94660"/>
  </p:normalViewPr>
  <p:slideViewPr>
    <p:cSldViewPr snapToGrid="0">
      <p:cViewPr varScale="1">
        <p:scale>
          <a:sx n="47" d="100"/>
          <a:sy n="47" d="100"/>
        </p:scale>
        <p:origin x="77" y="835"/>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FD67-1EA7-4D40-A5F2-85FC17015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169780-A8DE-4CF5-B125-D92843BE25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F37631-6495-4FA2-8600-7089684529F7}"/>
              </a:ext>
            </a:extLst>
          </p:cNvPr>
          <p:cNvSpPr>
            <a:spLocks noGrp="1"/>
          </p:cNvSpPr>
          <p:nvPr>
            <p:ph type="dt" sz="half" idx="10"/>
          </p:nvPr>
        </p:nvSpPr>
        <p:spPr/>
        <p:txBody>
          <a:bodyPr/>
          <a:lstStyle/>
          <a:p>
            <a:fld id="{7FE8F752-5AA6-4F4B-B4EE-110FB0229628}" type="datetimeFigureOut">
              <a:rPr lang="en-US" smtClean="0"/>
              <a:t>12/4/2019</a:t>
            </a:fld>
            <a:endParaRPr lang="en-US"/>
          </a:p>
        </p:txBody>
      </p:sp>
      <p:sp>
        <p:nvSpPr>
          <p:cNvPr id="5" name="Footer Placeholder 4">
            <a:extLst>
              <a:ext uri="{FF2B5EF4-FFF2-40B4-BE49-F238E27FC236}">
                <a16:creationId xmlns:a16="http://schemas.microsoft.com/office/drawing/2014/main" id="{4F80711B-0C1D-4044-8321-3A5CB8922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A6AE2-D117-4309-AAC6-F78C7C84D2B5}"/>
              </a:ext>
            </a:extLst>
          </p:cNvPr>
          <p:cNvSpPr>
            <a:spLocks noGrp="1"/>
          </p:cNvSpPr>
          <p:nvPr>
            <p:ph type="sldNum" sz="quarter" idx="12"/>
          </p:nvPr>
        </p:nvSpPr>
        <p:spPr/>
        <p:txBody>
          <a:bodyPr/>
          <a:lstStyle/>
          <a:p>
            <a:fld id="{F12FABDC-F615-494C-A00C-EB5C26DB9AD0}" type="slidenum">
              <a:rPr lang="en-US" smtClean="0"/>
              <a:t>‹#›</a:t>
            </a:fld>
            <a:endParaRPr lang="en-US"/>
          </a:p>
        </p:txBody>
      </p:sp>
    </p:spTree>
    <p:extLst>
      <p:ext uri="{BB962C8B-B14F-4D97-AF65-F5344CB8AC3E}">
        <p14:creationId xmlns:p14="http://schemas.microsoft.com/office/powerpoint/2010/main" val="3524704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1BD7-5F74-4C4F-9DC3-AF860B19A0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D00CBF-6DD1-4A63-B60F-6AB65A8B9E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1352D-409C-4EF3-B21E-ACB41974AB38}"/>
              </a:ext>
            </a:extLst>
          </p:cNvPr>
          <p:cNvSpPr>
            <a:spLocks noGrp="1"/>
          </p:cNvSpPr>
          <p:nvPr>
            <p:ph type="dt" sz="half" idx="10"/>
          </p:nvPr>
        </p:nvSpPr>
        <p:spPr/>
        <p:txBody>
          <a:bodyPr/>
          <a:lstStyle/>
          <a:p>
            <a:fld id="{7FE8F752-5AA6-4F4B-B4EE-110FB0229628}" type="datetimeFigureOut">
              <a:rPr lang="en-US" smtClean="0"/>
              <a:t>12/4/2019</a:t>
            </a:fld>
            <a:endParaRPr lang="en-US"/>
          </a:p>
        </p:txBody>
      </p:sp>
      <p:sp>
        <p:nvSpPr>
          <p:cNvPr id="5" name="Footer Placeholder 4">
            <a:extLst>
              <a:ext uri="{FF2B5EF4-FFF2-40B4-BE49-F238E27FC236}">
                <a16:creationId xmlns:a16="http://schemas.microsoft.com/office/drawing/2014/main" id="{2E0D4B94-38ED-4519-844E-1D9E6CBC3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69441-BFEA-4F4E-9248-49A8F40D92C8}"/>
              </a:ext>
            </a:extLst>
          </p:cNvPr>
          <p:cNvSpPr>
            <a:spLocks noGrp="1"/>
          </p:cNvSpPr>
          <p:nvPr>
            <p:ph type="sldNum" sz="quarter" idx="12"/>
          </p:nvPr>
        </p:nvSpPr>
        <p:spPr/>
        <p:txBody>
          <a:bodyPr/>
          <a:lstStyle/>
          <a:p>
            <a:fld id="{F12FABDC-F615-494C-A00C-EB5C26DB9AD0}" type="slidenum">
              <a:rPr lang="en-US" smtClean="0"/>
              <a:t>‹#›</a:t>
            </a:fld>
            <a:endParaRPr lang="en-US"/>
          </a:p>
        </p:txBody>
      </p:sp>
    </p:spTree>
    <p:extLst>
      <p:ext uri="{BB962C8B-B14F-4D97-AF65-F5344CB8AC3E}">
        <p14:creationId xmlns:p14="http://schemas.microsoft.com/office/powerpoint/2010/main" val="184295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3BD79-A378-48B9-AC9D-0627798FE7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12C788-3EB0-4F01-849B-958C092AA2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522B3-662E-4CCB-B229-55726320070F}"/>
              </a:ext>
            </a:extLst>
          </p:cNvPr>
          <p:cNvSpPr>
            <a:spLocks noGrp="1"/>
          </p:cNvSpPr>
          <p:nvPr>
            <p:ph type="dt" sz="half" idx="10"/>
          </p:nvPr>
        </p:nvSpPr>
        <p:spPr/>
        <p:txBody>
          <a:bodyPr/>
          <a:lstStyle/>
          <a:p>
            <a:fld id="{7FE8F752-5AA6-4F4B-B4EE-110FB0229628}" type="datetimeFigureOut">
              <a:rPr lang="en-US" smtClean="0"/>
              <a:t>12/4/2019</a:t>
            </a:fld>
            <a:endParaRPr lang="en-US"/>
          </a:p>
        </p:txBody>
      </p:sp>
      <p:sp>
        <p:nvSpPr>
          <p:cNvPr id="5" name="Footer Placeholder 4">
            <a:extLst>
              <a:ext uri="{FF2B5EF4-FFF2-40B4-BE49-F238E27FC236}">
                <a16:creationId xmlns:a16="http://schemas.microsoft.com/office/drawing/2014/main" id="{7E89CEED-524C-4871-8B5C-B3B5BCD01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7626E-793D-455B-9708-B8C7099F685B}"/>
              </a:ext>
            </a:extLst>
          </p:cNvPr>
          <p:cNvSpPr>
            <a:spLocks noGrp="1"/>
          </p:cNvSpPr>
          <p:nvPr>
            <p:ph type="sldNum" sz="quarter" idx="12"/>
          </p:nvPr>
        </p:nvSpPr>
        <p:spPr/>
        <p:txBody>
          <a:bodyPr/>
          <a:lstStyle/>
          <a:p>
            <a:fld id="{F12FABDC-F615-494C-A00C-EB5C26DB9AD0}" type="slidenum">
              <a:rPr lang="en-US" smtClean="0"/>
              <a:t>‹#›</a:t>
            </a:fld>
            <a:endParaRPr lang="en-US"/>
          </a:p>
        </p:txBody>
      </p:sp>
    </p:spTree>
    <p:extLst>
      <p:ext uri="{BB962C8B-B14F-4D97-AF65-F5344CB8AC3E}">
        <p14:creationId xmlns:p14="http://schemas.microsoft.com/office/powerpoint/2010/main" val="2843202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0BA5-CE93-4107-ABEB-6036E8FB57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71D099-FAC9-419D-8362-1C3432ED84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1ECA0-B4EE-449E-AC21-82C27E9E5909}"/>
              </a:ext>
            </a:extLst>
          </p:cNvPr>
          <p:cNvSpPr>
            <a:spLocks noGrp="1"/>
          </p:cNvSpPr>
          <p:nvPr>
            <p:ph type="dt" sz="half" idx="10"/>
          </p:nvPr>
        </p:nvSpPr>
        <p:spPr/>
        <p:txBody>
          <a:bodyPr/>
          <a:lstStyle/>
          <a:p>
            <a:fld id="{7FE8F752-5AA6-4F4B-B4EE-110FB0229628}" type="datetimeFigureOut">
              <a:rPr lang="en-US" smtClean="0"/>
              <a:t>12/4/2019</a:t>
            </a:fld>
            <a:endParaRPr lang="en-US"/>
          </a:p>
        </p:txBody>
      </p:sp>
      <p:sp>
        <p:nvSpPr>
          <p:cNvPr id="5" name="Footer Placeholder 4">
            <a:extLst>
              <a:ext uri="{FF2B5EF4-FFF2-40B4-BE49-F238E27FC236}">
                <a16:creationId xmlns:a16="http://schemas.microsoft.com/office/drawing/2014/main" id="{9839210B-0FB6-456F-8AD4-E55BD42F0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CA2CA-A924-43A0-BB0B-53E5A4FCBF91}"/>
              </a:ext>
            </a:extLst>
          </p:cNvPr>
          <p:cNvSpPr>
            <a:spLocks noGrp="1"/>
          </p:cNvSpPr>
          <p:nvPr>
            <p:ph type="sldNum" sz="quarter" idx="12"/>
          </p:nvPr>
        </p:nvSpPr>
        <p:spPr/>
        <p:txBody>
          <a:bodyPr/>
          <a:lstStyle/>
          <a:p>
            <a:fld id="{F12FABDC-F615-494C-A00C-EB5C26DB9AD0}" type="slidenum">
              <a:rPr lang="en-US" smtClean="0"/>
              <a:t>‹#›</a:t>
            </a:fld>
            <a:endParaRPr lang="en-US"/>
          </a:p>
        </p:txBody>
      </p:sp>
    </p:spTree>
    <p:extLst>
      <p:ext uri="{BB962C8B-B14F-4D97-AF65-F5344CB8AC3E}">
        <p14:creationId xmlns:p14="http://schemas.microsoft.com/office/powerpoint/2010/main" val="318847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0BDB-09E2-4020-85CC-1A45695E09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612036-5F85-4459-B91A-5927D63A0E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35BC8B-71BD-4498-8C0A-645825E5FC8D}"/>
              </a:ext>
            </a:extLst>
          </p:cNvPr>
          <p:cNvSpPr>
            <a:spLocks noGrp="1"/>
          </p:cNvSpPr>
          <p:nvPr>
            <p:ph type="dt" sz="half" idx="10"/>
          </p:nvPr>
        </p:nvSpPr>
        <p:spPr/>
        <p:txBody>
          <a:bodyPr/>
          <a:lstStyle/>
          <a:p>
            <a:fld id="{7FE8F752-5AA6-4F4B-B4EE-110FB0229628}" type="datetimeFigureOut">
              <a:rPr lang="en-US" smtClean="0"/>
              <a:t>12/4/2019</a:t>
            </a:fld>
            <a:endParaRPr lang="en-US"/>
          </a:p>
        </p:txBody>
      </p:sp>
      <p:sp>
        <p:nvSpPr>
          <p:cNvPr id="5" name="Footer Placeholder 4">
            <a:extLst>
              <a:ext uri="{FF2B5EF4-FFF2-40B4-BE49-F238E27FC236}">
                <a16:creationId xmlns:a16="http://schemas.microsoft.com/office/drawing/2014/main" id="{2D61584F-A087-4F67-B1D8-3E54BC5DA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FC96C-34B7-4779-B80F-FD24D9CBA05A}"/>
              </a:ext>
            </a:extLst>
          </p:cNvPr>
          <p:cNvSpPr>
            <a:spLocks noGrp="1"/>
          </p:cNvSpPr>
          <p:nvPr>
            <p:ph type="sldNum" sz="quarter" idx="12"/>
          </p:nvPr>
        </p:nvSpPr>
        <p:spPr/>
        <p:txBody>
          <a:bodyPr/>
          <a:lstStyle/>
          <a:p>
            <a:fld id="{F12FABDC-F615-494C-A00C-EB5C26DB9AD0}" type="slidenum">
              <a:rPr lang="en-US" smtClean="0"/>
              <a:t>‹#›</a:t>
            </a:fld>
            <a:endParaRPr lang="en-US"/>
          </a:p>
        </p:txBody>
      </p:sp>
    </p:spTree>
    <p:extLst>
      <p:ext uri="{BB962C8B-B14F-4D97-AF65-F5344CB8AC3E}">
        <p14:creationId xmlns:p14="http://schemas.microsoft.com/office/powerpoint/2010/main" val="372844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379E-D4C0-4A78-8E19-5C870AC28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CB8B0B-1C9A-483F-AC9D-508338086A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96856A-3C23-40FE-99FF-384DCD42F3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B5A0F2-D771-4096-A725-96B9C0D9AE74}"/>
              </a:ext>
            </a:extLst>
          </p:cNvPr>
          <p:cNvSpPr>
            <a:spLocks noGrp="1"/>
          </p:cNvSpPr>
          <p:nvPr>
            <p:ph type="dt" sz="half" idx="10"/>
          </p:nvPr>
        </p:nvSpPr>
        <p:spPr/>
        <p:txBody>
          <a:bodyPr/>
          <a:lstStyle/>
          <a:p>
            <a:fld id="{7FE8F752-5AA6-4F4B-B4EE-110FB0229628}" type="datetimeFigureOut">
              <a:rPr lang="en-US" smtClean="0"/>
              <a:t>12/4/2019</a:t>
            </a:fld>
            <a:endParaRPr lang="en-US"/>
          </a:p>
        </p:txBody>
      </p:sp>
      <p:sp>
        <p:nvSpPr>
          <p:cNvPr id="6" name="Footer Placeholder 5">
            <a:extLst>
              <a:ext uri="{FF2B5EF4-FFF2-40B4-BE49-F238E27FC236}">
                <a16:creationId xmlns:a16="http://schemas.microsoft.com/office/drawing/2014/main" id="{55CDFBD5-488A-48A6-A246-5CB22DF00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42BB6-449E-44DC-B243-B951FDDDF9CA}"/>
              </a:ext>
            </a:extLst>
          </p:cNvPr>
          <p:cNvSpPr>
            <a:spLocks noGrp="1"/>
          </p:cNvSpPr>
          <p:nvPr>
            <p:ph type="sldNum" sz="quarter" idx="12"/>
          </p:nvPr>
        </p:nvSpPr>
        <p:spPr/>
        <p:txBody>
          <a:bodyPr/>
          <a:lstStyle/>
          <a:p>
            <a:fld id="{F12FABDC-F615-494C-A00C-EB5C26DB9AD0}" type="slidenum">
              <a:rPr lang="en-US" smtClean="0"/>
              <a:t>‹#›</a:t>
            </a:fld>
            <a:endParaRPr lang="en-US"/>
          </a:p>
        </p:txBody>
      </p:sp>
    </p:spTree>
    <p:extLst>
      <p:ext uri="{BB962C8B-B14F-4D97-AF65-F5344CB8AC3E}">
        <p14:creationId xmlns:p14="http://schemas.microsoft.com/office/powerpoint/2010/main" val="361509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1817-9FDE-463D-A529-B7CF55F04A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FBBBD9-6028-4DA0-993D-53F80467A9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F266CA-3C62-4B41-A155-ACF5FBE0BE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EE9573-6EBA-4DCC-9585-72D337C92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0FE98E-28AC-438C-B47B-CA471B9F3B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590681-405C-4ACB-9469-7C1828EEA7F0}"/>
              </a:ext>
            </a:extLst>
          </p:cNvPr>
          <p:cNvSpPr>
            <a:spLocks noGrp="1"/>
          </p:cNvSpPr>
          <p:nvPr>
            <p:ph type="dt" sz="half" idx="10"/>
          </p:nvPr>
        </p:nvSpPr>
        <p:spPr/>
        <p:txBody>
          <a:bodyPr/>
          <a:lstStyle/>
          <a:p>
            <a:fld id="{7FE8F752-5AA6-4F4B-B4EE-110FB0229628}" type="datetimeFigureOut">
              <a:rPr lang="en-US" smtClean="0"/>
              <a:t>12/4/2019</a:t>
            </a:fld>
            <a:endParaRPr lang="en-US"/>
          </a:p>
        </p:txBody>
      </p:sp>
      <p:sp>
        <p:nvSpPr>
          <p:cNvPr id="8" name="Footer Placeholder 7">
            <a:extLst>
              <a:ext uri="{FF2B5EF4-FFF2-40B4-BE49-F238E27FC236}">
                <a16:creationId xmlns:a16="http://schemas.microsoft.com/office/drawing/2014/main" id="{49D2FD70-5812-4BF2-A6BA-A02233DAC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E1D640-C329-4BAE-8973-2F3B4BEAD525}"/>
              </a:ext>
            </a:extLst>
          </p:cNvPr>
          <p:cNvSpPr>
            <a:spLocks noGrp="1"/>
          </p:cNvSpPr>
          <p:nvPr>
            <p:ph type="sldNum" sz="quarter" idx="12"/>
          </p:nvPr>
        </p:nvSpPr>
        <p:spPr/>
        <p:txBody>
          <a:bodyPr/>
          <a:lstStyle/>
          <a:p>
            <a:fld id="{F12FABDC-F615-494C-A00C-EB5C26DB9AD0}" type="slidenum">
              <a:rPr lang="en-US" smtClean="0"/>
              <a:t>‹#›</a:t>
            </a:fld>
            <a:endParaRPr lang="en-US"/>
          </a:p>
        </p:txBody>
      </p:sp>
    </p:spTree>
    <p:extLst>
      <p:ext uri="{BB962C8B-B14F-4D97-AF65-F5344CB8AC3E}">
        <p14:creationId xmlns:p14="http://schemas.microsoft.com/office/powerpoint/2010/main" val="225256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0E0F-7BE8-4767-AEF5-AC49AE3174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91525D-0DA4-4A26-97A0-161752968932}"/>
              </a:ext>
            </a:extLst>
          </p:cNvPr>
          <p:cNvSpPr>
            <a:spLocks noGrp="1"/>
          </p:cNvSpPr>
          <p:nvPr>
            <p:ph type="dt" sz="half" idx="10"/>
          </p:nvPr>
        </p:nvSpPr>
        <p:spPr/>
        <p:txBody>
          <a:bodyPr/>
          <a:lstStyle/>
          <a:p>
            <a:fld id="{7FE8F752-5AA6-4F4B-B4EE-110FB0229628}" type="datetimeFigureOut">
              <a:rPr lang="en-US" smtClean="0"/>
              <a:t>12/4/2019</a:t>
            </a:fld>
            <a:endParaRPr lang="en-US"/>
          </a:p>
        </p:txBody>
      </p:sp>
      <p:sp>
        <p:nvSpPr>
          <p:cNvPr id="4" name="Footer Placeholder 3">
            <a:extLst>
              <a:ext uri="{FF2B5EF4-FFF2-40B4-BE49-F238E27FC236}">
                <a16:creationId xmlns:a16="http://schemas.microsoft.com/office/drawing/2014/main" id="{006959F1-7AAC-484C-8B3E-5CFCEE1745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F392D5-8A01-44FA-8C39-B9ABE7B1ED39}"/>
              </a:ext>
            </a:extLst>
          </p:cNvPr>
          <p:cNvSpPr>
            <a:spLocks noGrp="1"/>
          </p:cNvSpPr>
          <p:nvPr>
            <p:ph type="sldNum" sz="quarter" idx="12"/>
          </p:nvPr>
        </p:nvSpPr>
        <p:spPr/>
        <p:txBody>
          <a:bodyPr/>
          <a:lstStyle/>
          <a:p>
            <a:fld id="{F12FABDC-F615-494C-A00C-EB5C26DB9AD0}" type="slidenum">
              <a:rPr lang="en-US" smtClean="0"/>
              <a:t>‹#›</a:t>
            </a:fld>
            <a:endParaRPr lang="en-US"/>
          </a:p>
        </p:txBody>
      </p:sp>
    </p:spTree>
    <p:extLst>
      <p:ext uri="{BB962C8B-B14F-4D97-AF65-F5344CB8AC3E}">
        <p14:creationId xmlns:p14="http://schemas.microsoft.com/office/powerpoint/2010/main" val="81990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E57FA9-55D8-4B16-9207-6A31D7A2F0C8}"/>
              </a:ext>
            </a:extLst>
          </p:cNvPr>
          <p:cNvSpPr>
            <a:spLocks noGrp="1"/>
          </p:cNvSpPr>
          <p:nvPr>
            <p:ph type="dt" sz="half" idx="10"/>
          </p:nvPr>
        </p:nvSpPr>
        <p:spPr/>
        <p:txBody>
          <a:bodyPr/>
          <a:lstStyle/>
          <a:p>
            <a:fld id="{7FE8F752-5AA6-4F4B-B4EE-110FB0229628}" type="datetimeFigureOut">
              <a:rPr lang="en-US" smtClean="0"/>
              <a:t>12/4/2019</a:t>
            </a:fld>
            <a:endParaRPr lang="en-US"/>
          </a:p>
        </p:txBody>
      </p:sp>
      <p:sp>
        <p:nvSpPr>
          <p:cNvPr id="3" name="Footer Placeholder 2">
            <a:extLst>
              <a:ext uri="{FF2B5EF4-FFF2-40B4-BE49-F238E27FC236}">
                <a16:creationId xmlns:a16="http://schemas.microsoft.com/office/drawing/2014/main" id="{8C01FE9E-0A67-4D4F-B725-82951FA7DB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60790D-94C1-46EA-84B4-D44ACB01D6BE}"/>
              </a:ext>
            </a:extLst>
          </p:cNvPr>
          <p:cNvSpPr>
            <a:spLocks noGrp="1"/>
          </p:cNvSpPr>
          <p:nvPr>
            <p:ph type="sldNum" sz="quarter" idx="12"/>
          </p:nvPr>
        </p:nvSpPr>
        <p:spPr/>
        <p:txBody>
          <a:bodyPr/>
          <a:lstStyle/>
          <a:p>
            <a:fld id="{F12FABDC-F615-494C-A00C-EB5C26DB9AD0}" type="slidenum">
              <a:rPr lang="en-US" smtClean="0"/>
              <a:t>‹#›</a:t>
            </a:fld>
            <a:endParaRPr lang="en-US"/>
          </a:p>
        </p:txBody>
      </p:sp>
    </p:spTree>
    <p:extLst>
      <p:ext uri="{BB962C8B-B14F-4D97-AF65-F5344CB8AC3E}">
        <p14:creationId xmlns:p14="http://schemas.microsoft.com/office/powerpoint/2010/main" val="240346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DC44-A5F5-4DFD-8D62-CE92DBAB9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BC7E78-3645-4C64-93E3-1B1F251BA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D3D301-B8E5-4BA9-BCC3-B009005C1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D6B16-DF33-4808-8976-A31911A2770E}"/>
              </a:ext>
            </a:extLst>
          </p:cNvPr>
          <p:cNvSpPr>
            <a:spLocks noGrp="1"/>
          </p:cNvSpPr>
          <p:nvPr>
            <p:ph type="dt" sz="half" idx="10"/>
          </p:nvPr>
        </p:nvSpPr>
        <p:spPr/>
        <p:txBody>
          <a:bodyPr/>
          <a:lstStyle/>
          <a:p>
            <a:fld id="{7FE8F752-5AA6-4F4B-B4EE-110FB0229628}" type="datetimeFigureOut">
              <a:rPr lang="en-US" smtClean="0"/>
              <a:t>12/4/2019</a:t>
            </a:fld>
            <a:endParaRPr lang="en-US"/>
          </a:p>
        </p:txBody>
      </p:sp>
      <p:sp>
        <p:nvSpPr>
          <p:cNvPr id="6" name="Footer Placeholder 5">
            <a:extLst>
              <a:ext uri="{FF2B5EF4-FFF2-40B4-BE49-F238E27FC236}">
                <a16:creationId xmlns:a16="http://schemas.microsoft.com/office/drawing/2014/main" id="{2156CC6D-BF32-4CB4-9F8D-84E20D514C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5ACD3D-F708-4C7F-BA9C-38F20E862F20}"/>
              </a:ext>
            </a:extLst>
          </p:cNvPr>
          <p:cNvSpPr>
            <a:spLocks noGrp="1"/>
          </p:cNvSpPr>
          <p:nvPr>
            <p:ph type="sldNum" sz="quarter" idx="12"/>
          </p:nvPr>
        </p:nvSpPr>
        <p:spPr/>
        <p:txBody>
          <a:bodyPr/>
          <a:lstStyle/>
          <a:p>
            <a:fld id="{F12FABDC-F615-494C-A00C-EB5C26DB9AD0}" type="slidenum">
              <a:rPr lang="en-US" smtClean="0"/>
              <a:t>‹#›</a:t>
            </a:fld>
            <a:endParaRPr lang="en-US"/>
          </a:p>
        </p:txBody>
      </p:sp>
    </p:spTree>
    <p:extLst>
      <p:ext uri="{BB962C8B-B14F-4D97-AF65-F5344CB8AC3E}">
        <p14:creationId xmlns:p14="http://schemas.microsoft.com/office/powerpoint/2010/main" val="156975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96FD7-208C-457C-8346-0B0F1E57A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FEF966-EB3A-457D-BBBC-519A070FF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EFF620-C167-4BCC-9A0C-42A9D7396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64F80-CC0F-4709-A23E-F9EE4CEF99AC}"/>
              </a:ext>
            </a:extLst>
          </p:cNvPr>
          <p:cNvSpPr>
            <a:spLocks noGrp="1"/>
          </p:cNvSpPr>
          <p:nvPr>
            <p:ph type="dt" sz="half" idx="10"/>
          </p:nvPr>
        </p:nvSpPr>
        <p:spPr/>
        <p:txBody>
          <a:bodyPr/>
          <a:lstStyle/>
          <a:p>
            <a:fld id="{7FE8F752-5AA6-4F4B-B4EE-110FB0229628}" type="datetimeFigureOut">
              <a:rPr lang="en-US" smtClean="0"/>
              <a:t>12/4/2019</a:t>
            </a:fld>
            <a:endParaRPr lang="en-US"/>
          </a:p>
        </p:txBody>
      </p:sp>
      <p:sp>
        <p:nvSpPr>
          <p:cNvPr id="6" name="Footer Placeholder 5">
            <a:extLst>
              <a:ext uri="{FF2B5EF4-FFF2-40B4-BE49-F238E27FC236}">
                <a16:creationId xmlns:a16="http://schemas.microsoft.com/office/drawing/2014/main" id="{4B3B22A1-890E-4DBD-A971-799FC59AD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6A63E8-6AF9-4195-8115-F7E1340EF832}"/>
              </a:ext>
            </a:extLst>
          </p:cNvPr>
          <p:cNvSpPr>
            <a:spLocks noGrp="1"/>
          </p:cNvSpPr>
          <p:nvPr>
            <p:ph type="sldNum" sz="quarter" idx="12"/>
          </p:nvPr>
        </p:nvSpPr>
        <p:spPr/>
        <p:txBody>
          <a:bodyPr/>
          <a:lstStyle/>
          <a:p>
            <a:fld id="{F12FABDC-F615-494C-A00C-EB5C26DB9AD0}" type="slidenum">
              <a:rPr lang="en-US" smtClean="0"/>
              <a:t>‹#›</a:t>
            </a:fld>
            <a:endParaRPr lang="en-US"/>
          </a:p>
        </p:txBody>
      </p:sp>
    </p:spTree>
    <p:extLst>
      <p:ext uri="{BB962C8B-B14F-4D97-AF65-F5344CB8AC3E}">
        <p14:creationId xmlns:p14="http://schemas.microsoft.com/office/powerpoint/2010/main" val="333966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2EC11-6A1C-4728-B005-47A2CF4A66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7DF033-58DB-4159-8671-DA2B6C3023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17FE45-89AB-4338-ABE6-C83FBA783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8F752-5AA6-4F4B-B4EE-110FB0229628}" type="datetimeFigureOut">
              <a:rPr lang="en-US" smtClean="0"/>
              <a:t>12/4/2019</a:t>
            </a:fld>
            <a:endParaRPr lang="en-US"/>
          </a:p>
        </p:txBody>
      </p:sp>
      <p:sp>
        <p:nvSpPr>
          <p:cNvPr id="5" name="Footer Placeholder 4">
            <a:extLst>
              <a:ext uri="{FF2B5EF4-FFF2-40B4-BE49-F238E27FC236}">
                <a16:creationId xmlns:a16="http://schemas.microsoft.com/office/drawing/2014/main" id="{9949EE1B-839A-4281-9AC1-C30480F230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EA097B-87B8-464B-A4BD-3B545510B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FABDC-F615-494C-A00C-EB5C26DB9AD0}" type="slidenum">
              <a:rPr lang="en-US" smtClean="0"/>
              <a:t>‹#›</a:t>
            </a:fld>
            <a:endParaRPr lang="en-US"/>
          </a:p>
        </p:txBody>
      </p:sp>
    </p:spTree>
    <p:extLst>
      <p:ext uri="{BB962C8B-B14F-4D97-AF65-F5344CB8AC3E}">
        <p14:creationId xmlns:p14="http://schemas.microsoft.com/office/powerpoint/2010/main" val="368574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C16D7E-90CB-44BD-8F23-6A52127866DF}"/>
              </a:ext>
            </a:extLst>
          </p:cNvPr>
          <p:cNvSpPr txBox="1"/>
          <p:nvPr/>
        </p:nvSpPr>
        <p:spPr>
          <a:xfrm>
            <a:off x="429490" y="369455"/>
            <a:ext cx="3783281" cy="5293757"/>
          </a:xfrm>
          <a:prstGeom prst="rect">
            <a:avLst/>
          </a:prstGeom>
          <a:noFill/>
        </p:spPr>
        <p:txBody>
          <a:bodyPr wrap="square" rtlCol="0">
            <a:spAutoFit/>
          </a:bodyPr>
          <a:lstStyle/>
          <a:p>
            <a:pPr algn="ctr"/>
            <a:r>
              <a:rPr lang="en-US" sz="1400" dirty="0"/>
              <a:t>Method</a:t>
            </a:r>
          </a:p>
          <a:p>
            <a:r>
              <a:rPr lang="en-US" sz="1200" dirty="0"/>
              <a:t>Using a basic simulation of a modern cruising catamaran we simulate an Atlantic crossing with the use of battery and fuel cell energy storage instead of diesel motors/generators. A Reinforcement Learning method will be employed to manage the runtime of the sailboat.</a:t>
            </a:r>
          </a:p>
          <a:p>
            <a:endParaRPr lang="en-US" sz="1200" dirty="0"/>
          </a:p>
          <a:p>
            <a:pPr algn="ctr"/>
            <a:r>
              <a:rPr lang="en-US" sz="1400" dirty="0"/>
              <a:t>Simulation</a:t>
            </a:r>
          </a:p>
          <a:p>
            <a:r>
              <a:rPr lang="en-US" sz="1200" dirty="0"/>
              <a:t>The sailboat simulation attempts to model a Leopard 45, a popular sailing catamaran. It is equipped with 4 electric 10 kWh motors capable of up to 500 Watt regeneration each. The boat is also equipped with 13 M^2 of solar with an average efficiency of 0.19</a:t>
            </a:r>
          </a:p>
          <a:p>
            <a:endParaRPr lang="en-US" sz="1200" dirty="0"/>
          </a:p>
          <a:p>
            <a:r>
              <a:rPr lang="en-US" sz="1200" dirty="0"/>
              <a:t>Data was gathered from a NASA database about weather conditions in a point along the Atlantic crossing route. Wind speed at 2 meters from the surface and the kWh of energy received per M^2 are used.</a:t>
            </a:r>
          </a:p>
          <a:p>
            <a:endParaRPr lang="en-US" sz="1200" dirty="0"/>
          </a:p>
          <a:p>
            <a:pPr algn="ctr"/>
            <a:r>
              <a:rPr lang="en-US" sz="1600" dirty="0"/>
              <a:t>Reinforcement Learning</a:t>
            </a:r>
          </a:p>
          <a:p>
            <a:r>
              <a:rPr lang="en-US" sz="1200" dirty="0"/>
              <a:t>Each period we feed to a neural network the current state of the sailboat and the next 5 days of weather data. It can then choose how it wants to react. The actions it can take include running hydro regeneration, running the motors and at what speed, and to fill the hydrogen storage tanks and in what quantity.</a:t>
            </a:r>
          </a:p>
          <a:p>
            <a:endParaRPr lang="en-US" dirty="0"/>
          </a:p>
        </p:txBody>
      </p:sp>
      <p:sp>
        <p:nvSpPr>
          <p:cNvPr id="5" name="TextBox 4">
            <a:extLst>
              <a:ext uri="{FF2B5EF4-FFF2-40B4-BE49-F238E27FC236}">
                <a16:creationId xmlns:a16="http://schemas.microsoft.com/office/drawing/2014/main" id="{40B20721-1372-430F-B39B-F1FB059D8B1F}"/>
              </a:ext>
            </a:extLst>
          </p:cNvPr>
          <p:cNvSpPr txBox="1"/>
          <p:nvPr/>
        </p:nvSpPr>
        <p:spPr>
          <a:xfrm>
            <a:off x="4195950" y="369455"/>
            <a:ext cx="3783281" cy="2000548"/>
          </a:xfrm>
          <a:prstGeom prst="rect">
            <a:avLst/>
          </a:prstGeom>
          <a:noFill/>
        </p:spPr>
        <p:txBody>
          <a:bodyPr wrap="square" rtlCol="0">
            <a:spAutoFit/>
          </a:bodyPr>
          <a:lstStyle/>
          <a:p>
            <a:pPr algn="ctr"/>
            <a:r>
              <a:rPr lang="en-US" sz="1400" dirty="0"/>
              <a:t>Abstract</a:t>
            </a:r>
          </a:p>
          <a:p>
            <a:r>
              <a:rPr lang="en-US" sz="1200" dirty="0"/>
              <a:t>Many cruisers believe that a fully electric sailboat could rival the reliability and performance of a diesel powered boat. This work aims to prove that even under extreme circumstances a battery/fuel cell hybrid system could rival a diesel motor/generator system in performance.</a:t>
            </a:r>
          </a:p>
          <a:p>
            <a:endParaRPr lang="en-US" sz="1200" dirty="0"/>
          </a:p>
          <a:p>
            <a:pPr algn="ctr"/>
            <a:r>
              <a:rPr lang="en-US" sz="1400" dirty="0"/>
              <a:t>Results</a:t>
            </a:r>
          </a:p>
          <a:p>
            <a:r>
              <a:rPr lang="en-US" sz="1200" dirty="0"/>
              <a:t>Pending completion</a:t>
            </a:r>
          </a:p>
          <a:p>
            <a:endParaRPr lang="en-US" sz="1200" dirty="0"/>
          </a:p>
        </p:txBody>
      </p:sp>
      <p:sp>
        <p:nvSpPr>
          <p:cNvPr id="6" name="TextBox 5">
            <a:extLst>
              <a:ext uri="{FF2B5EF4-FFF2-40B4-BE49-F238E27FC236}">
                <a16:creationId xmlns:a16="http://schemas.microsoft.com/office/drawing/2014/main" id="{41144CCA-7DB0-43C2-8AF9-902AF8D83784}"/>
              </a:ext>
            </a:extLst>
          </p:cNvPr>
          <p:cNvSpPr txBox="1"/>
          <p:nvPr/>
        </p:nvSpPr>
        <p:spPr>
          <a:xfrm>
            <a:off x="8180121" y="369455"/>
            <a:ext cx="3783281" cy="3277820"/>
          </a:xfrm>
          <a:prstGeom prst="rect">
            <a:avLst/>
          </a:prstGeom>
          <a:noFill/>
        </p:spPr>
        <p:txBody>
          <a:bodyPr wrap="square" rtlCol="0">
            <a:spAutoFit/>
          </a:bodyPr>
          <a:lstStyle/>
          <a:p>
            <a:pPr algn="ctr"/>
            <a:r>
              <a:rPr lang="en-US" sz="1400" dirty="0"/>
              <a:t>Summary</a:t>
            </a:r>
          </a:p>
          <a:p>
            <a:r>
              <a:rPr lang="en-US" sz="1200" dirty="0"/>
              <a:t>Many cruisers believe that a fully electric sailboat could rival the reliability and performance of a diesel powered boat. This work aims to prove that even under extreme circumstances a battery/fuel cell hybrid system could rival a diesel motor/generator system in performance.</a:t>
            </a:r>
          </a:p>
          <a:p>
            <a:endParaRPr lang="en-US" sz="1200" dirty="0"/>
          </a:p>
          <a:p>
            <a:pPr algn="ctr"/>
            <a:r>
              <a:rPr lang="en-US" sz="1400" dirty="0"/>
              <a:t>Future Work</a:t>
            </a:r>
          </a:p>
          <a:p>
            <a:pPr marL="171450" indent="-171450">
              <a:buFont typeface="Arial" panose="020B0604020202020204" pitchFamily="34" charset="0"/>
              <a:buChar char="•"/>
            </a:pPr>
            <a:r>
              <a:rPr lang="en-US" sz="1200" dirty="0"/>
              <a:t>Refine simulation to be more realistic</a:t>
            </a:r>
          </a:p>
          <a:p>
            <a:pPr marL="171450" indent="-171450">
              <a:buFont typeface="Arial" panose="020B0604020202020204" pitchFamily="34" charset="0"/>
              <a:buChar char="•"/>
            </a:pPr>
            <a:r>
              <a:rPr lang="en-US" sz="1200" dirty="0"/>
              <a:t>Shorten period length to increase accuracy</a:t>
            </a:r>
          </a:p>
          <a:p>
            <a:pPr marL="171450" indent="-171450">
              <a:buFont typeface="Arial" panose="020B0604020202020204" pitchFamily="34" charset="0"/>
              <a:buChar char="•"/>
            </a:pPr>
            <a:r>
              <a:rPr lang="en-US" sz="1200" dirty="0"/>
              <a:t>Run simulation on different scenarios that don’t rely so much on sailing</a:t>
            </a:r>
          </a:p>
          <a:p>
            <a:pPr marL="171450" indent="-171450">
              <a:buFont typeface="Arial" panose="020B0604020202020204" pitchFamily="34" charset="0"/>
              <a:buChar char="•"/>
            </a:pPr>
            <a:endParaRPr lang="en-US" sz="1200" dirty="0"/>
          </a:p>
          <a:p>
            <a:r>
              <a:rPr lang="en-US" sz="1400" dirty="0"/>
              <a:t>References</a:t>
            </a:r>
            <a:endParaRPr lang="en-US" sz="1200" dirty="0"/>
          </a:p>
          <a:p>
            <a:r>
              <a:rPr lang="en-US" sz="1100" dirty="0"/>
              <a:t>https://power.larc.nasa.gov/</a:t>
            </a:r>
          </a:p>
          <a:p>
            <a:r>
              <a:rPr lang="en-US" sz="1100" dirty="0"/>
              <a:t>https://www.leopardcatamarans.com/catamarans/leopard-45</a:t>
            </a:r>
          </a:p>
          <a:p>
            <a:endParaRPr lang="en-US" sz="1100" dirty="0"/>
          </a:p>
        </p:txBody>
      </p:sp>
      <p:pic>
        <p:nvPicPr>
          <p:cNvPr id="8" name="Picture 7">
            <a:extLst>
              <a:ext uri="{FF2B5EF4-FFF2-40B4-BE49-F238E27FC236}">
                <a16:creationId xmlns:a16="http://schemas.microsoft.com/office/drawing/2014/main" id="{A79334D6-E9F1-4915-9C06-E95CC8540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771" y="2177633"/>
            <a:ext cx="2451965" cy="1838974"/>
          </a:xfrm>
          <a:prstGeom prst="rect">
            <a:avLst/>
          </a:prstGeom>
        </p:spPr>
      </p:pic>
      <p:pic>
        <p:nvPicPr>
          <p:cNvPr id="10" name="Picture 9">
            <a:extLst>
              <a:ext uri="{FF2B5EF4-FFF2-40B4-BE49-F238E27FC236}">
                <a16:creationId xmlns:a16="http://schemas.microsoft.com/office/drawing/2014/main" id="{CAC4FC1F-9B39-446D-8C2A-2FFAA43EC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5294" y="4178181"/>
            <a:ext cx="1432566" cy="1074425"/>
          </a:xfrm>
          <a:prstGeom prst="rect">
            <a:avLst/>
          </a:prstGeom>
        </p:spPr>
      </p:pic>
      <p:pic>
        <p:nvPicPr>
          <p:cNvPr id="12" name="Picture 11">
            <a:extLst>
              <a:ext uri="{FF2B5EF4-FFF2-40B4-BE49-F238E27FC236}">
                <a16:creationId xmlns:a16="http://schemas.microsoft.com/office/drawing/2014/main" id="{71EA26FA-BC41-45E0-B1E4-C62E8D4898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383" y="4096245"/>
            <a:ext cx="2451967" cy="1838975"/>
          </a:xfrm>
          <a:prstGeom prst="rect">
            <a:avLst/>
          </a:prstGeom>
        </p:spPr>
      </p:pic>
    </p:spTree>
    <p:extLst>
      <p:ext uri="{BB962C8B-B14F-4D97-AF65-F5344CB8AC3E}">
        <p14:creationId xmlns:p14="http://schemas.microsoft.com/office/powerpoint/2010/main" val="2088152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353</Words>
  <Application>Microsoft Office PowerPoint</Application>
  <PresentationFormat>Widescreen</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Strong</dc:creator>
  <cp:lastModifiedBy>Jacob Strong</cp:lastModifiedBy>
  <cp:revision>6</cp:revision>
  <dcterms:created xsi:type="dcterms:W3CDTF">2019-11-25T16:19:17Z</dcterms:created>
  <dcterms:modified xsi:type="dcterms:W3CDTF">2019-12-05T01:11:21Z</dcterms:modified>
</cp:coreProperties>
</file>