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1" r:id="rId5"/>
    <p:sldId id="266" r:id="rId6"/>
    <p:sldId id="262" r:id="rId7"/>
    <p:sldId id="267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242D83B-A309-43E5-8403-A6D45C34C649}">
          <p14:sldIdLst>
            <p14:sldId id="256"/>
          </p14:sldIdLst>
        </p14:section>
        <p14:section name="Body" id="{2345C6EF-F362-4CEA-951F-8F019F01F627}">
          <p14:sldIdLst>
            <p14:sldId id="260"/>
            <p14:sldId id="265"/>
            <p14:sldId id="261"/>
            <p14:sldId id="266"/>
            <p14:sldId id="262"/>
            <p14:sldId id="267"/>
            <p14:sldId id="263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7F25-DF97-41F0-8E28-DB629CAA2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LoRaWAN</a:t>
            </a:r>
            <a:r>
              <a:rPr lang="en-AU" dirty="0"/>
              <a:t> Temperature Sensors Array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F25DD-12E6-4036-AC49-D7B86BCE5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Intern Project 4; Innovation Central Perth; City of Melville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2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hampagne clipart">
            <a:extLst>
              <a:ext uri="{FF2B5EF4-FFF2-40B4-BE49-F238E27FC236}">
                <a16:creationId xmlns:a16="http://schemas.microsoft.com/office/drawing/2014/main" id="{5468B31F-6639-4E08-8410-E2DBF9CA5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67" y="1062782"/>
            <a:ext cx="4924865" cy="517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4B7A8-C83E-40EC-8C36-7C26E01E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28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0B58-62D3-42A9-9E78-BD7A482F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Problem</a:t>
            </a:r>
            <a:endParaRPr lang="en-GB" dirty="0"/>
          </a:p>
        </p:txBody>
      </p:sp>
      <p:pic>
        <p:nvPicPr>
          <p:cNvPr id="1026" name="Picture 2" descr="Image result for tree shade thermal camera">
            <a:extLst>
              <a:ext uri="{FF2B5EF4-FFF2-40B4-BE49-F238E27FC236}">
                <a16:creationId xmlns:a16="http://schemas.microsoft.com/office/drawing/2014/main" id="{FCDB452B-705C-4FDB-9426-04D8D3E1F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904999"/>
            <a:ext cx="4325035" cy="3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E50C3-D9E0-43AF-9FD8-FDBB1050E446}"/>
              </a:ext>
            </a:extLst>
          </p:cNvPr>
          <p:cNvSpPr txBox="1"/>
          <p:nvPr/>
        </p:nvSpPr>
        <p:spPr>
          <a:xfrm>
            <a:off x="2592924" y="5148775"/>
            <a:ext cx="3132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Source: https://twitter.com/franvdberg</a:t>
            </a:r>
            <a:endParaRPr lang="en-GB" sz="1100" dirty="0"/>
          </a:p>
        </p:txBody>
      </p:sp>
      <p:pic>
        <p:nvPicPr>
          <p:cNvPr id="1028" name="Picture 4" descr="http://www.eurosense.com/documents/graphics/images/company-news/voorbeeld_thermo_gent_b.jpg">
            <a:extLst>
              <a:ext uri="{FF2B5EF4-FFF2-40B4-BE49-F238E27FC236}">
                <a16:creationId xmlns:a16="http://schemas.microsoft.com/office/drawing/2014/main" id="{FF08153D-4E67-4773-8D46-373C07E3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7" y="1904999"/>
            <a:ext cx="4321443" cy="3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45CD6-C34F-4ECB-B139-EB5F5FD13AD0}"/>
              </a:ext>
            </a:extLst>
          </p:cNvPr>
          <p:cNvSpPr txBox="1"/>
          <p:nvPr/>
        </p:nvSpPr>
        <p:spPr>
          <a:xfrm>
            <a:off x="7048767" y="5172151"/>
            <a:ext cx="4321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Source: http://www.eurosense.com/documents/offices/belgium/news-archive/thermo_gent.xml?lang=en-gb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4031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0B58-62D3-42A9-9E78-BD7A482F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Problem</a:t>
            </a:r>
            <a:endParaRPr lang="en-GB" dirty="0"/>
          </a:p>
        </p:txBody>
      </p:sp>
      <p:pic>
        <p:nvPicPr>
          <p:cNvPr id="3074" name="Picture 2" descr="https://cache.pakistantoday.com.pk/Footpath1.jpg">
            <a:extLst>
              <a:ext uri="{FF2B5EF4-FFF2-40B4-BE49-F238E27FC236}">
                <a16:creationId xmlns:a16="http://schemas.microsoft.com/office/drawing/2014/main" id="{612FE578-7B3C-4D89-96EE-85E834209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99" y="1453498"/>
            <a:ext cx="5932097" cy="44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F74CE-3BED-41E1-9A59-8CF07A4E3C24}"/>
              </a:ext>
            </a:extLst>
          </p:cNvPr>
          <p:cNvSpPr txBox="1"/>
          <p:nvPr/>
        </p:nvSpPr>
        <p:spPr>
          <a:xfrm>
            <a:off x="3169699" y="5972280"/>
            <a:ext cx="5932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Source: https://www.pakistantoday.com.pk/2017/06/07/pedestrian-face-problems-due-to-lack-of-footpaths-in-lahore/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662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E429-DE79-4793-85A7-421E0959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 </a:t>
            </a:r>
            <a:endParaRPr lang="en-GB" dirty="0"/>
          </a:p>
        </p:txBody>
      </p:sp>
      <p:pic>
        <p:nvPicPr>
          <p:cNvPr id="2050" name="Picture 2" descr="line graph">
            <a:extLst>
              <a:ext uri="{FF2B5EF4-FFF2-40B4-BE49-F238E27FC236}">
                <a16:creationId xmlns:a16="http://schemas.microsoft.com/office/drawing/2014/main" id="{9A9DDA56-6C78-49B4-AD23-F63F92CCD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45" y="1905000"/>
            <a:ext cx="5958981" cy="42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BCE67-ABBD-4CC6-95EE-584AA3C7203B}"/>
              </a:ext>
            </a:extLst>
          </p:cNvPr>
          <p:cNvSpPr txBox="1"/>
          <p:nvPr/>
        </p:nvSpPr>
        <p:spPr>
          <a:xfrm>
            <a:off x="2724958" y="1264555"/>
            <a:ext cx="700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Material specific, Temporal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64B02-5B91-46B1-9D79-A6B50F2EC554}"/>
              </a:ext>
            </a:extLst>
          </p:cNvPr>
          <p:cNvSpPr txBox="1"/>
          <p:nvPr/>
        </p:nvSpPr>
        <p:spPr>
          <a:xfrm>
            <a:off x="3142814" y="6108209"/>
            <a:ext cx="593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Source: http://www.casanz2015.com/Picture-Of-Line-Graph-electrical.html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3396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D1D2-F384-432C-9D16-252BC76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– The Device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3D7BF-A130-4AB8-A9D2-B440FE4C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1571611"/>
            <a:ext cx="8126656" cy="49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D1D2-F384-432C-9D16-252BC76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– The Network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5AD94-B9E1-4E1B-874C-F09FD2AB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5" y="1579154"/>
            <a:ext cx="10541447" cy="41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D1D2-F384-432C-9D16-252BC76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– The Database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239A5-4516-4E31-9942-9ADAE5D8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52365"/>
            <a:ext cx="7439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26AF-E55B-4F81-8A08-594ACE8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to Date – The Device</a:t>
            </a:r>
            <a:endParaRPr lang="en-GB" dirty="0"/>
          </a:p>
        </p:txBody>
      </p:sp>
      <p:pic>
        <p:nvPicPr>
          <p:cNvPr id="4100" name="Picture 4" descr="https://lh3.googleusercontent.com/3m2Dt7JlWEG45g39tkKVFRxHfuBRh-SH4YFTKkE-MUAkTlDCtvvTR0vky_x--87XXccyhcXmELiVYMmOz8tsNFu_bpMsUNjv2t-_5oeSGgR5CGYtiTT7uvBjo11NPlcMbhO8kSoObfARkWPow3yaWmh001y2hZCU3_CreqKTi7wLnaB5HPf6dQ6w7EjY85VG4i0O3f3smssbE8ewmJpj6NgLbYZQmYesyLKiemNuTR9ROKDwRQGGnInAUywU7Sbf6AcHvk0kgLvbMuPOonnr2TTSJXYksoGTytU39ixi-pcal7LUxISAI6zBAs-ZI6RbGY40n66NSyIohkQme27IwCXOfHjzCI0rCiMEr76Fr50BChk3fdleJW_J27xvQbVqSN4tRetFBmDwC91nGvcutNipksuPL1x905ykNOIT2F8gcvr96avuC1fhQcregnvPTynpezllvAXr9ERi9v6UpWW6v6gDJ4uc6k8d5VXg4mPeuJDPkz_Xxs5q_8btJIf2NuI6zMvszQbKsnmTKMehoy_quFP0zrJjcksPoSCMwg81UaWWtqK3mwLFP4QWvVU9xPjaDVkmNs8LVHlCBM1tqUKo5nvV-SD1Jhrbf7Y=w883-h662-no">
            <a:extLst>
              <a:ext uri="{FF2B5EF4-FFF2-40B4-BE49-F238E27FC236}">
                <a16:creationId xmlns:a16="http://schemas.microsoft.com/office/drawing/2014/main" id="{CE99EF3A-B85A-497F-93AC-3294C51AF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b="17613"/>
          <a:stretch/>
        </p:blipFill>
        <p:spPr bwMode="auto">
          <a:xfrm>
            <a:off x="2258986" y="1491507"/>
            <a:ext cx="7674028" cy="48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60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26AF-E55B-4F81-8A08-594ACE8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to Date – Data Capture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4A863-4064-46B4-AA48-C23E0B8A6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" r="1096" b="16437"/>
          <a:stretch/>
        </p:blipFill>
        <p:spPr>
          <a:xfrm>
            <a:off x="2307575" y="1264555"/>
            <a:ext cx="9197037" cy="52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485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116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LoRaWAN Temperature Sensors Array</vt:lpstr>
      <vt:lpstr>The Problem</vt:lpstr>
      <vt:lpstr>The Problem</vt:lpstr>
      <vt:lpstr>Challenge </vt:lpstr>
      <vt:lpstr>Approach – The Device</vt:lpstr>
      <vt:lpstr>Approach – The Network</vt:lpstr>
      <vt:lpstr>Approach – The Database</vt:lpstr>
      <vt:lpstr>Progress to Date – The Device</vt:lpstr>
      <vt:lpstr>Progress to Date – Data Capture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 Temperature Sensors Array</dc:title>
  <dc:creator>Jack Downes</dc:creator>
  <cp:lastModifiedBy>Jack Downes</cp:lastModifiedBy>
  <cp:revision>6</cp:revision>
  <dcterms:created xsi:type="dcterms:W3CDTF">2018-01-17T00:34:19Z</dcterms:created>
  <dcterms:modified xsi:type="dcterms:W3CDTF">2018-01-17T05:39:13Z</dcterms:modified>
</cp:coreProperties>
</file>