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1" r:id="rId2"/>
  </p:sldMasterIdLst>
  <p:notesMasterIdLst>
    <p:notesMasterId r:id="rId16"/>
  </p:notesMasterIdLst>
  <p:sldIdLst>
    <p:sldId id="415" r:id="rId3"/>
    <p:sldId id="406" r:id="rId4"/>
    <p:sldId id="402" r:id="rId5"/>
    <p:sldId id="404" r:id="rId6"/>
    <p:sldId id="409" r:id="rId7"/>
    <p:sldId id="410" r:id="rId8"/>
    <p:sldId id="413" r:id="rId9"/>
    <p:sldId id="414" r:id="rId10"/>
    <p:sldId id="411" r:id="rId11"/>
    <p:sldId id="412" r:id="rId12"/>
    <p:sldId id="408" r:id="rId13"/>
    <p:sldId id="450" r:id="rId14"/>
    <p:sldId id="449" r:id="rId15"/>
  </p:sldIdLst>
  <p:sldSz cx="18288000" cy="10287000"/>
  <p:notesSz cx="6858000" cy="9144000"/>
  <p:embeddedFontLst>
    <p:embeddedFont>
      <p:font typeface="Montserrat" panose="00000500000000000000" pitchFamily="2" charset="0"/>
      <p:regular r:id="rId17"/>
      <p:bold r:id="rId18"/>
      <p:italic r:id="rId19"/>
      <p:boldItalic r:id="rId20"/>
    </p:embeddedFont>
    <p:embeddedFont>
      <p:font typeface="Montserrat ExtraBold" panose="00000900000000000000" pitchFamily="2" charset="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8" roundtripDataSignature="AMtx7mhwDD6oBiA/EcuLF3TX4A66TsOM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58259-18EA-55BA-464D-FF7203222E59}" v="6" dt="2024-12-05T10:20:28.147"/>
    <p1510:client id="{69DDEF7B-F2DB-2465-60A3-C625B5093B12}" v="168" dt="2024-12-05T10:01:36.277"/>
    <p1510:client id="{7D54FBE0-F89C-6859-5A28-9B78FB7EE9AD}" v="210" dt="2024-12-05T10:48:30.180"/>
  </p1510:revLst>
</p1510:revInfo>
</file>

<file path=ppt/tableStyles.xml><?xml version="1.0" encoding="utf-8"?>
<a:tblStyleLst xmlns:a="http://schemas.openxmlformats.org/drawingml/2006/main" def="{D96AB10A-FBEA-46FE-B128-4D0C62F234C5}">
  <a:tblStyle styleId="{D96AB10A-FBEA-46FE-B128-4D0C62F234C5}" styleName="Table_0">
    <a:wholeTbl>
      <a:tcTxStyle b="off" i="off">
        <a:font>
          <a:latin typeface="Montserrat"/>
          <a:ea typeface="Montserrat"/>
          <a:cs typeface="Montserra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Montserrat"/>
          <a:ea typeface="Montserrat"/>
          <a:cs typeface="Montserrat"/>
        </a:font>
        <a:schemeClr val="lt1"/>
      </a:tcTxStyle>
      <a:tcStyle>
        <a:tcBdr/>
        <a:fill>
          <a:solidFill>
            <a:schemeClr val="accent1"/>
          </a:solidFill>
        </a:fill>
      </a:tcStyle>
    </a:lastCol>
    <a:firstCol>
      <a:tcTxStyle b="on" i="off">
        <a:font>
          <a:latin typeface="Montserrat"/>
          <a:ea typeface="Montserrat"/>
          <a:cs typeface="Montserrat"/>
        </a:font>
        <a:schemeClr val="lt1"/>
      </a:tcTxStyle>
      <a:tcStyle>
        <a:tcBdr/>
        <a:fill>
          <a:solidFill>
            <a:schemeClr val="accent1"/>
          </a:solidFill>
        </a:fill>
      </a:tcStyle>
    </a:firstCol>
    <a:lastRow>
      <a:tcTxStyle b="on" i="off">
        <a:font>
          <a:latin typeface="Montserrat"/>
          <a:ea typeface="Montserrat"/>
          <a:cs typeface="Montserra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Montserrat"/>
          <a:ea typeface="Montserrat"/>
          <a:cs typeface="Montserra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22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1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2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22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223" Type="http://schemas.microsoft.com/office/2015/10/relationships/revisionInfo" Target="revisionInfo.xml"/><Relationship Id="rId8" Type="http://schemas.openxmlformats.org/officeDocument/2006/relationships/slide" Target="slides/slide6.xml"/><Relationship Id="rId21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759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54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243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4320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05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32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15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20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5058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411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90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224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0221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11.sv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svg"/><Relationship Id="rId7"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image" Target="../media/image20.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16.svg"/><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86"/>
          <p:cNvSpPr/>
          <p:nvPr/>
        </p:nvSpPr>
        <p:spPr>
          <a:xfrm>
            <a:off x="11804666" y="4354452"/>
            <a:ext cx="6559534" cy="5932546"/>
          </a:xfrm>
          <a:custGeom>
            <a:avLst/>
            <a:gdLst/>
            <a:ahLst/>
            <a:cxnLst/>
            <a:rect l="l" t="t" r="r" b="b"/>
            <a:pathLst>
              <a:path w="6559534" h="5932546" extrusionOk="0">
                <a:moveTo>
                  <a:pt x="0" y="0"/>
                </a:moveTo>
                <a:lnTo>
                  <a:pt x="6559534" y="0"/>
                </a:lnTo>
                <a:lnTo>
                  <a:pt x="6559534" y="5932546"/>
                </a:lnTo>
                <a:lnTo>
                  <a:pt x="0" y="5932546"/>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7" name="Google Shape;17;p86"/>
          <p:cNvSpPr/>
          <p:nvPr/>
        </p:nvSpPr>
        <p:spPr>
          <a:xfrm>
            <a:off x="5548105" y="5910644"/>
            <a:ext cx="6559535" cy="4415795"/>
          </a:xfrm>
          <a:custGeom>
            <a:avLst/>
            <a:gdLst/>
            <a:ahLst/>
            <a:cxnLst/>
            <a:rect l="l" t="t" r="r" b="b"/>
            <a:pathLst>
              <a:path w="6559535" h="4415795" extrusionOk="0">
                <a:moveTo>
                  <a:pt x="0" y="0"/>
                </a:moveTo>
                <a:lnTo>
                  <a:pt x="6559535" y="0"/>
                </a:lnTo>
                <a:lnTo>
                  <a:pt x="6559535" y="4415795"/>
                </a:lnTo>
                <a:lnTo>
                  <a:pt x="0" y="4415795"/>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8" name="Google Shape;18;p86"/>
          <p:cNvSpPr/>
          <p:nvPr/>
        </p:nvSpPr>
        <p:spPr>
          <a:xfrm>
            <a:off x="-75258" y="5424732"/>
            <a:ext cx="5903389" cy="4862269"/>
          </a:xfrm>
          <a:custGeom>
            <a:avLst/>
            <a:gdLst/>
            <a:ahLst/>
            <a:cxnLst/>
            <a:rect l="l" t="t" r="r" b="b"/>
            <a:pathLst>
              <a:path w="5903389" h="4862269" extrusionOk="0">
                <a:moveTo>
                  <a:pt x="0" y="0"/>
                </a:moveTo>
                <a:lnTo>
                  <a:pt x="5903389" y="0"/>
                </a:lnTo>
                <a:lnTo>
                  <a:pt x="5903389" y="4862269"/>
                </a:lnTo>
                <a:lnTo>
                  <a:pt x="0" y="486226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9" name="Google Shape;19;p86"/>
          <p:cNvSpPr/>
          <p:nvPr/>
        </p:nvSpPr>
        <p:spPr>
          <a:xfrm>
            <a:off x="12211054" y="1"/>
            <a:ext cx="6142260" cy="4204649"/>
          </a:xfrm>
          <a:custGeom>
            <a:avLst/>
            <a:gdLst/>
            <a:ahLst/>
            <a:cxnLst/>
            <a:rect l="l" t="t" r="r" b="b"/>
            <a:pathLst>
              <a:path w="6142260" h="4204649" extrusionOk="0">
                <a:moveTo>
                  <a:pt x="0" y="0"/>
                </a:moveTo>
                <a:lnTo>
                  <a:pt x="6142260" y="0"/>
                </a:lnTo>
                <a:lnTo>
                  <a:pt x="6142260" y="4204649"/>
                </a:lnTo>
                <a:lnTo>
                  <a:pt x="0" y="420464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20" name="Google Shape;20;p86"/>
          <p:cNvSpPr/>
          <p:nvPr/>
        </p:nvSpPr>
        <p:spPr>
          <a:xfrm>
            <a:off x="5864233" y="-39439"/>
            <a:ext cx="6559534" cy="4826133"/>
          </a:xfrm>
          <a:custGeom>
            <a:avLst/>
            <a:gdLst/>
            <a:ahLst/>
            <a:cxnLst/>
            <a:rect l="l" t="t" r="r" b="b"/>
            <a:pathLst>
              <a:path w="6559534" h="4826133" extrusionOk="0">
                <a:moveTo>
                  <a:pt x="0" y="0"/>
                </a:moveTo>
                <a:lnTo>
                  <a:pt x="6559534" y="0"/>
                </a:lnTo>
                <a:lnTo>
                  <a:pt x="6559534" y="4826133"/>
                </a:lnTo>
                <a:lnTo>
                  <a:pt x="0" y="4826133"/>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21" name="Google Shape;21;p86"/>
          <p:cNvSpPr/>
          <p:nvPr/>
        </p:nvSpPr>
        <p:spPr>
          <a:xfrm>
            <a:off x="-76200" y="1"/>
            <a:ext cx="6241525" cy="6060467"/>
          </a:xfrm>
          <a:custGeom>
            <a:avLst/>
            <a:gdLst/>
            <a:ahLst/>
            <a:cxnLst/>
            <a:rect l="l" t="t" r="r" b="b"/>
            <a:pathLst>
              <a:path w="6241525" h="6060467" extrusionOk="0">
                <a:moveTo>
                  <a:pt x="0" y="0"/>
                </a:moveTo>
                <a:lnTo>
                  <a:pt x="6241525" y="0"/>
                </a:lnTo>
                <a:lnTo>
                  <a:pt x="6241525" y="6060467"/>
                </a:lnTo>
                <a:lnTo>
                  <a:pt x="0" y="6060467"/>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22" name="Google Shape;22;p86"/>
          <p:cNvSpPr/>
          <p:nvPr/>
        </p:nvSpPr>
        <p:spPr>
          <a:xfrm>
            <a:off x="493457" y="333030"/>
            <a:ext cx="17301086" cy="9620939"/>
          </a:xfrm>
          <a:custGeom>
            <a:avLst/>
            <a:gdLst/>
            <a:ahLst/>
            <a:cxnLst/>
            <a:rect l="l" t="t" r="r" b="b"/>
            <a:pathLst>
              <a:path w="4556665" h="2533910" extrusionOk="0">
                <a:moveTo>
                  <a:pt x="0" y="0"/>
                </a:moveTo>
                <a:lnTo>
                  <a:pt x="4556665" y="0"/>
                </a:lnTo>
                <a:lnTo>
                  <a:pt x="4556665" y="2533910"/>
                </a:lnTo>
                <a:lnTo>
                  <a:pt x="0" y="253391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cxnSp>
        <p:nvCxnSpPr>
          <p:cNvPr id="23" name="Google Shape;23;p86"/>
          <p:cNvCxnSpPr/>
          <p:nvPr/>
        </p:nvCxnSpPr>
        <p:spPr>
          <a:xfrm rot="10800000" flipH="1">
            <a:off x="1406670" y="1358900"/>
            <a:ext cx="15474659" cy="19050"/>
          </a:xfrm>
          <a:prstGeom prst="straightConnector1">
            <a:avLst/>
          </a:prstGeom>
          <a:noFill/>
          <a:ln w="38100" cap="flat" cmpd="sng">
            <a:solidFill>
              <a:srgbClr val="AE2E71"/>
            </a:solidFill>
            <a:prstDash val="solid"/>
            <a:round/>
            <a:headEnd type="none" w="sm" len="sm"/>
            <a:tailEnd type="none" w="sm" len="sm"/>
          </a:ln>
        </p:spPr>
      </p:cxnSp>
      <p:sp>
        <p:nvSpPr>
          <p:cNvPr id="24" name="Google Shape;24;p86"/>
          <p:cNvSpPr/>
          <p:nvPr/>
        </p:nvSpPr>
        <p:spPr>
          <a:xfrm>
            <a:off x="6431476" y="820838"/>
            <a:ext cx="5425048" cy="1095175"/>
          </a:xfrm>
          <a:custGeom>
            <a:avLst/>
            <a:gdLst/>
            <a:ahLst/>
            <a:cxnLst/>
            <a:rect l="l" t="t" r="r" b="b"/>
            <a:pathLst>
              <a:path w="5425048" h="1095175" extrusionOk="0">
                <a:moveTo>
                  <a:pt x="0" y="0"/>
                </a:moveTo>
                <a:lnTo>
                  <a:pt x="5425048" y="0"/>
                </a:lnTo>
                <a:lnTo>
                  <a:pt x="5425048" y="1095174"/>
                </a:lnTo>
                <a:lnTo>
                  <a:pt x="0" y="1095174"/>
                </a:lnTo>
                <a:lnTo>
                  <a:pt x="0" y="0"/>
                </a:lnTo>
                <a:close/>
              </a:path>
            </a:pathLst>
          </a:custGeom>
          <a:blipFill rotWithShape="1">
            <a:blip r:embed="rId3">
              <a:alphaModFix/>
            </a:blip>
            <a:stretch>
              <a:fillRect l="-7268" r="-726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25" name="Google Shape;25;p86"/>
          <p:cNvSpPr/>
          <p:nvPr/>
        </p:nvSpPr>
        <p:spPr>
          <a:xfrm>
            <a:off x="6820273" y="6316096"/>
            <a:ext cx="4331327" cy="1082832"/>
          </a:xfrm>
          <a:custGeom>
            <a:avLst/>
            <a:gdLst/>
            <a:ahLst/>
            <a:cxnLst/>
            <a:rect l="l" t="t" r="r" b="b"/>
            <a:pathLst>
              <a:path w="4331327" h="1082832" extrusionOk="0">
                <a:moveTo>
                  <a:pt x="0" y="0"/>
                </a:moveTo>
                <a:lnTo>
                  <a:pt x="4331327" y="0"/>
                </a:lnTo>
                <a:lnTo>
                  <a:pt x="4331327" y="1082832"/>
                </a:lnTo>
                <a:lnTo>
                  <a:pt x="0" y="1082832"/>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26" name="Google Shape;26;p86"/>
          <p:cNvSpPr txBox="1">
            <a:spLocks noGrp="1"/>
          </p:cNvSpPr>
          <p:nvPr>
            <p:ph type="subTitle" idx="1"/>
          </p:nvPr>
        </p:nvSpPr>
        <p:spPr>
          <a:xfrm>
            <a:off x="7173148" y="6432630"/>
            <a:ext cx="3567199" cy="8497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500"/>
              </a:spcBef>
              <a:spcAft>
                <a:spcPts val="0"/>
              </a:spcAft>
              <a:buClr>
                <a:schemeClr val="lt1"/>
              </a:buClr>
              <a:buSzPts val="2900"/>
              <a:buNone/>
              <a:defRPr sz="2900">
                <a:solidFill>
                  <a:schemeClr val="lt1"/>
                </a:solidFill>
                <a:latin typeface="Montserrat ExtraBold"/>
                <a:ea typeface="Montserrat ExtraBold"/>
                <a:cs typeface="Montserrat ExtraBold"/>
                <a:sym typeface="Montserrat ExtraBold"/>
              </a:defRPr>
            </a:lvl1pPr>
            <a:lvl2pPr lvl="1" algn="ctr">
              <a:lnSpc>
                <a:spcPct val="90000"/>
              </a:lnSpc>
              <a:spcBef>
                <a:spcPts val="750"/>
              </a:spcBef>
              <a:spcAft>
                <a:spcPts val="0"/>
              </a:spcAft>
              <a:buClr>
                <a:schemeClr val="dk1"/>
              </a:buClr>
              <a:buSzPts val="3000"/>
              <a:buNone/>
              <a:defRPr sz="3000"/>
            </a:lvl2pPr>
            <a:lvl3pPr lvl="2" algn="ctr">
              <a:lnSpc>
                <a:spcPct val="90000"/>
              </a:lnSpc>
              <a:spcBef>
                <a:spcPts val="750"/>
              </a:spcBef>
              <a:spcAft>
                <a:spcPts val="0"/>
              </a:spcAft>
              <a:buClr>
                <a:schemeClr val="dk1"/>
              </a:buClr>
              <a:buSzPts val="2700"/>
              <a:buNone/>
              <a:defRPr sz="2700"/>
            </a:lvl3pPr>
            <a:lvl4pPr lvl="3" algn="ctr">
              <a:lnSpc>
                <a:spcPct val="90000"/>
              </a:lnSpc>
              <a:spcBef>
                <a:spcPts val="750"/>
              </a:spcBef>
              <a:spcAft>
                <a:spcPts val="0"/>
              </a:spcAft>
              <a:buClr>
                <a:schemeClr val="dk1"/>
              </a:buClr>
              <a:buSzPts val="2400"/>
              <a:buNone/>
              <a:defRPr sz="2400"/>
            </a:lvl4pPr>
            <a:lvl5pPr lvl="4" algn="ctr">
              <a:lnSpc>
                <a:spcPct val="90000"/>
              </a:lnSpc>
              <a:spcBef>
                <a:spcPts val="750"/>
              </a:spcBef>
              <a:spcAft>
                <a:spcPts val="0"/>
              </a:spcAft>
              <a:buClr>
                <a:schemeClr val="dk1"/>
              </a:buClr>
              <a:buSzPts val="2400"/>
              <a:buNone/>
              <a:defRPr sz="2400"/>
            </a:lvl5pPr>
            <a:lvl6pPr lvl="5" algn="ctr">
              <a:lnSpc>
                <a:spcPct val="90000"/>
              </a:lnSpc>
              <a:spcBef>
                <a:spcPts val="750"/>
              </a:spcBef>
              <a:spcAft>
                <a:spcPts val="0"/>
              </a:spcAft>
              <a:buClr>
                <a:schemeClr val="dk1"/>
              </a:buClr>
              <a:buSzPts val="2400"/>
              <a:buNone/>
              <a:defRPr sz="2400"/>
            </a:lvl6pPr>
            <a:lvl7pPr lvl="6" algn="ctr">
              <a:lnSpc>
                <a:spcPct val="90000"/>
              </a:lnSpc>
              <a:spcBef>
                <a:spcPts val="750"/>
              </a:spcBef>
              <a:spcAft>
                <a:spcPts val="0"/>
              </a:spcAft>
              <a:buClr>
                <a:schemeClr val="dk1"/>
              </a:buClr>
              <a:buSzPts val="2400"/>
              <a:buNone/>
              <a:defRPr sz="2400"/>
            </a:lvl7pPr>
            <a:lvl8pPr lvl="7" algn="ctr">
              <a:lnSpc>
                <a:spcPct val="90000"/>
              </a:lnSpc>
              <a:spcBef>
                <a:spcPts val="750"/>
              </a:spcBef>
              <a:spcAft>
                <a:spcPts val="0"/>
              </a:spcAft>
              <a:buClr>
                <a:schemeClr val="dk1"/>
              </a:buClr>
              <a:buSzPts val="2400"/>
              <a:buNone/>
              <a:defRPr sz="2400"/>
            </a:lvl8pPr>
            <a:lvl9pPr lvl="8" algn="ctr">
              <a:lnSpc>
                <a:spcPct val="90000"/>
              </a:lnSpc>
              <a:spcBef>
                <a:spcPts val="750"/>
              </a:spcBef>
              <a:spcAft>
                <a:spcPts val="0"/>
              </a:spcAft>
              <a:buClr>
                <a:schemeClr val="dk1"/>
              </a:buClr>
              <a:buSzPts val="2400"/>
              <a:buNone/>
              <a:defRPr sz="2400"/>
            </a:lvl9pPr>
          </a:lstStyle>
          <a:p>
            <a:endParaRPr/>
          </a:p>
        </p:txBody>
      </p:sp>
      <p:sp>
        <p:nvSpPr>
          <p:cNvPr id="27" name="Google Shape;27;p86"/>
          <p:cNvSpPr/>
          <p:nvPr/>
        </p:nvSpPr>
        <p:spPr>
          <a:xfrm>
            <a:off x="8587570" y="8205321"/>
            <a:ext cx="1112859" cy="1052979"/>
          </a:xfrm>
          <a:custGeom>
            <a:avLst/>
            <a:gdLst/>
            <a:ahLst/>
            <a:cxnLst/>
            <a:rect l="l" t="t" r="r" b="b"/>
            <a:pathLst>
              <a:path w="1112859" h="1052979" extrusionOk="0">
                <a:moveTo>
                  <a:pt x="0" y="0"/>
                </a:moveTo>
                <a:lnTo>
                  <a:pt x="1112860" y="0"/>
                </a:lnTo>
                <a:lnTo>
                  <a:pt x="1112860" y="1052979"/>
                </a:lnTo>
                <a:lnTo>
                  <a:pt x="0" y="105297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28" name="Google Shape;28;p86"/>
          <p:cNvSpPr txBox="1">
            <a:spLocks noGrp="1"/>
          </p:cNvSpPr>
          <p:nvPr>
            <p:ph type="ftr" idx="11"/>
          </p:nvPr>
        </p:nvSpPr>
        <p:spPr>
          <a:xfrm>
            <a:off x="6057899" y="9343955"/>
            <a:ext cx="6172200" cy="4194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6"/>
          <p:cNvSpPr txBox="1">
            <a:spLocks noGrp="1"/>
          </p:cNvSpPr>
          <p:nvPr>
            <p:ph type="body" idx="2"/>
          </p:nvPr>
        </p:nvSpPr>
        <p:spPr>
          <a:xfrm>
            <a:off x="1784350" y="2487613"/>
            <a:ext cx="15097125" cy="316388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500"/>
              </a:spcBef>
              <a:spcAft>
                <a:spcPts val="0"/>
              </a:spcAft>
              <a:buClr>
                <a:schemeClr val="dk1"/>
              </a:buClr>
              <a:buSzPts val="9600"/>
              <a:buNone/>
              <a:defRPr sz="9600"/>
            </a:lvl1pPr>
            <a:lvl2pPr marL="914400" lvl="1" indent="-228600" algn="ctr">
              <a:lnSpc>
                <a:spcPct val="90000"/>
              </a:lnSpc>
              <a:spcBef>
                <a:spcPts val="750"/>
              </a:spcBef>
              <a:spcAft>
                <a:spcPts val="0"/>
              </a:spcAft>
              <a:buClr>
                <a:schemeClr val="dk1"/>
              </a:buClr>
              <a:buSzPts val="3600"/>
              <a:buNone/>
              <a:defRPr/>
            </a:lvl2pPr>
            <a:lvl3pPr marL="1371600" lvl="2" indent="-228600" algn="ctr">
              <a:lnSpc>
                <a:spcPct val="90000"/>
              </a:lnSpc>
              <a:spcBef>
                <a:spcPts val="750"/>
              </a:spcBef>
              <a:spcAft>
                <a:spcPts val="0"/>
              </a:spcAft>
              <a:buClr>
                <a:schemeClr val="dk1"/>
              </a:buClr>
              <a:buSzPts val="3000"/>
              <a:buNone/>
              <a:defRPr/>
            </a:lvl3pPr>
            <a:lvl4pPr marL="1828800" lvl="3" indent="-228600" algn="ctr">
              <a:lnSpc>
                <a:spcPct val="90000"/>
              </a:lnSpc>
              <a:spcBef>
                <a:spcPts val="750"/>
              </a:spcBef>
              <a:spcAft>
                <a:spcPts val="0"/>
              </a:spcAft>
              <a:buClr>
                <a:schemeClr val="dk1"/>
              </a:buClr>
              <a:buSzPts val="2700"/>
              <a:buNone/>
              <a:defRPr/>
            </a:lvl4pPr>
            <a:lvl5pPr marL="2286000" lvl="4" indent="-228600" algn="ctr">
              <a:lnSpc>
                <a:spcPct val="90000"/>
              </a:lnSpc>
              <a:spcBef>
                <a:spcPts val="750"/>
              </a:spcBef>
              <a:spcAft>
                <a:spcPts val="0"/>
              </a:spcAft>
              <a:buClr>
                <a:schemeClr val="dk1"/>
              </a:buClr>
              <a:buSzPts val="2700"/>
              <a:buNone/>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Section Header">
  <p:cSld name="3_Section Header">
    <p:spTree>
      <p:nvGrpSpPr>
        <p:cNvPr id="1" name="Shape 146"/>
        <p:cNvGrpSpPr/>
        <p:nvPr/>
      </p:nvGrpSpPr>
      <p:grpSpPr>
        <a:xfrm>
          <a:off x="0" y="0"/>
          <a:ext cx="0" cy="0"/>
          <a:chOff x="0" y="0"/>
          <a:chExt cx="0" cy="0"/>
        </a:xfrm>
      </p:grpSpPr>
      <p:sp>
        <p:nvSpPr>
          <p:cNvPr id="147" name="Google Shape;147;p95"/>
          <p:cNvSpPr/>
          <p:nvPr/>
        </p:nvSpPr>
        <p:spPr>
          <a:xfrm>
            <a:off x="16163760" y="431087"/>
            <a:ext cx="1396917" cy="1396917"/>
          </a:xfrm>
          <a:custGeom>
            <a:avLst/>
            <a:gdLst/>
            <a:ahLst/>
            <a:cxnLst/>
            <a:rect l="l" t="t" r="r" b="b"/>
            <a:pathLst>
              <a:path w="1396917" h="1396917" extrusionOk="0">
                <a:moveTo>
                  <a:pt x="0" y="0"/>
                </a:moveTo>
                <a:lnTo>
                  <a:pt x="1396917" y="0"/>
                </a:lnTo>
                <a:lnTo>
                  <a:pt x="1396917" y="1396918"/>
                </a:lnTo>
                <a:lnTo>
                  <a:pt x="0" y="1396918"/>
                </a:lnTo>
                <a:lnTo>
                  <a:pt x="0" y="0"/>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cxnSp>
        <p:nvCxnSpPr>
          <p:cNvPr id="148" name="Google Shape;148;p95"/>
          <p:cNvCxnSpPr/>
          <p:nvPr/>
        </p:nvCxnSpPr>
        <p:spPr>
          <a:xfrm rot="10800000" flipH="1">
            <a:off x="689077" y="1177171"/>
            <a:ext cx="15474659" cy="19050"/>
          </a:xfrm>
          <a:prstGeom prst="straightConnector1">
            <a:avLst/>
          </a:prstGeom>
          <a:noFill/>
          <a:ln w="38100" cap="flat" cmpd="sng">
            <a:solidFill>
              <a:srgbClr val="005C57"/>
            </a:solidFill>
            <a:prstDash val="solid"/>
            <a:round/>
            <a:headEnd type="none" w="sm" len="sm"/>
            <a:tailEnd type="none" w="sm" len="sm"/>
          </a:ln>
        </p:spPr>
      </p:cxnSp>
      <p:sp>
        <p:nvSpPr>
          <p:cNvPr id="149" name="Google Shape;149;p95"/>
          <p:cNvSpPr/>
          <p:nvPr/>
        </p:nvSpPr>
        <p:spPr>
          <a:xfrm>
            <a:off x="17397479" y="9481613"/>
            <a:ext cx="615025" cy="581932"/>
          </a:xfrm>
          <a:custGeom>
            <a:avLst/>
            <a:gdLst/>
            <a:ahLst/>
            <a:cxnLst/>
            <a:rect l="l" t="t" r="r" b="b"/>
            <a:pathLst>
              <a:path w="615025" h="581932" extrusionOk="0">
                <a:moveTo>
                  <a:pt x="0" y="0"/>
                </a:moveTo>
                <a:lnTo>
                  <a:pt x="615025" y="0"/>
                </a:lnTo>
                <a:lnTo>
                  <a:pt x="615025" y="581932"/>
                </a:lnTo>
                <a:lnTo>
                  <a:pt x="0" y="58193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50" name="Google Shape;150;p9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95"/>
          <p:cNvSpPr txBox="1">
            <a:spLocks noGrp="1"/>
          </p:cNvSpPr>
          <p:nvPr>
            <p:ph type="title"/>
          </p:nvPr>
        </p:nvSpPr>
        <p:spPr>
          <a:xfrm>
            <a:off x="581979" y="-1294"/>
            <a:ext cx="7227895" cy="117580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5C57"/>
              </a:buClr>
              <a:buSzPts val="7990"/>
              <a:buFont typeface="League Gothic"/>
              <a:buNone/>
              <a:defRPr sz="7990">
                <a:solidFill>
                  <a:srgbClr val="005C5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95"/>
          <p:cNvSpPr txBox="1">
            <a:spLocks noGrp="1"/>
          </p:cNvSpPr>
          <p:nvPr>
            <p:ph type="body" idx="1"/>
          </p:nvPr>
        </p:nvSpPr>
        <p:spPr>
          <a:xfrm>
            <a:off x="689077" y="1920599"/>
            <a:ext cx="16593669" cy="78271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Comparison">
  <p:cSld name="4_Comparison">
    <p:spTree>
      <p:nvGrpSpPr>
        <p:cNvPr id="1" name="Shape 153"/>
        <p:cNvGrpSpPr/>
        <p:nvPr/>
      </p:nvGrpSpPr>
      <p:grpSpPr>
        <a:xfrm>
          <a:off x="0" y="0"/>
          <a:ext cx="0" cy="0"/>
          <a:chOff x="0" y="0"/>
          <a:chExt cx="0" cy="0"/>
        </a:xfrm>
      </p:grpSpPr>
      <p:sp>
        <p:nvSpPr>
          <p:cNvPr id="154" name="Google Shape;154;p96"/>
          <p:cNvSpPr/>
          <p:nvPr/>
        </p:nvSpPr>
        <p:spPr>
          <a:xfrm>
            <a:off x="11804666" y="4354452"/>
            <a:ext cx="6559534" cy="5932546"/>
          </a:xfrm>
          <a:custGeom>
            <a:avLst/>
            <a:gdLst/>
            <a:ahLst/>
            <a:cxnLst/>
            <a:rect l="l" t="t" r="r" b="b"/>
            <a:pathLst>
              <a:path w="6559534" h="5932546" extrusionOk="0">
                <a:moveTo>
                  <a:pt x="0" y="0"/>
                </a:moveTo>
                <a:lnTo>
                  <a:pt x="6559534" y="0"/>
                </a:lnTo>
                <a:lnTo>
                  <a:pt x="6559534" y="5932546"/>
                </a:lnTo>
                <a:lnTo>
                  <a:pt x="0" y="5932546"/>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55" name="Google Shape;155;p96"/>
          <p:cNvSpPr/>
          <p:nvPr/>
        </p:nvSpPr>
        <p:spPr>
          <a:xfrm>
            <a:off x="5548105" y="5910644"/>
            <a:ext cx="6559535" cy="4415795"/>
          </a:xfrm>
          <a:custGeom>
            <a:avLst/>
            <a:gdLst/>
            <a:ahLst/>
            <a:cxnLst/>
            <a:rect l="l" t="t" r="r" b="b"/>
            <a:pathLst>
              <a:path w="6559535" h="4415795" extrusionOk="0">
                <a:moveTo>
                  <a:pt x="0" y="0"/>
                </a:moveTo>
                <a:lnTo>
                  <a:pt x="6559535" y="0"/>
                </a:lnTo>
                <a:lnTo>
                  <a:pt x="6559535" y="4415795"/>
                </a:lnTo>
                <a:lnTo>
                  <a:pt x="0" y="4415795"/>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56" name="Google Shape;156;p96"/>
          <p:cNvSpPr/>
          <p:nvPr/>
        </p:nvSpPr>
        <p:spPr>
          <a:xfrm>
            <a:off x="-75258" y="5424732"/>
            <a:ext cx="5903389" cy="4862269"/>
          </a:xfrm>
          <a:custGeom>
            <a:avLst/>
            <a:gdLst/>
            <a:ahLst/>
            <a:cxnLst/>
            <a:rect l="l" t="t" r="r" b="b"/>
            <a:pathLst>
              <a:path w="5903389" h="4862269" extrusionOk="0">
                <a:moveTo>
                  <a:pt x="0" y="0"/>
                </a:moveTo>
                <a:lnTo>
                  <a:pt x="5903389" y="0"/>
                </a:lnTo>
                <a:lnTo>
                  <a:pt x="5903389" y="4862269"/>
                </a:lnTo>
                <a:lnTo>
                  <a:pt x="0" y="486226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57" name="Google Shape;157;p96"/>
          <p:cNvSpPr/>
          <p:nvPr/>
        </p:nvSpPr>
        <p:spPr>
          <a:xfrm>
            <a:off x="12211054" y="1"/>
            <a:ext cx="6142260" cy="4204649"/>
          </a:xfrm>
          <a:custGeom>
            <a:avLst/>
            <a:gdLst/>
            <a:ahLst/>
            <a:cxnLst/>
            <a:rect l="l" t="t" r="r" b="b"/>
            <a:pathLst>
              <a:path w="6142260" h="4204649" extrusionOk="0">
                <a:moveTo>
                  <a:pt x="0" y="0"/>
                </a:moveTo>
                <a:lnTo>
                  <a:pt x="6142260" y="0"/>
                </a:lnTo>
                <a:lnTo>
                  <a:pt x="6142260" y="4204649"/>
                </a:lnTo>
                <a:lnTo>
                  <a:pt x="0" y="420464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58" name="Google Shape;158;p96"/>
          <p:cNvSpPr/>
          <p:nvPr/>
        </p:nvSpPr>
        <p:spPr>
          <a:xfrm>
            <a:off x="5864233" y="-39439"/>
            <a:ext cx="6559534" cy="4826133"/>
          </a:xfrm>
          <a:custGeom>
            <a:avLst/>
            <a:gdLst/>
            <a:ahLst/>
            <a:cxnLst/>
            <a:rect l="l" t="t" r="r" b="b"/>
            <a:pathLst>
              <a:path w="6559534" h="4826133" extrusionOk="0">
                <a:moveTo>
                  <a:pt x="0" y="0"/>
                </a:moveTo>
                <a:lnTo>
                  <a:pt x="6559534" y="0"/>
                </a:lnTo>
                <a:lnTo>
                  <a:pt x="6559534" y="4826133"/>
                </a:lnTo>
                <a:lnTo>
                  <a:pt x="0" y="4826133"/>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59" name="Google Shape;159;p96"/>
          <p:cNvSpPr/>
          <p:nvPr/>
        </p:nvSpPr>
        <p:spPr>
          <a:xfrm>
            <a:off x="-76200" y="1"/>
            <a:ext cx="6241525" cy="6060467"/>
          </a:xfrm>
          <a:custGeom>
            <a:avLst/>
            <a:gdLst/>
            <a:ahLst/>
            <a:cxnLst/>
            <a:rect l="l" t="t" r="r" b="b"/>
            <a:pathLst>
              <a:path w="6241525" h="6060467" extrusionOk="0">
                <a:moveTo>
                  <a:pt x="0" y="0"/>
                </a:moveTo>
                <a:lnTo>
                  <a:pt x="6241525" y="0"/>
                </a:lnTo>
                <a:lnTo>
                  <a:pt x="6241525" y="6060467"/>
                </a:lnTo>
                <a:lnTo>
                  <a:pt x="0" y="6060467"/>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60" name="Google Shape;160;p96"/>
          <p:cNvSpPr/>
          <p:nvPr/>
        </p:nvSpPr>
        <p:spPr>
          <a:xfrm>
            <a:off x="493457" y="333030"/>
            <a:ext cx="17301086" cy="9620939"/>
          </a:xfrm>
          <a:custGeom>
            <a:avLst/>
            <a:gdLst/>
            <a:ahLst/>
            <a:cxnLst/>
            <a:rect l="l" t="t" r="r" b="b"/>
            <a:pathLst>
              <a:path w="4556665" h="2533910" extrusionOk="0">
                <a:moveTo>
                  <a:pt x="0" y="0"/>
                </a:moveTo>
                <a:lnTo>
                  <a:pt x="4556665" y="0"/>
                </a:lnTo>
                <a:lnTo>
                  <a:pt x="4556665" y="2533910"/>
                </a:lnTo>
                <a:lnTo>
                  <a:pt x="0" y="253391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61" name="Google Shape;161;p96"/>
          <p:cNvSpPr txBox="1">
            <a:spLocks noGrp="1"/>
          </p:cNvSpPr>
          <p:nvPr>
            <p:ph type="ftr" idx="11"/>
          </p:nvPr>
        </p:nvSpPr>
        <p:spPr>
          <a:xfrm>
            <a:off x="6057899" y="9343955"/>
            <a:ext cx="6172200" cy="4194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96"/>
          <p:cNvSpPr/>
          <p:nvPr/>
        </p:nvSpPr>
        <p:spPr>
          <a:xfrm>
            <a:off x="8587570" y="8205321"/>
            <a:ext cx="1112859" cy="1052979"/>
          </a:xfrm>
          <a:custGeom>
            <a:avLst/>
            <a:gdLst/>
            <a:ahLst/>
            <a:cxnLst/>
            <a:rect l="l" t="t" r="r" b="b"/>
            <a:pathLst>
              <a:path w="1112859" h="1052979" extrusionOk="0">
                <a:moveTo>
                  <a:pt x="0" y="0"/>
                </a:moveTo>
                <a:lnTo>
                  <a:pt x="1112860" y="0"/>
                </a:lnTo>
                <a:lnTo>
                  <a:pt x="1112860" y="1052979"/>
                </a:lnTo>
                <a:lnTo>
                  <a:pt x="0" y="105297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cxnSp>
        <p:nvCxnSpPr>
          <p:cNvPr id="163" name="Google Shape;163;p96"/>
          <p:cNvCxnSpPr/>
          <p:nvPr/>
        </p:nvCxnSpPr>
        <p:spPr>
          <a:xfrm rot="10800000" flipH="1">
            <a:off x="1418203" y="1908984"/>
            <a:ext cx="15474659" cy="19050"/>
          </a:xfrm>
          <a:prstGeom prst="straightConnector1">
            <a:avLst/>
          </a:prstGeom>
          <a:noFill/>
          <a:ln w="38100" cap="flat" cmpd="sng">
            <a:solidFill>
              <a:srgbClr val="AE2E71"/>
            </a:solidFill>
            <a:prstDash val="solid"/>
            <a:round/>
            <a:headEnd type="none" w="sm" len="sm"/>
            <a:tailEnd type="none" w="sm" len="sm"/>
          </a:ln>
        </p:spPr>
      </p:cxnSp>
      <p:sp>
        <p:nvSpPr>
          <p:cNvPr id="164" name="Google Shape;164;p96"/>
          <p:cNvSpPr txBox="1">
            <a:spLocks noGrp="1"/>
          </p:cNvSpPr>
          <p:nvPr>
            <p:ph type="title"/>
          </p:nvPr>
        </p:nvSpPr>
        <p:spPr>
          <a:xfrm>
            <a:off x="1418202" y="2571727"/>
            <a:ext cx="15474659" cy="423767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2450"/>
              <a:buFont typeface="Montserrat ExtraBold"/>
              <a:buNone/>
              <a:defRPr sz="2450" b="1">
                <a:solidFill>
                  <a:schemeClr val="dk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65"/>
        <p:cNvGrpSpPr/>
        <p:nvPr/>
      </p:nvGrpSpPr>
      <p:grpSpPr>
        <a:xfrm>
          <a:off x="0" y="0"/>
          <a:ext cx="0" cy="0"/>
          <a:chOff x="0" y="0"/>
          <a:chExt cx="0" cy="0"/>
        </a:xfrm>
      </p:grpSpPr>
      <p:cxnSp>
        <p:nvCxnSpPr>
          <p:cNvPr id="166" name="Google Shape;166;p97"/>
          <p:cNvCxnSpPr/>
          <p:nvPr/>
        </p:nvCxnSpPr>
        <p:spPr>
          <a:xfrm>
            <a:off x="689101" y="998476"/>
            <a:ext cx="16570199" cy="30224"/>
          </a:xfrm>
          <a:prstGeom prst="straightConnector1">
            <a:avLst/>
          </a:prstGeom>
          <a:noFill/>
          <a:ln w="38100" cap="flat" cmpd="sng">
            <a:solidFill>
              <a:srgbClr val="A12B3F"/>
            </a:solidFill>
            <a:prstDash val="solid"/>
            <a:round/>
            <a:headEnd type="none" w="sm" len="sm"/>
            <a:tailEnd type="none" w="sm" len="sm"/>
          </a:ln>
        </p:spPr>
      </p:cxnSp>
      <p:sp>
        <p:nvSpPr>
          <p:cNvPr id="167" name="Google Shape;167;p97"/>
          <p:cNvSpPr/>
          <p:nvPr/>
        </p:nvSpPr>
        <p:spPr>
          <a:xfrm>
            <a:off x="17397479" y="9481613"/>
            <a:ext cx="615025" cy="581932"/>
          </a:xfrm>
          <a:custGeom>
            <a:avLst/>
            <a:gdLst/>
            <a:ahLst/>
            <a:cxnLst/>
            <a:rect l="l" t="t" r="r" b="b"/>
            <a:pathLst>
              <a:path w="615025" h="581932" extrusionOk="0">
                <a:moveTo>
                  <a:pt x="0" y="0"/>
                </a:moveTo>
                <a:lnTo>
                  <a:pt x="615025" y="0"/>
                </a:lnTo>
                <a:lnTo>
                  <a:pt x="615025" y="581932"/>
                </a:lnTo>
                <a:lnTo>
                  <a:pt x="0" y="581932"/>
                </a:lnTo>
                <a:lnTo>
                  <a:pt x="0" y="0"/>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68" name="Google Shape;168;p97"/>
          <p:cNvSpPr/>
          <p:nvPr/>
        </p:nvSpPr>
        <p:spPr>
          <a:xfrm>
            <a:off x="6143018" y="278454"/>
            <a:ext cx="6001965" cy="1500491"/>
          </a:xfrm>
          <a:custGeom>
            <a:avLst/>
            <a:gdLst/>
            <a:ahLst/>
            <a:cxnLst/>
            <a:rect l="l" t="t" r="r" b="b"/>
            <a:pathLst>
              <a:path w="6001965" h="1500491" extrusionOk="0">
                <a:moveTo>
                  <a:pt x="0" y="0"/>
                </a:moveTo>
                <a:lnTo>
                  <a:pt x="6001964" y="0"/>
                </a:lnTo>
                <a:lnTo>
                  <a:pt x="6001964" y="1500492"/>
                </a:lnTo>
                <a:lnTo>
                  <a:pt x="0" y="150049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69" name="Google Shape;169;p97"/>
          <p:cNvSpPr/>
          <p:nvPr/>
        </p:nvSpPr>
        <p:spPr>
          <a:xfrm>
            <a:off x="16953266" y="9481613"/>
            <a:ext cx="444213" cy="444213"/>
          </a:xfrm>
          <a:custGeom>
            <a:avLst/>
            <a:gdLst/>
            <a:ahLst/>
            <a:cxnLst/>
            <a:rect l="l" t="t" r="r" b="b"/>
            <a:pathLst>
              <a:path w="444213" h="444213" extrusionOk="0">
                <a:moveTo>
                  <a:pt x="0" y="0"/>
                </a:moveTo>
                <a:lnTo>
                  <a:pt x="444213" y="0"/>
                </a:lnTo>
                <a:lnTo>
                  <a:pt x="444213" y="444213"/>
                </a:lnTo>
                <a:lnTo>
                  <a:pt x="0" y="444213"/>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70" name="Google Shape;170;p97"/>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97"/>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300"/>
              <a:buFont typeface="Montserrat ExtraBold"/>
              <a:buNone/>
              <a:defRPr sz="4300" b="1">
                <a:solidFill>
                  <a:schemeClr val="lt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97"/>
          <p:cNvSpPr txBox="1">
            <a:spLocks noGrp="1"/>
          </p:cNvSpPr>
          <p:nvPr>
            <p:ph type="body" idx="1"/>
          </p:nvPr>
        </p:nvSpPr>
        <p:spPr>
          <a:xfrm>
            <a:off x="688975" y="2189163"/>
            <a:ext cx="16130588" cy="7629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73"/>
        <p:cNvGrpSpPr/>
        <p:nvPr/>
      </p:nvGrpSpPr>
      <p:grpSpPr>
        <a:xfrm>
          <a:off x="0" y="0"/>
          <a:ext cx="0" cy="0"/>
          <a:chOff x="0" y="0"/>
          <a:chExt cx="0" cy="0"/>
        </a:xfrm>
      </p:grpSpPr>
      <p:cxnSp>
        <p:nvCxnSpPr>
          <p:cNvPr id="174" name="Google Shape;174;p98"/>
          <p:cNvCxnSpPr/>
          <p:nvPr/>
        </p:nvCxnSpPr>
        <p:spPr>
          <a:xfrm>
            <a:off x="689101" y="998476"/>
            <a:ext cx="16570199" cy="30224"/>
          </a:xfrm>
          <a:prstGeom prst="straightConnector1">
            <a:avLst/>
          </a:prstGeom>
          <a:noFill/>
          <a:ln w="38100" cap="flat" cmpd="sng">
            <a:solidFill>
              <a:srgbClr val="992963"/>
            </a:solidFill>
            <a:prstDash val="solid"/>
            <a:round/>
            <a:headEnd type="none" w="sm" len="sm"/>
            <a:tailEnd type="none" w="sm" len="sm"/>
          </a:ln>
        </p:spPr>
      </p:cxnSp>
      <p:sp>
        <p:nvSpPr>
          <p:cNvPr id="175" name="Google Shape;175;p98"/>
          <p:cNvSpPr/>
          <p:nvPr/>
        </p:nvSpPr>
        <p:spPr>
          <a:xfrm>
            <a:off x="6143018" y="278454"/>
            <a:ext cx="6001965" cy="1500491"/>
          </a:xfrm>
          <a:custGeom>
            <a:avLst/>
            <a:gdLst/>
            <a:ahLst/>
            <a:cxnLst/>
            <a:rect l="l" t="t" r="r" b="b"/>
            <a:pathLst>
              <a:path w="6001965" h="1500491" extrusionOk="0">
                <a:moveTo>
                  <a:pt x="0" y="0"/>
                </a:moveTo>
                <a:lnTo>
                  <a:pt x="6001964" y="0"/>
                </a:lnTo>
                <a:lnTo>
                  <a:pt x="6001964" y="1500492"/>
                </a:lnTo>
                <a:lnTo>
                  <a:pt x="0" y="1500492"/>
                </a:lnTo>
                <a:lnTo>
                  <a:pt x="0" y="0"/>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76" name="Google Shape;176;p98"/>
          <p:cNvSpPr/>
          <p:nvPr/>
        </p:nvSpPr>
        <p:spPr>
          <a:xfrm>
            <a:off x="17397479" y="9481613"/>
            <a:ext cx="615025" cy="581932"/>
          </a:xfrm>
          <a:custGeom>
            <a:avLst/>
            <a:gdLst/>
            <a:ahLst/>
            <a:cxnLst/>
            <a:rect l="l" t="t" r="r" b="b"/>
            <a:pathLst>
              <a:path w="615025" h="581932" extrusionOk="0">
                <a:moveTo>
                  <a:pt x="0" y="0"/>
                </a:moveTo>
                <a:lnTo>
                  <a:pt x="615025" y="0"/>
                </a:lnTo>
                <a:lnTo>
                  <a:pt x="615025" y="581932"/>
                </a:lnTo>
                <a:lnTo>
                  <a:pt x="0" y="58193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77" name="Google Shape;177;p98"/>
          <p:cNvSpPr/>
          <p:nvPr/>
        </p:nvSpPr>
        <p:spPr>
          <a:xfrm>
            <a:off x="16953266" y="9481613"/>
            <a:ext cx="444213" cy="444213"/>
          </a:xfrm>
          <a:custGeom>
            <a:avLst/>
            <a:gdLst/>
            <a:ahLst/>
            <a:cxnLst/>
            <a:rect l="l" t="t" r="r" b="b"/>
            <a:pathLst>
              <a:path w="444213" h="444213" extrusionOk="0">
                <a:moveTo>
                  <a:pt x="0" y="0"/>
                </a:moveTo>
                <a:lnTo>
                  <a:pt x="444213" y="0"/>
                </a:lnTo>
                <a:lnTo>
                  <a:pt x="444213" y="444213"/>
                </a:lnTo>
                <a:lnTo>
                  <a:pt x="0" y="444213"/>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78" name="Google Shape;178;p98"/>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98"/>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300"/>
              <a:buFont typeface="Montserrat ExtraBold"/>
              <a:buNone/>
              <a:defRPr sz="4300" b="1">
                <a:solidFill>
                  <a:schemeClr val="lt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98"/>
          <p:cNvSpPr txBox="1">
            <a:spLocks noGrp="1"/>
          </p:cNvSpPr>
          <p:nvPr>
            <p:ph type="body" idx="1"/>
          </p:nvPr>
        </p:nvSpPr>
        <p:spPr>
          <a:xfrm>
            <a:off x="688975" y="1930064"/>
            <a:ext cx="16009938" cy="79949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wo Content">
  <p:cSld name="2_Two Content">
    <p:spTree>
      <p:nvGrpSpPr>
        <p:cNvPr id="1" name="Shape 181"/>
        <p:cNvGrpSpPr/>
        <p:nvPr/>
      </p:nvGrpSpPr>
      <p:grpSpPr>
        <a:xfrm>
          <a:off x="0" y="0"/>
          <a:ext cx="0" cy="0"/>
          <a:chOff x="0" y="0"/>
          <a:chExt cx="0" cy="0"/>
        </a:xfrm>
      </p:grpSpPr>
      <p:cxnSp>
        <p:nvCxnSpPr>
          <p:cNvPr id="182" name="Google Shape;182;p99"/>
          <p:cNvCxnSpPr/>
          <p:nvPr/>
        </p:nvCxnSpPr>
        <p:spPr>
          <a:xfrm>
            <a:off x="689101" y="998476"/>
            <a:ext cx="16570199" cy="30224"/>
          </a:xfrm>
          <a:prstGeom prst="straightConnector1">
            <a:avLst/>
          </a:prstGeom>
          <a:noFill/>
          <a:ln w="38100" cap="flat" cmpd="sng">
            <a:solidFill>
              <a:srgbClr val="7C3483"/>
            </a:solidFill>
            <a:prstDash val="solid"/>
            <a:round/>
            <a:headEnd type="none" w="sm" len="sm"/>
            <a:tailEnd type="none" w="sm" len="sm"/>
          </a:ln>
        </p:spPr>
      </p:cxnSp>
      <p:sp>
        <p:nvSpPr>
          <p:cNvPr id="183" name="Google Shape;183;p99"/>
          <p:cNvSpPr/>
          <p:nvPr/>
        </p:nvSpPr>
        <p:spPr>
          <a:xfrm>
            <a:off x="6143018" y="278454"/>
            <a:ext cx="6001965" cy="1500491"/>
          </a:xfrm>
          <a:custGeom>
            <a:avLst/>
            <a:gdLst/>
            <a:ahLst/>
            <a:cxnLst/>
            <a:rect l="l" t="t" r="r" b="b"/>
            <a:pathLst>
              <a:path w="6001965" h="1500491" extrusionOk="0">
                <a:moveTo>
                  <a:pt x="0" y="0"/>
                </a:moveTo>
                <a:lnTo>
                  <a:pt x="6001964" y="0"/>
                </a:lnTo>
                <a:lnTo>
                  <a:pt x="6001964" y="1500492"/>
                </a:lnTo>
                <a:lnTo>
                  <a:pt x="0" y="1500492"/>
                </a:lnTo>
                <a:lnTo>
                  <a:pt x="0" y="0"/>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84" name="Google Shape;184;p99"/>
          <p:cNvSpPr/>
          <p:nvPr/>
        </p:nvSpPr>
        <p:spPr>
          <a:xfrm>
            <a:off x="17397479" y="9481613"/>
            <a:ext cx="615025" cy="581932"/>
          </a:xfrm>
          <a:custGeom>
            <a:avLst/>
            <a:gdLst/>
            <a:ahLst/>
            <a:cxnLst/>
            <a:rect l="l" t="t" r="r" b="b"/>
            <a:pathLst>
              <a:path w="615025" h="581932" extrusionOk="0">
                <a:moveTo>
                  <a:pt x="0" y="0"/>
                </a:moveTo>
                <a:lnTo>
                  <a:pt x="615025" y="0"/>
                </a:lnTo>
                <a:lnTo>
                  <a:pt x="615025" y="581932"/>
                </a:lnTo>
                <a:lnTo>
                  <a:pt x="0" y="58193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85" name="Google Shape;185;p99"/>
          <p:cNvSpPr/>
          <p:nvPr/>
        </p:nvSpPr>
        <p:spPr>
          <a:xfrm>
            <a:off x="16953266" y="9481613"/>
            <a:ext cx="444213" cy="444213"/>
          </a:xfrm>
          <a:custGeom>
            <a:avLst/>
            <a:gdLst/>
            <a:ahLst/>
            <a:cxnLst/>
            <a:rect l="l" t="t" r="r" b="b"/>
            <a:pathLst>
              <a:path w="444213" h="444213" extrusionOk="0">
                <a:moveTo>
                  <a:pt x="0" y="0"/>
                </a:moveTo>
                <a:lnTo>
                  <a:pt x="444213" y="0"/>
                </a:lnTo>
                <a:lnTo>
                  <a:pt x="444213" y="444213"/>
                </a:lnTo>
                <a:lnTo>
                  <a:pt x="0" y="444213"/>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86" name="Google Shape;186;p99"/>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99"/>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300"/>
              <a:buFont typeface="Montserrat ExtraBold"/>
              <a:buNone/>
              <a:defRPr sz="4300" b="1">
                <a:solidFill>
                  <a:schemeClr val="lt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99"/>
          <p:cNvSpPr txBox="1">
            <a:spLocks noGrp="1"/>
          </p:cNvSpPr>
          <p:nvPr>
            <p:ph type="body" idx="1"/>
          </p:nvPr>
        </p:nvSpPr>
        <p:spPr>
          <a:xfrm>
            <a:off x="689101" y="1875140"/>
            <a:ext cx="16084550" cy="81264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wo Content">
  <p:cSld name="3_Two Content">
    <p:spTree>
      <p:nvGrpSpPr>
        <p:cNvPr id="1" name="Shape 189"/>
        <p:cNvGrpSpPr/>
        <p:nvPr/>
      </p:nvGrpSpPr>
      <p:grpSpPr>
        <a:xfrm>
          <a:off x="0" y="0"/>
          <a:ext cx="0" cy="0"/>
          <a:chOff x="0" y="0"/>
          <a:chExt cx="0" cy="0"/>
        </a:xfrm>
      </p:grpSpPr>
      <p:cxnSp>
        <p:nvCxnSpPr>
          <p:cNvPr id="190" name="Google Shape;190;p100"/>
          <p:cNvCxnSpPr/>
          <p:nvPr/>
        </p:nvCxnSpPr>
        <p:spPr>
          <a:xfrm>
            <a:off x="689101" y="998476"/>
            <a:ext cx="16570199" cy="30224"/>
          </a:xfrm>
          <a:prstGeom prst="straightConnector1">
            <a:avLst/>
          </a:prstGeom>
          <a:noFill/>
          <a:ln w="38100" cap="flat" cmpd="sng">
            <a:solidFill>
              <a:srgbClr val="005C57"/>
            </a:solidFill>
            <a:prstDash val="solid"/>
            <a:round/>
            <a:headEnd type="none" w="sm" len="sm"/>
            <a:tailEnd type="none" w="sm" len="sm"/>
          </a:ln>
        </p:spPr>
      </p:cxnSp>
      <p:sp>
        <p:nvSpPr>
          <p:cNvPr id="191" name="Google Shape;191;p100"/>
          <p:cNvSpPr/>
          <p:nvPr/>
        </p:nvSpPr>
        <p:spPr>
          <a:xfrm>
            <a:off x="6143018" y="278454"/>
            <a:ext cx="6001965" cy="1500491"/>
          </a:xfrm>
          <a:custGeom>
            <a:avLst/>
            <a:gdLst/>
            <a:ahLst/>
            <a:cxnLst/>
            <a:rect l="l" t="t" r="r" b="b"/>
            <a:pathLst>
              <a:path w="6001965" h="1500491" extrusionOk="0">
                <a:moveTo>
                  <a:pt x="0" y="0"/>
                </a:moveTo>
                <a:lnTo>
                  <a:pt x="6001964" y="0"/>
                </a:lnTo>
                <a:lnTo>
                  <a:pt x="6001964" y="1500492"/>
                </a:lnTo>
                <a:lnTo>
                  <a:pt x="0" y="1500492"/>
                </a:lnTo>
                <a:lnTo>
                  <a:pt x="0" y="0"/>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92" name="Google Shape;192;p100"/>
          <p:cNvSpPr/>
          <p:nvPr/>
        </p:nvSpPr>
        <p:spPr>
          <a:xfrm>
            <a:off x="17397479" y="9481613"/>
            <a:ext cx="615025" cy="581932"/>
          </a:xfrm>
          <a:custGeom>
            <a:avLst/>
            <a:gdLst/>
            <a:ahLst/>
            <a:cxnLst/>
            <a:rect l="l" t="t" r="r" b="b"/>
            <a:pathLst>
              <a:path w="615025" h="581932" extrusionOk="0">
                <a:moveTo>
                  <a:pt x="0" y="0"/>
                </a:moveTo>
                <a:lnTo>
                  <a:pt x="615025" y="0"/>
                </a:lnTo>
                <a:lnTo>
                  <a:pt x="615025" y="581932"/>
                </a:lnTo>
                <a:lnTo>
                  <a:pt x="0" y="58193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93" name="Google Shape;193;p100"/>
          <p:cNvSpPr/>
          <p:nvPr/>
        </p:nvSpPr>
        <p:spPr>
          <a:xfrm>
            <a:off x="16953266" y="9481613"/>
            <a:ext cx="444213" cy="444213"/>
          </a:xfrm>
          <a:custGeom>
            <a:avLst/>
            <a:gdLst/>
            <a:ahLst/>
            <a:cxnLst/>
            <a:rect l="l" t="t" r="r" b="b"/>
            <a:pathLst>
              <a:path w="444213" h="444213" extrusionOk="0">
                <a:moveTo>
                  <a:pt x="0" y="0"/>
                </a:moveTo>
                <a:lnTo>
                  <a:pt x="444213" y="0"/>
                </a:lnTo>
                <a:lnTo>
                  <a:pt x="444213" y="444213"/>
                </a:lnTo>
                <a:lnTo>
                  <a:pt x="0" y="444213"/>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94" name="Google Shape;194;p100"/>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00"/>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300"/>
              <a:buFont typeface="Montserrat ExtraBold"/>
              <a:buNone/>
              <a:defRPr sz="4300" b="1">
                <a:solidFill>
                  <a:schemeClr val="lt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100"/>
          <p:cNvSpPr txBox="1">
            <a:spLocks noGrp="1"/>
          </p:cNvSpPr>
          <p:nvPr>
            <p:ph type="body" idx="1"/>
          </p:nvPr>
        </p:nvSpPr>
        <p:spPr>
          <a:xfrm>
            <a:off x="523875" y="1792678"/>
            <a:ext cx="16249650" cy="813237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7"/>
        <p:cNvGrpSpPr/>
        <p:nvPr/>
      </p:nvGrpSpPr>
      <p:grpSpPr>
        <a:xfrm>
          <a:off x="0" y="0"/>
          <a:ext cx="0" cy="0"/>
          <a:chOff x="0" y="0"/>
          <a:chExt cx="0" cy="0"/>
        </a:xfrm>
      </p:grpSpPr>
      <p:sp>
        <p:nvSpPr>
          <p:cNvPr id="198" name="Google Shape;198;p101"/>
          <p:cNvSpPr txBox="1">
            <a:spLocks noGrp="1"/>
          </p:cNvSpPr>
          <p:nvPr>
            <p:ph type="title"/>
          </p:nvPr>
        </p:nvSpPr>
        <p:spPr>
          <a:xfrm>
            <a:off x="1257300" y="547688"/>
            <a:ext cx="15773400" cy="1988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101"/>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101"/>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101"/>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2"/>
        <p:cNvGrpSpPr/>
        <p:nvPr/>
      </p:nvGrpSpPr>
      <p:grpSpPr>
        <a:xfrm>
          <a:off x="0" y="0"/>
          <a:ext cx="0" cy="0"/>
          <a:chOff x="0" y="0"/>
          <a:chExt cx="0" cy="0"/>
        </a:xfrm>
      </p:grpSpPr>
      <p:sp>
        <p:nvSpPr>
          <p:cNvPr id="203" name="Google Shape;203;p102"/>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02"/>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102"/>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6"/>
        <p:cNvGrpSpPr/>
        <p:nvPr/>
      </p:nvGrpSpPr>
      <p:grpSpPr>
        <a:xfrm>
          <a:off x="0" y="0"/>
          <a:ext cx="0" cy="0"/>
          <a:chOff x="0" y="0"/>
          <a:chExt cx="0" cy="0"/>
        </a:xfrm>
      </p:grpSpPr>
      <p:sp>
        <p:nvSpPr>
          <p:cNvPr id="207" name="Google Shape;207;p103"/>
          <p:cNvSpPr txBox="1">
            <a:spLocks noGrp="1"/>
          </p:cNvSpPr>
          <p:nvPr>
            <p:ph type="title"/>
          </p:nvPr>
        </p:nvSpPr>
        <p:spPr>
          <a:xfrm>
            <a:off x="1259683" y="685800"/>
            <a:ext cx="5898356" cy="24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League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103"/>
          <p:cNvSpPr txBox="1">
            <a:spLocks noGrp="1"/>
          </p:cNvSpPr>
          <p:nvPr>
            <p:ph type="body" idx="1"/>
          </p:nvPr>
        </p:nvSpPr>
        <p:spPr>
          <a:xfrm>
            <a:off x="7774782" y="1481138"/>
            <a:ext cx="9258300" cy="7310438"/>
          </a:xfrm>
          <a:prstGeom prst="rect">
            <a:avLst/>
          </a:prstGeom>
          <a:noFill/>
          <a:ln>
            <a:noFill/>
          </a:ln>
        </p:spPr>
        <p:txBody>
          <a:bodyPr spcFirstLastPara="1" wrap="square" lIns="91425" tIns="45700" rIns="91425" bIns="45700" anchor="t" anchorCtr="0">
            <a:normAutofit/>
          </a:bodyPr>
          <a:lstStyle>
            <a:lvl1pPr marL="457200" lvl="0" indent="-533400" algn="l">
              <a:lnSpc>
                <a:spcPct val="90000"/>
              </a:lnSpc>
              <a:spcBef>
                <a:spcPts val="1500"/>
              </a:spcBef>
              <a:spcAft>
                <a:spcPts val="0"/>
              </a:spcAft>
              <a:buClr>
                <a:schemeClr val="dk1"/>
              </a:buClr>
              <a:buSzPts val="4800"/>
              <a:buChar char="•"/>
              <a:defRPr sz="4800"/>
            </a:lvl1pPr>
            <a:lvl2pPr marL="914400" lvl="1" indent="-495300" algn="l">
              <a:lnSpc>
                <a:spcPct val="90000"/>
              </a:lnSpc>
              <a:spcBef>
                <a:spcPts val="750"/>
              </a:spcBef>
              <a:spcAft>
                <a:spcPts val="0"/>
              </a:spcAft>
              <a:buClr>
                <a:schemeClr val="dk1"/>
              </a:buClr>
              <a:buSzPts val="4200"/>
              <a:buChar char="•"/>
              <a:defRPr sz="4200"/>
            </a:lvl2pPr>
            <a:lvl3pPr marL="1371600" lvl="2" indent="-457200" algn="l">
              <a:lnSpc>
                <a:spcPct val="90000"/>
              </a:lnSpc>
              <a:spcBef>
                <a:spcPts val="750"/>
              </a:spcBef>
              <a:spcAft>
                <a:spcPts val="0"/>
              </a:spcAft>
              <a:buClr>
                <a:schemeClr val="dk1"/>
              </a:buClr>
              <a:buSzPts val="3600"/>
              <a:buChar char="•"/>
              <a:defRPr sz="3600"/>
            </a:lvl3pPr>
            <a:lvl4pPr marL="1828800" lvl="3" indent="-419100" algn="l">
              <a:lnSpc>
                <a:spcPct val="90000"/>
              </a:lnSpc>
              <a:spcBef>
                <a:spcPts val="750"/>
              </a:spcBef>
              <a:spcAft>
                <a:spcPts val="0"/>
              </a:spcAft>
              <a:buClr>
                <a:schemeClr val="dk1"/>
              </a:buClr>
              <a:buSzPts val="3000"/>
              <a:buChar char="•"/>
              <a:defRPr sz="3000"/>
            </a:lvl4pPr>
            <a:lvl5pPr marL="2286000" lvl="4" indent="-419100" algn="l">
              <a:lnSpc>
                <a:spcPct val="90000"/>
              </a:lnSpc>
              <a:spcBef>
                <a:spcPts val="750"/>
              </a:spcBef>
              <a:spcAft>
                <a:spcPts val="0"/>
              </a:spcAft>
              <a:buClr>
                <a:schemeClr val="dk1"/>
              </a:buClr>
              <a:buSzPts val="3000"/>
              <a:buChar char="•"/>
              <a:defRPr sz="3000"/>
            </a:lvl5pPr>
            <a:lvl6pPr marL="2743200" lvl="5" indent="-419100" algn="l">
              <a:lnSpc>
                <a:spcPct val="90000"/>
              </a:lnSpc>
              <a:spcBef>
                <a:spcPts val="750"/>
              </a:spcBef>
              <a:spcAft>
                <a:spcPts val="0"/>
              </a:spcAft>
              <a:buClr>
                <a:schemeClr val="dk1"/>
              </a:buClr>
              <a:buSzPts val="3000"/>
              <a:buChar char="•"/>
              <a:defRPr sz="3000"/>
            </a:lvl6pPr>
            <a:lvl7pPr marL="3200400" lvl="6" indent="-419100" algn="l">
              <a:lnSpc>
                <a:spcPct val="90000"/>
              </a:lnSpc>
              <a:spcBef>
                <a:spcPts val="750"/>
              </a:spcBef>
              <a:spcAft>
                <a:spcPts val="0"/>
              </a:spcAft>
              <a:buClr>
                <a:schemeClr val="dk1"/>
              </a:buClr>
              <a:buSzPts val="3000"/>
              <a:buChar char="•"/>
              <a:defRPr sz="3000"/>
            </a:lvl7pPr>
            <a:lvl8pPr marL="3657600" lvl="7" indent="-419100" algn="l">
              <a:lnSpc>
                <a:spcPct val="90000"/>
              </a:lnSpc>
              <a:spcBef>
                <a:spcPts val="750"/>
              </a:spcBef>
              <a:spcAft>
                <a:spcPts val="0"/>
              </a:spcAft>
              <a:buClr>
                <a:schemeClr val="dk1"/>
              </a:buClr>
              <a:buSzPts val="3000"/>
              <a:buChar char="•"/>
              <a:defRPr sz="3000"/>
            </a:lvl8pPr>
            <a:lvl9pPr marL="4114800" lvl="8" indent="-419100" algn="l">
              <a:lnSpc>
                <a:spcPct val="90000"/>
              </a:lnSpc>
              <a:spcBef>
                <a:spcPts val="750"/>
              </a:spcBef>
              <a:spcAft>
                <a:spcPts val="0"/>
              </a:spcAft>
              <a:buClr>
                <a:schemeClr val="dk1"/>
              </a:buClr>
              <a:buSzPts val="3000"/>
              <a:buChar char="•"/>
              <a:defRPr sz="3000"/>
            </a:lvl9pPr>
          </a:lstStyle>
          <a:p>
            <a:endParaRPr/>
          </a:p>
        </p:txBody>
      </p:sp>
      <p:sp>
        <p:nvSpPr>
          <p:cNvPr id="209" name="Google Shape;209;p103"/>
          <p:cNvSpPr txBox="1">
            <a:spLocks noGrp="1"/>
          </p:cNvSpPr>
          <p:nvPr>
            <p:ph type="body" idx="2"/>
          </p:nvPr>
        </p:nvSpPr>
        <p:spPr>
          <a:xfrm>
            <a:off x="1259683" y="3086100"/>
            <a:ext cx="5898356" cy="57173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750"/>
              </a:spcBef>
              <a:spcAft>
                <a:spcPts val="0"/>
              </a:spcAft>
              <a:buClr>
                <a:schemeClr val="dk1"/>
              </a:buClr>
              <a:buSzPts val="2100"/>
              <a:buNone/>
              <a:defRPr sz="2100"/>
            </a:lvl2pPr>
            <a:lvl3pPr marL="1371600" lvl="2" indent="-228600" algn="l">
              <a:lnSpc>
                <a:spcPct val="90000"/>
              </a:lnSpc>
              <a:spcBef>
                <a:spcPts val="750"/>
              </a:spcBef>
              <a:spcAft>
                <a:spcPts val="0"/>
              </a:spcAft>
              <a:buClr>
                <a:schemeClr val="dk1"/>
              </a:buClr>
              <a:buSzPts val="1800"/>
              <a:buNone/>
              <a:defRPr sz="1800"/>
            </a:lvl3pPr>
            <a:lvl4pPr marL="1828800" lvl="3" indent="-228600" algn="l">
              <a:lnSpc>
                <a:spcPct val="90000"/>
              </a:lnSpc>
              <a:spcBef>
                <a:spcPts val="750"/>
              </a:spcBef>
              <a:spcAft>
                <a:spcPts val="0"/>
              </a:spcAft>
              <a:buClr>
                <a:schemeClr val="dk1"/>
              </a:buClr>
              <a:buSzPts val="1500"/>
              <a:buNone/>
              <a:defRPr sz="1500"/>
            </a:lvl4pPr>
            <a:lvl5pPr marL="2286000" lvl="4" indent="-228600" algn="l">
              <a:lnSpc>
                <a:spcPct val="90000"/>
              </a:lnSpc>
              <a:spcBef>
                <a:spcPts val="750"/>
              </a:spcBef>
              <a:spcAft>
                <a:spcPts val="0"/>
              </a:spcAft>
              <a:buClr>
                <a:schemeClr val="dk1"/>
              </a:buClr>
              <a:buSzPts val="1500"/>
              <a:buNone/>
              <a:defRPr sz="1500"/>
            </a:lvl5pPr>
            <a:lvl6pPr marL="2743200" lvl="5" indent="-228600" algn="l">
              <a:lnSpc>
                <a:spcPct val="90000"/>
              </a:lnSpc>
              <a:spcBef>
                <a:spcPts val="750"/>
              </a:spcBef>
              <a:spcAft>
                <a:spcPts val="0"/>
              </a:spcAft>
              <a:buClr>
                <a:schemeClr val="dk1"/>
              </a:buClr>
              <a:buSzPts val="1500"/>
              <a:buNone/>
              <a:defRPr sz="1500"/>
            </a:lvl6pPr>
            <a:lvl7pPr marL="3200400" lvl="6" indent="-228600" algn="l">
              <a:lnSpc>
                <a:spcPct val="90000"/>
              </a:lnSpc>
              <a:spcBef>
                <a:spcPts val="750"/>
              </a:spcBef>
              <a:spcAft>
                <a:spcPts val="0"/>
              </a:spcAft>
              <a:buClr>
                <a:schemeClr val="dk1"/>
              </a:buClr>
              <a:buSzPts val="1500"/>
              <a:buNone/>
              <a:defRPr sz="1500"/>
            </a:lvl7pPr>
            <a:lvl8pPr marL="3657600" lvl="7" indent="-228600" algn="l">
              <a:lnSpc>
                <a:spcPct val="90000"/>
              </a:lnSpc>
              <a:spcBef>
                <a:spcPts val="750"/>
              </a:spcBef>
              <a:spcAft>
                <a:spcPts val="0"/>
              </a:spcAft>
              <a:buClr>
                <a:schemeClr val="dk1"/>
              </a:buClr>
              <a:buSzPts val="1500"/>
              <a:buNone/>
              <a:defRPr sz="1500"/>
            </a:lvl8pPr>
            <a:lvl9pPr marL="4114800" lvl="8" indent="-228600" algn="l">
              <a:lnSpc>
                <a:spcPct val="90000"/>
              </a:lnSpc>
              <a:spcBef>
                <a:spcPts val="750"/>
              </a:spcBef>
              <a:spcAft>
                <a:spcPts val="0"/>
              </a:spcAft>
              <a:buClr>
                <a:schemeClr val="dk1"/>
              </a:buClr>
              <a:buSzPts val="1500"/>
              <a:buNone/>
              <a:defRPr sz="1500"/>
            </a:lvl9pPr>
          </a:lstStyle>
          <a:p>
            <a:endParaRPr/>
          </a:p>
        </p:txBody>
      </p:sp>
      <p:sp>
        <p:nvSpPr>
          <p:cNvPr id="210" name="Google Shape;210;p103"/>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103"/>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103"/>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3"/>
        <p:cNvGrpSpPr/>
        <p:nvPr/>
      </p:nvGrpSpPr>
      <p:grpSpPr>
        <a:xfrm>
          <a:off x="0" y="0"/>
          <a:ext cx="0" cy="0"/>
          <a:chOff x="0" y="0"/>
          <a:chExt cx="0" cy="0"/>
        </a:xfrm>
      </p:grpSpPr>
      <p:sp>
        <p:nvSpPr>
          <p:cNvPr id="214" name="Google Shape;214;p104"/>
          <p:cNvSpPr txBox="1">
            <a:spLocks noGrp="1"/>
          </p:cNvSpPr>
          <p:nvPr>
            <p:ph type="title"/>
          </p:nvPr>
        </p:nvSpPr>
        <p:spPr>
          <a:xfrm>
            <a:off x="1259683" y="685800"/>
            <a:ext cx="5898356" cy="24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League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104"/>
          <p:cNvSpPr>
            <a:spLocks noGrp="1"/>
          </p:cNvSpPr>
          <p:nvPr>
            <p:ph type="pic" idx="2"/>
          </p:nvPr>
        </p:nvSpPr>
        <p:spPr>
          <a:xfrm>
            <a:off x="7774782" y="1481138"/>
            <a:ext cx="9258300" cy="7310438"/>
          </a:xfrm>
          <a:prstGeom prst="rect">
            <a:avLst/>
          </a:prstGeom>
          <a:noFill/>
          <a:ln>
            <a:noFill/>
          </a:ln>
        </p:spPr>
      </p:sp>
      <p:sp>
        <p:nvSpPr>
          <p:cNvPr id="216" name="Google Shape;216;p104"/>
          <p:cNvSpPr txBox="1">
            <a:spLocks noGrp="1"/>
          </p:cNvSpPr>
          <p:nvPr>
            <p:ph type="body" idx="1"/>
          </p:nvPr>
        </p:nvSpPr>
        <p:spPr>
          <a:xfrm>
            <a:off x="1259683" y="3086100"/>
            <a:ext cx="5898356" cy="57173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750"/>
              </a:spcBef>
              <a:spcAft>
                <a:spcPts val="0"/>
              </a:spcAft>
              <a:buClr>
                <a:schemeClr val="dk1"/>
              </a:buClr>
              <a:buSzPts val="2100"/>
              <a:buNone/>
              <a:defRPr sz="2100"/>
            </a:lvl2pPr>
            <a:lvl3pPr marL="1371600" lvl="2" indent="-228600" algn="l">
              <a:lnSpc>
                <a:spcPct val="90000"/>
              </a:lnSpc>
              <a:spcBef>
                <a:spcPts val="750"/>
              </a:spcBef>
              <a:spcAft>
                <a:spcPts val="0"/>
              </a:spcAft>
              <a:buClr>
                <a:schemeClr val="dk1"/>
              </a:buClr>
              <a:buSzPts val="1800"/>
              <a:buNone/>
              <a:defRPr sz="1800"/>
            </a:lvl3pPr>
            <a:lvl4pPr marL="1828800" lvl="3" indent="-228600" algn="l">
              <a:lnSpc>
                <a:spcPct val="90000"/>
              </a:lnSpc>
              <a:spcBef>
                <a:spcPts val="750"/>
              </a:spcBef>
              <a:spcAft>
                <a:spcPts val="0"/>
              </a:spcAft>
              <a:buClr>
                <a:schemeClr val="dk1"/>
              </a:buClr>
              <a:buSzPts val="1500"/>
              <a:buNone/>
              <a:defRPr sz="1500"/>
            </a:lvl4pPr>
            <a:lvl5pPr marL="2286000" lvl="4" indent="-228600" algn="l">
              <a:lnSpc>
                <a:spcPct val="90000"/>
              </a:lnSpc>
              <a:spcBef>
                <a:spcPts val="750"/>
              </a:spcBef>
              <a:spcAft>
                <a:spcPts val="0"/>
              </a:spcAft>
              <a:buClr>
                <a:schemeClr val="dk1"/>
              </a:buClr>
              <a:buSzPts val="1500"/>
              <a:buNone/>
              <a:defRPr sz="1500"/>
            </a:lvl5pPr>
            <a:lvl6pPr marL="2743200" lvl="5" indent="-228600" algn="l">
              <a:lnSpc>
                <a:spcPct val="90000"/>
              </a:lnSpc>
              <a:spcBef>
                <a:spcPts val="750"/>
              </a:spcBef>
              <a:spcAft>
                <a:spcPts val="0"/>
              </a:spcAft>
              <a:buClr>
                <a:schemeClr val="dk1"/>
              </a:buClr>
              <a:buSzPts val="1500"/>
              <a:buNone/>
              <a:defRPr sz="1500"/>
            </a:lvl6pPr>
            <a:lvl7pPr marL="3200400" lvl="6" indent="-228600" algn="l">
              <a:lnSpc>
                <a:spcPct val="90000"/>
              </a:lnSpc>
              <a:spcBef>
                <a:spcPts val="750"/>
              </a:spcBef>
              <a:spcAft>
                <a:spcPts val="0"/>
              </a:spcAft>
              <a:buClr>
                <a:schemeClr val="dk1"/>
              </a:buClr>
              <a:buSzPts val="1500"/>
              <a:buNone/>
              <a:defRPr sz="1500"/>
            </a:lvl7pPr>
            <a:lvl8pPr marL="3657600" lvl="7" indent="-228600" algn="l">
              <a:lnSpc>
                <a:spcPct val="90000"/>
              </a:lnSpc>
              <a:spcBef>
                <a:spcPts val="750"/>
              </a:spcBef>
              <a:spcAft>
                <a:spcPts val="0"/>
              </a:spcAft>
              <a:buClr>
                <a:schemeClr val="dk1"/>
              </a:buClr>
              <a:buSzPts val="1500"/>
              <a:buNone/>
              <a:defRPr sz="1500"/>
            </a:lvl8pPr>
            <a:lvl9pPr marL="4114800" lvl="8" indent="-228600" algn="l">
              <a:lnSpc>
                <a:spcPct val="90000"/>
              </a:lnSpc>
              <a:spcBef>
                <a:spcPts val="750"/>
              </a:spcBef>
              <a:spcAft>
                <a:spcPts val="0"/>
              </a:spcAft>
              <a:buClr>
                <a:schemeClr val="dk1"/>
              </a:buClr>
              <a:buSzPts val="1500"/>
              <a:buNone/>
              <a:defRPr sz="1500"/>
            </a:lvl9pPr>
          </a:lstStyle>
          <a:p>
            <a:endParaRPr/>
          </a:p>
        </p:txBody>
      </p:sp>
      <p:sp>
        <p:nvSpPr>
          <p:cNvPr id="217" name="Google Shape;217;p104"/>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104"/>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104"/>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0"/>
        <p:cNvGrpSpPr/>
        <p:nvPr/>
      </p:nvGrpSpPr>
      <p:grpSpPr>
        <a:xfrm>
          <a:off x="0" y="0"/>
          <a:ext cx="0" cy="0"/>
          <a:chOff x="0" y="0"/>
          <a:chExt cx="0" cy="0"/>
        </a:xfrm>
      </p:grpSpPr>
      <p:sp>
        <p:nvSpPr>
          <p:cNvPr id="31" name="Google Shape;31;p87"/>
          <p:cNvSpPr/>
          <p:nvPr/>
        </p:nvSpPr>
        <p:spPr>
          <a:xfrm>
            <a:off x="11804666" y="4354452"/>
            <a:ext cx="6559534" cy="5932546"/>
          </a:xfrm>
          <a:custGeom>
            <a:avLst/>
            <a:gdLst/>
            <a:ahLst/>
            <a:cxnLst/>
            <a:rect l="l" t="t" r="r" b="b"/>
            <a:pathLst>
              <a:path w="6559534" h="5932546" extrusionOk="0">
                <a:moveTo>
                  <a:pt x="0" y="0"/>
                </a:moveTo>
                <a:lnTo>
                  <a:pt x="6559534" y="0"/>
                </a:lnTo>
                <a:lnTo>
                  <a:pt x="6559534" y="5932546"/>
                </a:lnTo>
                <a:lnTo>
                  <a:pt x="0" y="5932546"/>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32" name="Google Shape;32;p87"/>
          <p:cNvSpPr/>
          <p:nvPr/>
        </p:nvSpPr>
        <p:spPr>
          <a:xfrm>
            <a:off x="5548105" y="5910644"/>
            <a:ext cx="6559535" cy="4415795"/>
          </a:xfrm>
          <a:custGeom>
            <a:avLst/>
            <a:gdLst/>
            <a:ahLst/>
            <a:cxnLst/>
            <a:rect l="l" t="t" r="r" b="b"/>
            <a:pathLst>
              <a:path w="6559535" h="4415795" extrusionOk="0">
                <a:moveTo>
                  <a:pt x="0" y="0"/>
                </a:moveTo>
                <a:lnTo>
                  <a:pt x="6559535" y="0"/>
                </a:lnTo>
                <a:lnTo>
                  <a:pt x="6559535" y="4415795"/>
                </a:lnTo>
                <a:lnTo>
                  <a:pt x="0" y="4415795"/>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33" name="Google Shape;33;p87"/>
          <p:cNvSpPr/>
          <p:nvPr/>
        </p:nvSpPr>
        <p:spPr>
          <a:xfrm>
            <a:off x="-75258" y="5424732"/>
            <a:ext cx="5903389" cy="4862269"/>
          </a:xfrm>
          <a:custGeom>
            <a:avLst/>
            <a:gdLst/>
            <a:ahLst/>
            <a:cxnLst/>
            <a:rect l="l" t="t" r="r" b="b"/>
            <a:pathLst>
              <a:path w="5903389" h="4862269" extrusionOk="0">
                <a:moveTo>
                  <a:pt x="0" y="0"/>
                </a:moveTo>
                <a:lnTo>
                  <a:pt x="5903389" y="0"/>
                </a:lnTo>
                <a:lnTo>
                  <a:pt x="5903389" y="4862269"/>
                </a:lnTo>
                <a:lnTo>
                  <a:pt x="0" y="486226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34" name="Google Shape;34;p87"/>
          <p:cNvSpPr/>
          <p:nvPr/>
        </p:nvSpPr>
        <p:spPr>
          <a:xfrm>
            <a:off x="12211054" y="1"/>
            <a:ext cx="6142260" cy="4204649"/>
          </a:xfrm>
          <a:custGeom>
            <a:avLst/>
            <a:gdLst/>
            <a:ahLst/>
            <a:cxnLst/>
            <a:rect l="l" t="t" r="r" b="b"/>
            <a:pathLst>
              <a:path w="6142260" h="4204649" extrusionOk="0">
                <a:moveTo>
                  <a:pt x="0" y="0"/>
                </a:moveTo>
                <a:lnTo>
                  <a:pt x="6142260" y="0"/>
                </a:lnTo>
                <a:lnTo>
                  <a:pt x="6142260" y="4204649"/>
                </a:lnTo>
                <a:lnTo>
                  <a:pt x="0" y="420464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35" name="Google Shape;35;p87"/>
          <p:cNvSpPr/>
          <p:nvPr/>
        </p:nvSpPr>
        <p:spPr>
          <a:xfrm>
            <a:off x="5864233" y="-39439"/>
            <a:ext cx="6559534" cy="4826133"/>
          </a:xfrm>
          <a:custGeom>
            <a:avLst/>
            <a:gdLst/>
            <a:ahLst/>
            <a:cxnLst/>
            <a:rect l="l" t="t" r="r" b="b"/>
            <a:pathLst>
              <a:path w="6559534" h="4826133" extrusionOk="0">
                <a:moveTo>
                  <a:pt x="0" y="0"/>
                </a:moveTo>
                <a:lnTo>
                  <a:pt x="6559534" y="0"/>
                </a:lnTo>
                <a:lnTo>
                  <a:pt x="6559534" y="4826133"/>
                </a:lnTo>
                <a:lnTo>
                  <a:pt x="0" y="4826133"/>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36" name="Google Shape;36;p87"/>
          <p:cNvSpPr/>
          <p:nvPr/>
        </p:nvSpPr>
        <p:spPr>
          <a:xfrm>
            <a:off x="-76200" y="1"/>
            <a:ext cx="6241525" cy="6060467"/>
          </a:xfrm>
          <a:custGeom>
            <a:avLst/>
            <a:gdLst/>
            <a:ahLst/>
            <a:cxnLst/>
            <a:rect l="l" t="t" r="r" b="b"/>
            <a:pathLst>
              <a:path w="6241525" h="6060467" extrusionOk="0">
                <a:moveTo>
                  <a:pt x="0" y="0"/>
                </a:moveTo>
                <a:lnTo>
                  <a:pt x="6241525" y="0"/>
                </a:lnTo>
                <a:lnTo>
                  <a:pt x="6241525" y="6060467"/>
                </a:lnTo>
                <a:lnTo>
                  <a:pt x="0" y="6060467"/>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37" name="Google Shape;37;p87"/>
          <p:cNvSpPr/>
          <p:nvPr/>
        </p:nvSpPr>
        <p:spPr>
          <a:xfrm>
            <a:off x="493457" y="192066"/>
            <a:ext cx="17301086" cy="9620939"/>
          </a:xfrm>
          <a:custGeom>
            <a:avLst/>
            <a:gdLst/>
            <a:ahLst/>
            <a:cxnLst/>
            <a:rect l="l" t="t" r="r" b="b"/>
            <a:pathLst>
              <a:path w="4556665" h="2533910" extrusionOk="0">
                <a:moveTo>
                  <a:pt x="0" y="0"/>
                </a:moveTo>
                <a:lnTo>
                  <a:pt x="4556665" y="0"/>
                </a:lnTo>
                <a:lnTo>
                  <a:pt x="4556665" y="2533910"/>
                </a:lnTo>
                <a:lnTo>
                  <a:pt x="0" y="253391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solidFill>
                <a:schemeClr val="dk1"/>
              </a:solidFill>
              <a:latin typeface="Montserrat"/>
              <a:ea typeface="Montserrat"/>
              <a:cs typeface="Montserrat"/>
              <a:sym typeface="Montserrat"/>
            </a:endParaRPr>
          </a:p>
        </p:txBody>
      </p:sp>
      <p:grpSp>
        <p:nvGrpSpPr>
          <p:cNvPr id="38" name="Google Shape;38;p87"/>
          <p:cNvGrpSpPr/>
          <p:nvPr/>
        </p:nvGrpSpPr>
        <p:grpSpPr>
          <a:xfrm>
            <a:off x="1170576" y="1560503"/>
            <a:ext cx="2979848" cy="8217293"/>
            <a:chOff x="0" y="-19050"/>
            <a:chExt cx="784816" cy="2164225"/>
          </a:xfrm>
        </p:grpSpPr>
        <p:sp>
          <p:nvSpPr>
            <p:cNvPr id="39" name="Google Shape;39;p87"/>
            <p:cNvSpPr/>
            <p:nvPr/>
          </p:nvSpPr>
          <p:spPr>
            <a:xfrm>
              <a:off x="0" y="0"/>
              <a:ext cx="784816" cy="2145175"/>
            </a:xfrm>
            <a:custGeom>
              <a:avLst/>
              <a:gdLst/>
              <a:ahLst/>
              <a:cxnLst/>
              <a:rect l="l" t="t" r="r" b="b"/>
              <a:pathLst>
                <a:path w="784816" h="2145175" extrusionOk="0">
                  <a:moveTo>
                    <a:pt x="0" y="0"/>
                  </a:moveTo>
                  <a:lnTo>
                    <a:pt x="784816" y="0"/>
                  </a:lnTo>
                  <a:lnTo>
                    <a:pt x="784816" y="2145175"/>
                  </a:lnTo>
                  <a:lnTo>
                    <a:pt x="0" y="2145175"/>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40" name="Google Shape;40;p87"/>
            <p:cNvSpPr txBox="1"/>
            <p:nvPr/>
          </p:nvSpPr>
          <p:spPr>
            <a:xfrm>
              <a:off x="0" y="-19050"/>
              <a:ext cx="784816" cy="2164225"/>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Montserrat"/>
                <a:ea typeface="Montserrat"/>
                <a:cs typeface="Montserrat"/>
                <a:sym typeface="Montserrat"/>
              </a:endParaRPr>
            </a:p>
          </p:txBody>
        </p:sp>
      </p:grpSp>
      <p:sp>
        <p:nvSpPr>
          <p:cNvPr id="41" name="Google Shape;41;p87"/>
          <p:cNvSpPr txBox="1">
            <a:spLocks noGrp="1"/>
          </p:cNvSpPr>
          <p:nvPr>
            <p:ph type="title"/>
          </p:nvPr>
        </p:nvSpPr>
        <p:spPr>
          <a:xfrm>
            <a:off x="1021989" y="509204"/>
            <a:ext cx="10690226" cy="11597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9600"/>
              <a:buFont typeface="Roboto"/>
              <a:buNone/>
              <a:defRPr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7"/>
          <p:cNvSpPr/>
          <p:nvPr/>
        </p:nvSpPr>
        <p:spPr>
          <a:xfrm>
            <a:off x="1337456" y="1803650"/>
            <a:ext cx="2686742" cy="671685"/>
          </a:xfrm>
          <a:custGeom>
            <a:avLst/>
            <a:gdLst/>
            <a:ahLst/>
            <a:cxnLst/>
            <a:rect l="l" t="t" r="r" b="b"/>
            <a:pathLst>
              <a:path w="3582322" h="895581" extrusionOk="0">
                <a:moveTo>
                  <a:pt x="0" y="0"/>
                </a:moveTo>
                <a:lnTo>
                  <a:pt x="3582322" y="0"/>
                </a:lnTo>
                <a:lnTo>
                  <a:pt x="3582322" y="895581"/>
                </a:lnTo>
                <a:lnTo>
                  <a:pt x="0" y="895581"/>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43" name="Google Shape;43;p87"/>
          <p:cNvSpPr/>
          <p:nvPr/>
        </p:nvSpPr>
        <p:spPr>
          <a:xfrm>
            <a:off x="1337456" y="2606218"/>
            <a:ext cx="2686742" cy="671685"/>
          </a:xfrm>
          <a:custGeom>
            <a:avLst/>
            <a:gdLst/>
            <a:ahLst/>
            <a:cxnLst/>
            <a:rect l="l" t="t" r="r" b="b"/>
            <a:pathLst>
              <a:path w="3582322" h="895581" extrusionOk="0">
                <a:moveTo>
                  <a:pt x="0" y="0"/>
                </a:moveTo>
                <a:lnTo>
                  <a:pt x="3582322" y="0"/>
                </a:lnTo>
                <a:lnTo>
                  <a:pt x="3582322" y="895581"/>
                </a:lnTo>
                <a:lnTo>
                  <a:pt x="0" y="895581"/>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44" name="Google Shape;44;p87"/>
          <p:cNvSpPr/>
          <p:nvPr/>
        </p:nvSpPr>
        <p:spPr>
          <a:xfrm>
            <a:off x="1296802" y="3451353"/>
            <a:ext cx="2686742" cy="671686"/>
          </a:xfrm>
          <a:custGeom>
            <a:avLst/>
            <a:gdLst/>
            <a:ahLst/>
            <a:cxnLst/>
            <a:rect l="l" t="t" r="r" b="b"/>
            <a:pathLst>
              <a:path w="3582322" h="895581" extrusionOk="0">
                <a:moveTo>
                  <a:pt x="0" y="0"/>
                </a:moveTo>
                <a:lnTo>
                  <a:pt x="3582322" y="0"/>
                </a:lnTo>
                <a:lnTo>
                  <a:pt x="3582322" y="895580"/>
                </a:lnTo>
                <a:lnTo>
                  <a:pt x="0" y="895580"/>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45" name="Google Shape;45;p87"/>
          <p:cNvSpPr/>
          <p:nvPr/>
        </p:nvSpPr>
        <p:spPr>
          <a:xfrm>
            <a:off x="1337456" y="4275438"/>
            <a:ext cx="2686742" cy="671685"/>
          </a:xfrm>
          <a:custGeom>
            <a:avLst/>
            <a:gdLst/>
            <a:ahLst/>
            <a:cxnLst/>
            <a:rect l="l" t="t" r="r" b="b"/>
            <a:pathLst>
              <a:path w="3582322" h="895581" extrusionOk="0">
                <a:moveTo>
                  <a:pt x="0" y="0"/>
                </a:moveTo>
                <a:lnTo>
                  <a:pt x="3582322" y="0"/>
                </a:lnTo>
                <a:lnTo>
                  <a:pt x="3582322" y="895581"/>
                </a:lnTo>
                <a:lnTo>
                  <a:pt x="0" y="89558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46" name="Google Shape;46;p87"/>
          <p:cNvSpPr/>
          <p:nvPr/>
        </p:nvSpPr>
        <p:spPr>
          <a:xfrm>
            <a:off x="1337456" y="5110183"/>
            <a:ext cx="2686742" cy="671686"/>
          </a:xfrm>
          <a:custGeom>
            <a:avLst/>
            <a:gdLst/>
            <a:ahLst/>
            <a:cxnLst/>
            <a:rect l="l" t="t" r="r" b="b"/>
            <a:pathLst>
              <a:path w="3582322" h="895581" extrusionOk="0">
                <a:moveTo>
                  <a:pt x="0" y="0"/>
                </a:moveTo>
                <a:lnTo>
                  <a:pt x="3582322" y="0"/>
                </a:lnTo>
                <a:lnTo>
                  <a:pt x="3582322" y="895580"/>
                </a:lnTo>
                <a:lnTo>
                  <a:pt x="0" y="895580"/>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47" name="Google Shape;47;p87"/>
          <p:cNvSpPr/>
          <p:nvPr/>
        </p:nvSpPr>
        <p:spPr>
          <a:xfrm>
            <a:off x="1337456" y="5907835"/>
            <a:ext cx="2686742" cy="671685"/>
          </a:xfrm>
          <a:custGeom>
            <a:avLst/>
            <a:gdLst/>
            <a:ahLst/>
            <a:cxnLst/>
            <a:rect l="l" t="t" r="r" b="b"/>
            <a:pathLst>
              <a:path w="3582322" h="895581" extrusionOk="0">
                <a:moveTo>
                  <a:pt x="0" y="0"/>
                </a:moveTo>
                <a:lnTo>
                  <a:pt x="3582322" y="0"/>
                </a:lnTo>
                <a:lnTo>
                  <a:pt x="3582322" y="895581"/>
                </a:lnTo>
                <a:lnTo>
                  <a:pt x="0" y="895581"/>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48" name="Google Shape;48;p87"/>
          <p:cNvSpPr/>
          <p:nvPr/>
        </p:nvSpPr>
        <p:spPr>
          <a:xfrm>
            <a:off x="1337456" y="6646195"/>
            <a:ext cx="2686742" cy="671685"/>
          </a:xfrm>
          <a:custGeom>
            <a:avLst/>
            <a:gdLst/>
            <a:ahLst/>
            <a:cxnLst/>
            <a:rect l="l" t="t" r="r" b="b"/>
            <a:pathLst>
              <a:path w="3582322" h="895581" extrusionOk="0">
                <a:moveTo>
                  <a:pt x="0" y="0"/>
                </a:moveTo>
                <a:lnTo>
                  <a:pt x="3582322" y="0"/>
                </a:lnTo>
                <a:lnTo>
                  <a:pt x="3582322" y="895581"/>
                </a:lnTo>
                <a:lnTo>
                  <a:pt x="0" y="895581"/>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49" name="Google Shape;49;p87"/>
          <p:cNvSpPr/>
          <p:nvPr/>
        </p:nvSpPr>
        <p:spPr>
          <a:xfrm>
            <a:off x="1346981" y="7418661"/>
            <a:ext cx="2686742" cy="671685"/>
          </a:xfrm>
          <a:custGeom>
            <a:avLst/>
            <a:gdLst/>
            <a:ahLst/>
            <a:cxnLst/>
            <a:rect l="l" t="t" r="r" b="b"/>
            <a:pathLst>
              <a:path w="3582322" h="895581" extrusionOk="0">
                <a:moveTo>
                  <a:pt x="0" y="0"/>
                </a:moveTo>
                <a:lnTo>
                  <a:pt x="3582322" y="0"/>
                </a:lnTo>
                <a:lnTo>
                  <a:pt x="3582322" y="895581"/>
                </a:lnTo>
                <a:lnTo>
                  <a:pt x="0" y="895581"/>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50" name="Google Shape;50;p87"/>
          <p:cNvSpPr/>
          <p:nvPr/>
        </p:nvSpPr>
        <p:spPr>
          <a:xfrm>
            <a:off x="1346981" y="8157021"/>
            <a:ext cx="2686742" cy="671685"/>
          </a:xfrm>
          <a:custGeom>
            <a:avLst/>
            <a:gdLst/>
            <a:ahLst/>
            <a:cxnLst/>
            <a:rect l="l" t="t" r="r" b="b"/>
            <a:pathLst>
              <a:path w="3582322" h="895581" extrusionOk="0">
                <a:moveTo>
                  <a:pt x="0" y="0"/>
                </a:moveTo>
                <a:lnTo>
                  <a:pt x="3582322" y="0"/>
                </a:lnTo>
                <a:lnTo>
                  <a:pt x="3582322" y="895581"/>
                </a:lnTo>
                <a:lnTo>
                  <a:pt x="0" y="895581"/>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51" name="Google Shape;51;p87"/>
          <p:cNvSpPr/>
          <p:nvPr/>
        </p:nvSpPr>
        <p:spPr>
          <a:xfrm>
            <a:off x="1337456" y="8922457"/>
            <a:ext cx="2686742" cy="671685"/>
          </a:xfrm>
          <a:custGeom>
            <a:avLst/>
            <a:gdLst/>
            <a:ahLst/>
            <a:cxnLst/>
            <a:rect l="l" t="t" r="r" b="b"/>
            <a:pathLst>
              <a:path w="3582322" h="895581" extrusionOk="0">
                <a:moveTo>
                  <a:pt x="0" y="0"/>
                </a:moveTo>
                <a:lnTo>
                  <a:pt x="3582322" y="0"/>
                </a:lnTo>
                <a:lnTo>
                  <a:pt x="3582322" y="895581"/>
                </a:lnTo>
                <a:lnTo>
                  <a:pt x="0" y="895581"/>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52" name="Google Shape;52;p87"/>
          <p:cNvSpPr txBox="1">
            <a:spLocks noGrp="1"/>
          </p:cNvSpPr>
          <p:nvPr>
            <p:ph type="body" idx="1"/>
          </p:nvPr>
        </p:nvSpPr>
        <p:spPr>
          <a:xfrm>
            <a:off x="1917326" y="1891183"/>
            <a:ext cx="1546051" cy="50355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500"/>
              </a:spcBef>
              <a:spcAft>
                <a:spcPts val="0"/>
              </a:spcAft>
              <a:buClr>
                <a:schemeClr val="lt1"/>
              </a:buClr>
              <a:buSzPts val="4400"/>
              <a:buNone/>
              <a:defRPr sz="4400">
                <a:solidFill>
                  <a:schemeClr val="lt1"/>
                </a:solidFill>
                <a:latin typeface="Roboto"/>
                <a:ea typeface="Roboto"/>
                <a:cs typeface="Roboto"/>
                <a:sym typeface="Roboto"/>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3" name="Google Shape;53;p87"/>
          <p:cNvSpPr txBox="1">
            <a:spLocks noGrp="1"/>
          </p:cNvSpPr>
          <p:nvPr>
            <p:ph type="body" idx="2"/>
          </p:nvPr>
        </p:nvSpPr>
        <p:spPr>
          <a:xfrm>
            <a:off x="1903921" y="2714955"/>
            <a:ext cx="1546051" cy="50355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500"/>
              </a:spcBef>
              <a:spcAft>
                <a:spcPts val="0"/>
              </a:spcAft>
              <a:buClr>
                <a:schemeClr val="lt1"/>
              </a:buClr>
              <a:buSzPts val="4400"/>
              <a:buNone/>
              <a:defRPr sz="4400">
                <a:solidFill>
                  <a:schemeClr val="lt1"/>
                </a:solidFill>
                <a:latin typeface="Roboto"/>
                <a:ea typeface="Roboto"/>
                <a:cs typeface="Roboto"/>
                <a:sym typeface="Roboto"/>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4" name="Google Shape;54;p87"/>
          <p:cNvSpPr txBox="1">
            <a:spLocks noGrp="1"/>
          </p:cNvSpPr>
          <p:nvPr>
            <p:ph type="body" idx="3"/>
          </p:nvPr>
        </p:nvSpPr>
        <p:spPr>
          <a:xfrm>
            <a:off x="1917326" y="3535153"/>
            <a:ext cx="1546051" cy="50355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500"/>
              </a:spcBef>
              <a:spcAft>
                <a:spcPts val="0"/>
              </a:spcAft>
              <a:buClr>
                <a:schemeClr val="lt1"/>
              </a:buClr>
              <a:buSzPts val="4400"/>
              <a:buNone/>
              <a:defRPr sz="4400">
                <a:solidFill>
                  <a:schemeClr val="lt1"/>
                </a:solidFill>
                <a:latin typeface="Roboto"/>
                <a:ea typeface="Roboto"/>
                <a:cs typeface="Roboto"/>
                <a:sym typeface="Roboto"/>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5" name="Google Shape;55;p87"/>
          <p:cNvSpPr txBox="1">
            <a:spLocks noGrp="1"/>
          </p:cNvSpPr>
          <p:nvPr>
            <p:ph type="body" idx="4"/>
          </p:nvPr>
        </p:nvSpPr>
        <p:spPr>
          <a:xfrm>
            <a:off x="1907800" y="4342864"/>
            <a:ext cx="1546051" cy="50355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500"/>
              </a:spcBef>
              <a:spcAft>
                <a:spcPts val="0"/>
              </a:spcAft>
              <a:buClr>
                <a:schemeClr val="lt1"/>
              </a:buClr>
              <a:buSzPts val="4400"/>
              <a:buNone/>
              <a:defRPr sz="4400">
                <a:solidFill>
                  <a:schemeClr val="lt1"/>
                </a:solidFill>
                <a:latin typeface="Roboto"/>
                <a:ea typeface="Roboto"/>
                <a:cs typeface="Roboto"/>
                <a:sym typeface="Roboto"/>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6" name="Google Shape;56;p87"/>
          <p:cNvSpPr txBox="1">
            <a:spLocks noGrp="1"/>
          </p:cNvSpPr>
          <p:nvPr>
            <p:ph type="body" idx="5"/>
          </p:nvPr>
        </p:nvSpPr>
        <p:spPr>
          <a:xfrm>
            <a:off x="1917326" y="5182005"/>
            <a:ext cx="1546051" cy="50355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500"/>
              </a:spcBef>
              <a:spcAft>
                <a:spcPts val="0"/>
              </a:spcAft>
              <a:buClr>
                <a:schemeClr val="lt1"/>
              </a:buClr>
              <a:buSzPts val="4400"/>
              <a:buNone/>
              <a:defRPr sz="4400">
                <a:solidFill>
                  <a:schemeClr val="lt1"/>
                </a:solidFill>
                <a:latin typeface="Roboto"/>
                <a:ea typeface="Roboto"/>
                <a:cs typeface="Roboto"/>
                <a:sym typeface="Roboto"/>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7" name="Google Shape;57;p87"/>
          <p:cNvSpPr txBox="1">
            <a:spLocks noGrp="1"/>
          </p:cNvSpPr>
          <p:nvPr>
            <p:ph type="body" idx="6"/>
          </p:nvPr>
        </p:nvSpPr>
        <p:spPr>
          <a:xfrm>
            <a:off x="1907799" y="5988593"/>
            <a:ext cx="1546051" cy="50355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500"/>
              </a:spcBef>
              <a:spcAft>
                <a:spcPts val="0"/>
              </a:spcAft>
              <a:buClr>
                <a:schemeClr val="lt1"/>
              </a:buClr>
              <a:buSzPts val="4400"/>
              <a:buNone/>
              <a:defRPr sz="4400">
                <a:solidFill>
                  <a:schemeClr val="lt1"/>
                </a:solidFill>
                <a:latin typeface="Roboto"/>
                <a:ea typeface="Roboto"/>
                <a:cs typeface="Roboto"/>
                <a:sym typeface="Roboto"/>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8" name="Google Shape;58;p87"/>
          <p:cNvSpPr txBox="1">
            <a:spLocks noGrp="1"/>
          </p:cNvSpPr>
          <p:nvPr>
            <p:ph type="body" idx="7"/>
          </p:nvPr>
        </p:nvSpPr>
        <p:spPr>
          <a:xfrm>
            <a:off x="1917326" y="6728869"/>
            <a:ext cx="1546051" cy="50355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500"/>
              </a:spcBef>
              <a:spcAft>
                <a:spcPts val="0"/>
              </a:spcAft>
              <a:buClr>
                <a:schemeClr val="lt1"/>
              </a:buClr>
              <a:buSzPts val="4400"/>
              <a:buNone/>
              <a:defRPr sz="4400">
                <a:solidFill>
                  <a:schemeClr val="lt1"/>
                </a:solidFill>
                <a:latin typeface="Roboto"/>
                <a:ea typeface="Roboto"/>
                <a:cs typeface="Roboto"/>
                <a:sym typeface="Roboto"/>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59" name="Google Shape;59;p87"/>
          <p:cNvSpPr txBox="1">
            <a:spLocks noGrp="1"/>
          </p:cNvSpPr>
          <p:nvPr>
            <p:ph type="body" idx="8"/>
          </p:nvPr>
        </p:nvSpPr>
        <p:spPr>
          <a:xfrm>
            <a:off x="1907798" y="7469810"/>
            <a:ext cx="1546051" cy="50355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500"/>
              </a:spcBef>
              <a:spcAft>
                <a:spcPts val="0"/>
              </a:spcAft>
              <a:buClr>
                <a:schemeClr val="lt1"/>
              </a:buClr>
              <a:buSzPts val="4400"/>
              <a:buNone/>
              <a:defRPr sz="4400">
                <a:solidFill>
                  <a:schemeClr val="lt1"/>
                </a:solidFill>
                <a:latin typeface="Roboto"/>
                <a:ea typeface="Roboto"/>
                <a:cs typeface="Roboto"/>
                <a:sym typeface="Roboto"/>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0" name="Google Shape;60;p87"/>
          <p:cNvSpPr txBox="1">
            <a:spLocks noGrp="1"/>
          </p:cNvSpPr>
          <p:nvPr>
            <p:ph type="body" idx="9"/>
          </p:nvPr>
        </p:nvSpPr>
        <p:spPr>
          <a:xfrm>
            <a:off x="1903921" y="8242727"/>
            <a:ext cx="1546051" cy="50355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500"/>
              </a:spcBef>
              <a:spcAft>
                <a:spcPts val="0"/>
              </a:spcAft>
              <a:buClr>
                <a:schemeClr val="lt1"/>
              </a:buClr>
              <a:buSzPts val="4400"/>
              <a:buNone/>
              <a:defRPr sz="4400">
                <a:solidFill>
                  <a:schemeClr val="lt1"/>
                </a:solidFill>
                <a:latin typeface="Roboto"/>
                <a:ea typeface="Roboto"/>
                <a:cs typeface="Roboto"/>
                <a:sym typeface="Roboto"/>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1" name="Google Shape;61;p87"/>
          <p:cNvSpPr txBox="1">
            <a:spLocks noGrp="1"/>
          </p:cNvSpPr>
          <p:nvPr>
            <p:ph type="body" idx="13"/>
          </p:nvPr>
        </p:nvSpPr>
        <p:spPr>
          <a:xfrm>
            <a:off x="1917326" y="9023281"/>
            <a:ext cx="1546051" cy="50355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500"/>
              </a:spcBef>
              <a:spcAft>
                <a:spcPts val="0"/>
              </a:spcAft>
              <a:buClr>
                <a:schemeClr val="lt1"/>
              </a:buClr>
              <a:buSzPts val="4400"/>
              <a:buNone/>
              <a:defRPr sz="4400">
                <a:solidFill>
                  <a:schemeClr val="lt1"/>
                </a:solidFill>
                <a:latin typeface="Roboto"/>
                <a:ea typeface="Roboto"/>
                <a:cs typeface="Roboto"/>
                <a:sym typeface="Roboto"/>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2" name="Google Shape;62;p87"/>
          <p:cNvSpPr txBox="1">
            <a:spLocks noGrp="1"/>
          </p:cNvSpPr>
          <p:nvPr>
            <p:ph type="body" idx="14"/>
          </p:nvPr>
        </p:nvSpPr>
        <p:spPr>
          <a:xfrm>
            <a:off x="4512916" y="1888594"/>
            <a:ext cx="11857758" cy="50614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500"/>
              </a:spcBef>
              <a:spcAft>
                <a:spcPts val="0"/>
              </a:spcAft>
              <a:buClr>
                <a:schemeClr val="dk1"/>
              </a:buClr>
              <a:buSzPts val="2400"/>
              <a:buNone/>
              <a:defRPr sz="2400">
                <a:solidFill>
                  <a:schemeClr val="dk1"/>
                </a:solidFill>
                <a:latin typeface="Montserrat"/>
                <a:ea typeface="Montserrat"/>
                <a:cs typeface="Montserrat"/>
                <a:sym typeface="Montserrat"/>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3" name="Google Shape;63;p87"/>
          <p:cNvSpPr txBox="1">
            <a:spLocks noGrp="1"/>
          </p:cNvSpPr>
          <p:nvPr>
            <p:ph type="body" idx="15"/>
          </p:nvPr>
        </p:nvSpPr>
        <p:spPr>
          <a:xfrm>
            <a:off x="4512916" y="2727870"/>
            <a:ext cx="11857758" cy="50614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500"/>
              </a:spcBef>
              <a:spcAft>
                <a:spcPts val="0"/>
              </a:spcAft>
              <a:buClr>
                <a:schemeClr val="dk1"/>
              </a:buClr>
              <a:buSzPts val="3200"/>
              <a:buNone/>
              <a:defRPr sz="3200">
                <a:solidFill>
                  <a:schemeClr val="dk1"/>
                </a:solidFill>
                <a:latin typeface="Montserrat"/>
                <a:ea typeface="Montserrat"/>
                <a:cs typeface="Montserrat"/>
                <a:sym typeface="Montserrat"/>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4" name="Google Shape;64;p87"/>
          <p:cNvSpPr txBox="1">
            <a:spLocks noGrp="1"/>
          </p:cNvSpPr>
          <p:nvPr>
            <p:ph type="body" idx="16"/>
          </p:nvPr>
        </p:nvSpPr>
        <p:spPr>
          <a:xfrm>
            <a:off x="4512916" y="3533858"/>
            <a:ext cx="11857758" cy="50614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500"/>
              </a:spcBef>
              <a:spcAft>
                <a:spcPts val="0"/>
              </a:spcAft>
              <a:buClr>
                <a:schemeClr val="dk1"/>
              </a:buClr>
              <a:buSzPts val="2400"/>
              <a:buNone/>
              <a:defRPr sz="2400">
                <a:solidFill>
                  <a:schemeClr val="dk1"/>
                </a:solidFill>
                <a:latin typeface="Montserrat"/>
                <a:ea typeface="Montserrat"/>
                <a:cs typeface="Montserrat"/>
                <a:sym typeface="Montserrat"/>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5" name="Google Shape;65;p87"/>
          <p:cNvSpPr txBox="1">
            <a:spLocks noGrp="1"/>
          </p:cNvSpPr>
          <p:nvPr>
            <p:ph type="body" idx="17"/>
          </p:nvPr>
        </p:nvSpPr>
        <p:spPr>
          <a:xfrm>
            <a:off x="4522442" y="4339846"/>
            <a:ext cx="11857758" cy="50614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500"/>
              </a:spcBef>
              <a:spcAft>
                <a:spcPts val="0"/>
              </a:spcAft>
              <a:buClr>
                <a:schemeClr val="dk1"/>
              </a:buClr>
              <a:buSzPts val="3200"/>
              <a:buNone/>
              <a:defRPr sz="3200">
                <a:solidFill>
                  <a:schemeClr val="dk1"/>
                </a:solidFill>
                <a:latin typeface="Montserrat"/>
                <a:ea typeface="Montserrat"/>
                <a:cs typeface="Montserrat"/>
                <a:sym typeface="Montserrat"/>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6" name="Google Shape;66;p87"/>
          <p:cNvSpPr txBox="1">
            <a:spLocks noGrp="1"/>
          </p:cNvSpPr>
          <p:nvPr>
            <p:ph type="body" idx="18"/>
          </p:nvPr>
        </p:nvSpPr>
        <p:spPr>
          <a:xfrm>
            <a:off x="4512916" y="5146809"/>
            <a:ext cx="11857758" cy="50614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500"/>
              </a:spcBef>
              <a:spcAft>
                <a:spcPts val="0"/>
              </a:spcAft>
              <a:buClr>
                <a:schemeClr val="dk1"/>
              </a:buClr>
              <a:buSzPts val="3200"/>
              <a:buNone/>
              <a:defRPr sz="3200">
                <a:solidFill>
                  <a:schemeClr val="dk1"/>
                </a:solidFill>
                <a:latin typeface="Montserrat"/>
                <a:ea typeface="Montserrat"/>
                <a:cs typeface="Montserrat"/>
                <a:sym typeface="Montserrat"/>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7" name="Google Shape;67;p87"/>
          <p:cNvSpPr txBox="1">
            <a:spLocks noGrp="1"/>
          </p:cNvSpPr>
          <p:nvPr>
            <p:ph type="body" idx="19"/>
          </p:nvPr>
        </p:nvSpPr>
        <p:spPr>
          <a:xfrm>
            <a:off x="4512916" y="5920140"/>
            <a:ext cx="11857758" cy="50614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500"/>
              </a:spcBef>
              <a:spcAft>
                <a:spcPts val="0"/>
              </a:spcAft>
              <a:buClr>
                <a:schemeClr val="dk1"/>
              </a:buClr>
              <a:buSzPts val="3200"/>
              <a:buNone/>
              <a:defRPr sz="3200">
                <a:solidFill>
                  <a:schemeClr val="dk1"/>
                </a:solidFill>
                <a:latin typeface="Montserrat"/>
                <a:ea typeface="Montserrat"/>
                <a:cs typeface="Montserrat"/>
                <a:sym typeface="Montserrat"/>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8" name="Google Shape;68;p87"/>
          <p:cNvSpPr txBox="1">
            <a:spLocks noGrp="1"/>
          </p:cNvSpPr>
          <p:nvPr>
            <p:ph type="body" idx="20"/>
          </p:nvPr>
        </p:nvSpPr>
        <p:spPr>
          <a:xfrm>
            <a:off x="4522442" y="6693391"/>
            <a:ext cx="11857758" cy="50614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500"/>
              </a:spcBef>
              <a:spcAft>
                <a:spcPts val="0"/>
              </a:spcAft>
              <a:buClr>
                <a:schemeClr val="dk1"/>
              </a:buClr>
              <a:buSzPts val="2400"/>
              <a:buNone/>
              <a:defRPr sz="2400">
                <a:solidFill>
                  <a:schemeClr val="dk1"/>
                </a:solidFill>
                <a:latin typeface="Montserrat"/>
                <a:ea typeface="Montserrat"/>
                <a:cs typeface="Montserrat"/>
                <a:sym typeface="Montserrat"/>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9" name="Google Shape;69;p87"/>
          <p:cNvSpPr txBox="1">
            <a:spLocks noGrp="1"/>
          </p:cNvSpPr>
          <p:nvPr>
            <p:ph type="body" idx="21"/>
          </p:nvPr>
        </p:nvSpPr>
        <p:spPr>
          <a:xfrm>
            <a:off x="4512916" y="7467221"/>
            <a:ext cx="11857758" cy="50614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500"/>
              </a:spcBef>
              <a:spcAft>
                <a:spcPts val="0"/>
              </a:spcAft>
              <a:buClr>
                <a:schemeClr val="dk1"/>
              </a:buClr>
              <a:buSzPts val="3200"/>
              <a:buNone/>
              <a:defRPr sz="3200">
                <a:solidFill>
                  <a:schemeClr val="dk1"/>
                </a:solidFill>
                <a:latin typeface="Montserrat"/>
                <a:ea typeface="Montserrat"/>
                <a:cs typeface="Montserrat"/>
                <a:sym typeface="Montserrat"/>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0" name="Google Shape;70;p87"/>
          <p:cNvSpPr txBox="1">
            <a:spLocks noGrp="1"/>
          </p:cNvSpPr>
          <p:nvPr>
            <p:ph type="body" idx="22"/>
          </p:nvPr>
        </p:nvSpPr>
        <p:spPr>
          <a:xfrm>
            <a:off x="4522442" y="9013055"/>
            <a:ext cx="11857758" cy="506146"/>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500"/>
              </a:spcBef>
              <a:spcAft>
                <a:spcPts val="0"/>
              </a:spcAft>
              <a:buClr>
                <a:schemeClr val="dk1"/>
              </a:buClr>
              <a:buSzPts val="2400"/>
              <a:buNone/>
              <a:defRPr sz="2400">
                <a:solidFill>
                  <a:schemeClr val="dk1"/>
                </a:solidFill>
                <a:latin typeface="Montserrat"/>
                <a:ea typeface="Montserrat"/>
                <a:cs typeface="Montserrat"/>
                <a:sym typeface="Montserrat"/>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71" name="Google Shape;71;p87"/>
          <p:cNvSpPr txBox="1"/>
          <p:nvPr/>
        </p:nvSpPr>
        <p:spPr>
          <a:xfrm>
            <a:off x="4512916" y="7950920"/>
            <a:ext cx="12603363" cy="418548"/>
          </a:xfrm>
          <a:prstGeom prst="rect">
            <a:avLst/>
          </a:prstGeom>
          <a:noFill/>
          <a:ln>
            <a:noFill/>
          </a:ln>
        </p:spPr>
        <p:txBody>
          <a:bodyPr spcFirstLastPara="1" wrap="square" lIns="0" tIns="0" rIns="0" bIns="0" anchor="t" anchorCtr="0">
            <a:spAutoFit/>
          </a:bodyPr>
          <a:lstStyle/>
          <a:p>
            <a:pPr marL="0" marR="0" lvl="0" indent="0" algn="l" rtl="0">
              <a:lnSpc>
                <a:spcPct val="137995"/>
              </a:lnSpc>
              <a:spcBef>
                <a:spcPts val="0"/>
              </a:spcBef>
              <a:spcAft>
                <a:spcPts val="0"/>
              </a:spcAft>
              <a:buNone/>
            </a:pPr>
            <a:endParaRPr sz="2524">
              <a:solidFill>
                <a:srgbClr val="231F20"/>
              </a:solidFill>
              <a:latin typeface="Montserrat"/>
              <a:ea typeface="Montserrat"/>
              <a:cs typeface="Montserrat"/>
              <a:sym typeface="Montserrat"/>
            </a:endParaRPr>
          </a:p>
        </p:txBody>
      </p:sp>
      <p:sp>
        <p:nvSpPr>
          <p:cNvPr id="72" name="Google Shape;72;p87"/>
          <p:cNvSpPr txBox="1">
            <a:spLocks noGrp="1"/>
          </p:cNvSpPr>
          <p:nvPr>
            <p:ph type="body" idx="23"/>
          </p:nvPr>
        </p:nvSpPr>
        <p:spPr>
          <a:xfrm>
            <a:off x="4512916" y="8239790"/>
            <a:ext cx="11857758" cy="50614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500"/>
              </a:spcBef>
              <a:spcAft>
                <a:spcPts val="0"/>
              </a:spcAft>
              <a:buClr>
                <a:schemeClr val="dk1"/>
              </a:buClr>
              <a:buSzPts val="3200"/>
              <a:buNone/>
              <a:defRPr sz="3200">
                <a:solidFill>
                  <a:schemeClr val="dk1"/>
                </a:solidFill>
                <a:latin typeface="Montserrat"/>
                <a:ea typeface="Montserrat"/>
                <a:cs typeface="Montserrat"/>
                <a:sym typeface="Montserrat"/>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0"/>
        <p:cNvGrpSpPr/>
        <p:nvPr/>
      </p:nvGrpSpPr>
      <p:grpSpPr>
        <a:xfrm>
          <a:off x="0" y="0"/>
          <a:ext cx="0" cy="0"/>
          <a:chOff x="0" y="0"/>
          <a:chExt cx="0" cy="0"/>
        </a:xfrm>
      </p:grpSpPr>
      <p:sp>
        <p:nvSpPr>
          <p:cNvPr id="221" name="Google Shape;221;p105"/>
          <p:cNvSpPr txBox="1">
            <a:spLocks noGrp="1"/>
          </p:cNvSpPr>
          <p:nvPr>
            <p:ph type="title"/>
          </p:nvPr>
        </p:nvSpPr>
        <p:spPr>
          <a:xfrm>
            <a:off x="1257300" y="547688"/>
            <a:ext cx="15773400" cy="1988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2" name="Google Shape;222;p105"/>
          <p:cNvSpPr txBox="1">
            <a:spLocks noGrp="1"/>
          </p:cNvSpPr>
          <p:nvPr>
            <p:ph type="body" idx="1"/>
          </p:nvPr>
        </p:nvSpPr>
        <p:spPr>
          <a:xfrm rot="5400000">
            <a:off x="5880497" y="-1884758"/>
            <a:ext cx="6527007" cy="1577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23" name="Google Shape;223;p105"/>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105"/>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105"/>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6"/>
        <p:cNvGrpSpPr/>
        <p:nvPr/>
      </p:nvGrpSpPr>
      <p:grpSpPr>
        <a:xfrm>
          <a:off x="0" y="0"/>
          <a:ext cx="0" cy="0"/>
          <a:chOff x="0" y="0"/>
          <a:chExt cx="0" cy="0"/>
        </a:xfrm>
      </p:grpSpPr>
      <p:sp>
        <p:nvSpPr>
          <p:cNvPr id="227" name="Google Shape;227;p106"/>
          <p:cNvSpPr txBox="1">
            <a:spLocks noGrp="1"/>
          </p:cNvSpPr>
          <p:nvPr>
            <p:ph type="title"/>
          </p:nvPr>
        </p:nvSpPr>
        <p:spPr>
          <a:xfrm rot="5400000">
            <a:off x="10700147" y="2934892"/>
            <a:ext cx="8717757" cy="39433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106"/>
          <p:cNvSpPr txBox="1">
            <a:spLocks noGrp="1"/>
          </p:cNvSpPr>
          <p:nvPr>
            <p:ph type="body" idx="1"/>
          </p:nvPr>
        </p:nvSpPr>
        <p:spPr>
          <a:xfrm rot="5400000">
            <a:off x="2699146" y="-894158"/>
            <a:ext cx="8717757" cy="11601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29" name="Google Shape;229;p106"/>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06"/>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106"/>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8" name="AutoShape 2">
            <a:extLst>
              <a:ext uri="{FF2B5EF4-FFF2-40B4-BE49-F238E27FC236}">
                <a16:creationId xmlns:a16="http://schemas.microsoft.com/office/drawing/2014/main" id="{8B6D6476-DBC3-DF5B-3942-3CAD89E016B6}"/>
              </a:ext>
            </a:extLst>
          </p:cNvPr>
          <p:cNvSpPr/>
          <p:nvPr userDrawn="1"/>
        </p:nvSpPr>
        <p:spPr>
          <a:xfrm>
            <a:off x="689101" y="998476"/>
            <a:ext cx="16570199" cy="30224"/>
          </a:xfrm>
          <a:prstGeom prst="line">
            <a:avLst/>
          </a:prstGeom>
          <a:ln w="38100" cap="flat">
            <a:solidFill>
              <a:srgbClr val="A12B3F"/>
            </a:solidFill>
            <a:prstDash val="solid"/>
            <a:headEnd type="none" w="sm" len="sm"/>
            <a:tailEnd type="none" w="sm" len="sm"/>
          </a:ln>
        </p:spPr>
        <p:txBody>
          <a:bodyPr/>
          <a:lstStyle/>
          <a:p>
            <a:endParaRPr lang="en-US"/>
          </a:p>
        </p:txBody>
      </p:sp>
      <p:sp>
        <p:nvSpPr>
          <p:cNvPr id="9" name="Freeform 3">
            <a:extLst>
              <a:ext uri="{FF2B5EF4-FFF2-40B4-BE49-F238E27FC236}">
                <a16:creationId xmlns:a16="http://schemas.microsoft.com/office/drawing/2014/main" id="{A6AFC7ED-1012-EF4E-D49D-0278166BD6C4}"/>
              </a:ext>
            </a:extLst>
          </p:cNvPr>
          <p:cNvSpPr/>
          <p:nvPr userDrawn="1"/>
        </p:nvSpPr>
        <p:spPr>
          <a:xfrm>
            <a:off x="17397479" y="9481613"/>
            <a:ext cx="615025" cy="581932"/>
          </a:xfrm>
          <a:custGeom>
            <a:avLst/>
            <a:gdLst/>
            <a:ahLst/>
            <a:cxnLst/>
            <a:rect l="l" t="t" r="r" b="b"/>
            <a:pathLst>
              <a:path w="615025" h="581932">
                <a:moveTo>
                  <a:pt x="0" y="0"/>
                </a:moveTo>
                <a:lnTo>
                  <a:pt x="615025" y="0"/>
                </a:lnTo>
                <a:lnTo>
                  <a:pt x="615025" y="581932"/>
                </a:lnTo>
                <a:lnTo>
                  <a:pt x="0" y="581932"/>
                </a:lnTo>
                <a:lnTo>
                  <a:pt x="0" y="0"/>
                </a:lnTo>
                <a:close/>
              </a:path>
            </a:pathLst>
          </a:custGeom>
          <a:blipFill>
            <a:blip r:embed="rId2"/>
            <a:stretch>
              <a:fillRect/>
            </a:stretch>
          </a:blipFill>
        </p:spPr>
        <p:txBody>
          <a:bodyPr/>
          <a:lstStyle/>
          <a:p>
            <a:endParaRPr lang="en-US"/>
          </a:p>
        </p:txBody>
      </p:sp>
      <p:sp>
        <p:nvSpPr>
          <p:cNvPr id="10" name="Freeform 5">
            <a:extLst>
              <a:ext uri="{FF2B5EF4-FFF2-40B4-BE49-F238E27FC236}">
                <a16:creationId xmlns:a16="http://schemas.microsoft.com/office/drawing/2014/main" id="{D0A6867D-15CC-BCA1-D85D-6C1E13341686}"/>
              </a:ext>
            </a:extLst>
          </p:cNvPr>
          <p:cNvSpPr/>
          <p:nvPr userDrawn="1"/>
        </p:nvSpPr>
        <p:spPr>
          <a:xfrm>
            <a:off x="6143018" y="278454"/>
            <a:ext cx="6001965" cy="1500491"/>
          </a:xfrm>
          <a:custGeom>
            <a:avLst/>
            <a:gdLst/>
            <a:ahLst/>
            <a:cxnLst/>
            <a:rect l="l" t="t" r="r" b="b"/>
            <a:pathLst>
              <a:path w="6001965" h="1500491">
                <a:moveTo>
                  <a:pt x="0" y="0"/>
                </a:moveTo>
                <a:lnTo>
                  <a:pt x="6001964" y="0"/>
                </a:lnTo>
                <a:lnTo>
                  <a:pt x="6001964" y="1500492"/>
                </a:lnTo>
                <a:lnTo>
                  <a:pt x="0" y="15004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7">
            <a:extLst>
              <a:ext uri="{FF2B5EF4-FFF2-40B4-BE49-F238E27FC236}">
                <a16:creationId xmlns:a16="http://schemas.microsoft.com/office/drawing/2014/main" id="{785BBD90-501F-41A2-FF6B-EE4706D4C915}"/>
              </a:ext>
            </a:extLst>
          </p:cNvPr>
          <p:cNvSpPr/>
          <p:nvPr userDrawn="1"/>
        </p:nvSpPr>
        <p:spPr>
          <a:xfrm>
            <a:off x="16953266" y="9481613"/>
            <a:ext cx="444213" cy="444213"/>
          </a:xfrm>
          <a:custGeom>
            <a:avLst/>
            <a:gdLst/>
            <a:ahLst/>
            <a:cxnLst/>
            <a:rect l="l" t="t" r="r" b="b"/>
            <a:pathLst>
              <a:path w="444213" h="444213">
                <a:moveTo>
                  <a:pt x="0" y="0"/>
                </a:moveTo>
                <a:lnTo>
                  <a:pt x="444213" y="0"/>
                </a:lnTo>
                <a:lnTo>
                  <a:pt x="444213" y="444213"/>
                </a:lnTo>
                <a:lnTo>
                  <a:pt x="0" y="444213"/>
                </a:lnTo>
                <a:lnTo>
                  <a:pt x="0" y="0"/>
                </a:lnTo>
                <a:close/>
              </a:path>
            </a:pathLst>
          </a:custGeom>
          <a:blipFill>
            <a:blip r:embed="rId5"/>
            <a:stretch>
              <a:fillRect/>
            </a:stretch>
          </a:blipFill>
        </p:spPr>
        <p:txBody>
          <a:bodyPr/>
          <a:lstStyle/>
          <a:p>
            <a:endParaRPr lang="en-US"/>
          </a:p>
        </p:txBody>
      </p:sp>
      <p:sp>
        <p:nvSpPr>
          <p:cNvPr id="12" name="Footer Placeholder 4">
            <a:extLst>
              <a:ext uri="{FF2B5EF4-FFF2-40B4-BE49-F238E27FC236}">
                <a16:creationId xmlns:a16="http://schemas.microsoft.com/office/drawing/2014/main" id="{E31E2DB8-6FF0-A5CF-9632-4BD67FCEDFC7}"/>
              </a:ext>
            </a:extLst>
          </p:cNvPr>
          <p:cNvSpPr>
            <a:spLocks noGrp="1"/>
          </p:cNvSpPr>
          <p:nvPr>
            <p:ph type="ftr" sz="quarter" idx="11"/>
          </p:nvPr>
        </p:nvSpPr>
        <p:spPr>
          <a:xfrm>
            <a:off x="13916024" y="10077278"/>
            <a:ext cx="4140901" cy="209722"/>
          </a:xfrm>
        </p:spPr>
        <p:txBody>
          <a:bodyPr/>
          <a:lstStyle>
            <a:lvl1pPr algn="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13" name="Title 1">
            <a:extLst>
              <a:ext uri="{FF2B5EF4-FFF2-40B4-BE49-F238E27FC236}">
                <a16:creationId xmlns:a16="http://schemas.microsoft.com/office/drawing/2014/main" id="{E0C1AD2B-5A1E-EAC3-51B9-50ECCC989DAF}"/>
              </a:ext>
            </a:extLst>
          </p:cNvPr>
          <p:cNvSpPr>
            <a:spLocks noGrp="1"/>
          </p:cNvSpPr>
          <p:nvPr>
            <p:ph type="title" hasCustomPrompt="1"/>
          </p:nvPr>
        </p:nvSpPr>
        <p:spPr>
          <a:xfrm>
            <a:off x="6229350" y="560323"/>
            <a:ext cx="5829300" cy="936751"/>
          </a:xfrm>
        </p:spPr>
        <p:txBody>
          <a:bodyPr>
            <a:noAutofit/>
          </a:bodyPr>
          <a:lstStyle>
            <a:lvl1pPr algn="ctr">
              <a:defRPr sz="4300" b="1">
                <a:solidFill>
                  <a:schemeClr val="bg1"/>
                </a:solidFill>
                <a:latin typeface="Montserrat ExtraBold" panose="00000900000000000000" pitchFamily="2" charset="0"/>
              </a:defRPr>
            </a:lvl1pPr>
          </a:lstStyle>
          <a:p>
            <a:r>
              <a:rPr lang="en-US"/>
              <a:t>[INSERT TEXT]</a:t>
            </a:r>
          </a:p>
        </p:txBody>
      </p:sp>
      <p:sp>
        <p:nvSpPr>
          <p:cNvPr id="3" name="Content Placeholder 2">
            <a:extLst>
              <a:ext uri="{FF2B5EF4-FFF2-40B4-BE49-F238E27FC236}">
                <a16:creationId xmlns:a16="http://schemas.microsoft.com/office/drawing/2014/main" id="{C4362DE3-9F9D-3A8C-D058-73B3EBB48794}"/>
              </a:ext>
            </a:extLst>
          </p:cNvPr>
          <p:cNvSpPr>
            <a:spLocks noGrp="1"/>
          </p:cNvSpPr>
          <p:nvPr>
            <p:ph sz="quarter" idx="12"/>
          </p:nvPr>
        </p:nvSpPr>
        <p:spPr>
          <a:xfrm>
            <a:off x="688975" y="2189163"/>
            <a:ext cx="16130588" cy="7629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3008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BEB03-D4CD-334B-88ED-D3C6F19BF93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D2FEB0A-E217-5D4D-B51E-EC5A5DA72173}"/>
              </a:ext>
            </a:extLst>
          </p:cNvPr>
          <p:cNvSpPr>
            <a:spLocks noGrp="1"/>
          </p:cNvSpPr>
          <p:nvPr>
            <p:ph idx="1"/>
          </p:nvPr>
        </p:nvSpPr>
        <p:spPr/>
        <p:txBody>
          <a:bodyPr/>
          <a:lstStyle/>
          <a:p>
            <a:r>
              <a:rPr lang="es-ES"/>
              <a:t>Editar los estilos de texto del patrón
Segundo nivel
Tercer nivel
Cuarto nivel
Quinto nivel</a:t>
            </a:r>
          </a:p>
        </p:txBody>
      </p:sp>
      <p:sp>
        <p:nvSpPr>
          <p:cNvPr id="4" name="Marcador de fecha 3">
            <a:extLst>
              <a:ext uri="{FF2B5EF4-FFF2-40B4-BE49-F238E27FC236}">
                <a16:creationId xmlns:a16="http://schemas.microsoft.com/office/drawing/2014/main" id="{1504281E-ECC8-6849-B14A-2CD0268C83A0}"/>
              </a:ext>
            </a:extLst>
          </p:cNvPr>
          <p:cNvSpPr>
            <a:spLocks noGrp="1"/>
          </p:cNvSpPr>
          <p:nvPr>
            <p:ph type="dt" sz="half" idx="10"/>
          </p:nvPr>
        </p:nvSpPr>
        <p:spPr/>
        <p:txBody>
          <a:bodyPr/>
          <a:lstStyle/>
          <a:p>
            <a:fld id="{A522A6C3-D645-694D-9375-43C5DA325726}" type="datetimeFigureOut">
              <a:rPr lang="es-ES" smtClean="0"/>
              <a:t>12/12/2024</a:t>
            </a:fld>
            <a:endParaRPr lang="es-ES"/>
          </a:p>
        </p:txBody>
      </p:sp>
      <p:sp>
        <p:nvSpPr>
          <p:cNvPr id="5" name="Marcador de pie de página 4">
            <a:extLst>
              <a:ext uri="{FF2B5EF4-FFF2-40B4-BE49-F238E27FC236}">
                <a16:creationId xmlns:a16="http://schemas.microsoft.com/office/drawing/2014/main" id="{ACB83B36-8AA0-DE46-8E01-700462227AD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9DD4E11-D834-1D41-873F-E3469C5D8235}"/>
              </a:ext>
            </a:extLst>
          </p:cNvPr>
          <p:cNvSpPr>
            <a:spLocks noGrp="1"/>
          </p:cNvSpPr>
          <p:nvPr>
            <p:ph type="sldNum" sz="quarter" idx="12"/>
          </p:nvPr>
        </p:nvSpPr>
        <p:spPr/>
        <p:txBody>
          <a:bodyPr/>
          <a:lstStyle/>
          <a:p>
            <a:fld id="{609429B2-8703-C34C-8F28-C6B1406A4935}" type="slidenum">
              <a:rPr lang="es-ES" smtClean="0"/>
              <a:t>‹Nº›</a:t>
            </a:fld>
            <a:endParaRPr lang="es-ES"/>
          </a:p>
        </p:txBody>
      </p:sp>
    </p:spTree>
    <p:extLst>
      <p:ext uri="{BB962C8B-B14F-4D97-AF65-F5344CB8AC3E}">
        <p14:creationId xmlns:p14="http://schemas.microsoft.com/office/powerpoint/2010/main" val="219651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2F1D2EC-E3D9-DC21-47B9-82898AC07B26}"/>
              </a:ext>
            </a:extLst>
          </p:cNvPr>
          <p:cNvSpPr/>
          <p:nvPr userDrawn="1"/>
        </p:nvSpPr>
        <p:spPr>
          <a:xfrm>
            <a:off x="11804666" y="4354452"/>
            <a:ext cx="6559534" cy="5932546"/>
          </a:xfrm>
          <a:custGeom>
            <a:avLst/>
            <a:gdLst>
              <a:gd name="connsiteX0" fmla="*/ 0 w 6559534"/>
              <a:gd name="connsiteY0" fmla="*/ 0 h 5932546"/>
              <a:gd name="connsiteX1" fmla="*/ 6559534 w 6559534"/>
              <a:gd name="connsiteY1" fmla="*/ 0 h 5932546"/>
              <a:gd name="connsiteX2" fmla="*/ 6559534 w 6559534"/>
              <a:gd name="connsiteY2" fmla="*/ 5932546 h 5932546"/>
              <a:gd name="connsiteX3" fmla="*/ 0 w 6559534"/>
              <a:gd name="connsiteY3" fmla="*/ 5932546 h 5932546"/>
            </a:gdLst>
            <a:ahLst/>
            <a:cxnLst>
              <a:cxn ang="0">
                <a:pos x="connsiteX0" y="connsiteY0"/>
              </a:cxn>
              <a:cxn ang="0">
                <a:pos x="connsiteX1" y="connsiteY1"/>
              </a:cxn>
              <a:cxn ang="0">
                <a:pos x="connsiteX2" y="connsiteY2"/>
              </a:cxn>
              <a:cxn ang="0">
                <a:pos x="connsiteX3" y="connsiteY3"/>
              </a:cxn>
            </a:cxnLst>
            <a:rect l="l" t="t" r="r" b="b"/>
            <a:pathLst>
              <a:path w="6559534" h="5932546">
                <a:moveTo>
                  <a:pt x="0" y="0"/>
                </a:moveTo>
                <a:lnTo>
                  <a:pt x="6559534" y="0"/>
                </a:lnTo>
                <a:lnTo>
                  <a:pt x="6559534" y="5932546"/>
                </a:lnTo>
                <a:lnTo>
                  <a:pt x="0" y="5932546"/>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26" name="Freeform: Shape 25">
            <a:extLst>
              <a:ext uri="{FF2B5EF4-FFF2-40B4-BE49-F238E27FC236}">
                <a16:creationId xmlns:a16="http://schemas.microsoft.com/office/drawing/2014/main" id="{A54F2B7A-A3B6-1A90-CFC4-ED7E9B66486F}"/>
              </a:ext>
            </a:extLst>
          </p:cNvPr>
          <p:cNvSpPr/>
          <p:nvPr userDrawn="1"/>
        </p:nvSpPr>
        <p:spPr>
          <a:xfrm>
            <a:off x="5548105" y="5910644"/>
            <a:ext cx="6559535" cy="4415795"/>
          </a:xfrm>
          <a:custGeom>
            <a:avLst/>
            <a:gdLst>
              <a:gd name="connsiteX0" fmla="*/ 0 w 6559535"/>
              <a:gd name="connsiteY0" fmla="*/ 0 h 4415795"/>
              <a:gd name="connsiteX1" fmla="*/ 6559535 w 6559535"/>
              <a:gd name="connsiteY1" fmla="*/ 0 h 4415795"/>
              <a:gd name="connsiteX2" fmla="*/ 6559535 w 6559535"/>
              <a:gd name="connsiteY2" fmla="*/ 4415795 h 4415795"/>
              <a:gd name="connsiteX3" fmla="*/ 0 w 6559535"/>
              <a:gd name="connsiteY3" fmla="*/ 4415795 h 4415795"/>
            </a:gdLst>
            <a:ahLst/>
            <a:cxnLst>
              <a:cxn ang="0">
                <a:pos x="connsiteX0" y="connsiteY0"/>
              </a:cxn>
              <a:cxn ang="0">
                <a:pos x="connsiteX1" y="connsiteY1"/>
              </a:cxn>
              <a:cxn ang="0">
                <a:pos x="connsiteX2" y="connsiteY2"/>
              </a:cxn>
              <a:cxn ang="0">
                <a:pos x="connsiteX3" y="connsiteY3"/>
              </a:cxn>
            </a:cxnLst>
            <a:rect l="l" t="t" r="r" b="b"/>
            <a:pathLst>
              <a:path w="6559535" h="4415795">
                <a:moveTo>
                  <a:pt x="0" y="0"/>
                </a:moveTo>
                <a:lnTo>
                  <a:pt x="6559535" y="0"/>
                </a:lnTo>
                <a:lnTo>
                  <a:pt x="6559535" y="4415795"/>
                </a:lnTo>
                <a:lnTo>
                  <a:pt x="0" y="441579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24" name="Freeform: Shape 23">
            <a:extLst>
              <a:ext uri="{FF2B5EF4-FFF2-40B4-BE49-F238E27FC236}">
                <a16:creationId xmlns:a16="http://schemas.microsoft.com/office/drawing/2014/main" id="{9A0FE233-274E-FA70-EFB1-0C3363F70149}"/>
              </a:ext>
            </a:extLst>
          </p:cNvPr>
          <p:cNvSpPr/>
          <p:nvPr userDrawn="1"/>
        </p:nvSpPr>
        <p:spPr>
          <a:xfrm>
            <a:off x="-75258" y="5424732"/>
            <a:ext cx="5903389" cy="4862269"/>
          </a:xfrm>
          <a:custGeom>
            <a:avLst/>
            <a:gdLst>
              <a:gd name="connsiteX0" fmla="*/ 0 w 5903389"/>
              <a:gd name="connsiteY0" fmla="*/ 0 h 4862269"/>
              <a:gd name="connsiteX1" fmla="*/ 5903389 w 5903389"/>
              <a:gd name="connsiteY1" fmla="*/ 0 h 4862269"/>
              <a:gd name="connsiteX2" fmla="*/ 5903389 w 5903389"/>
              <a:gd name="connsiteY2" fmla="*/ 4862269 h 4862269"/>
              <a:gd name="connsiteX3" fmla="*/ 0 w 5903389"/>
              <a:gd name="connsiteY3" fmla="*/ 4862269 h 4862269"/>
            </a:gdLst>
            <a:ahLst/>
            <a:cxnLst>
              <a:cxn ang="0">
                <a:pos x="connsiteX0" y="connsiteY0"/>
              </a:cxn>
              <a:cxn ang="0">
                <a:pos x="connsiteX1" y="connsiteY1"/>
              </a:cxn>
              <a:cxn ang="0">
                <a:pos x="connsiteX2" y="connsiteY2"/>
              </a:cxn>
              <a:cxn ang="0">
                <a:pos x="connsiteX3" y="connsiteY3"/>
              </a:cxn>
            </a:cxnLst>
            <a:rect l="l" t="t" r="r" b="b"/>
            <a:pathLst>
              <a:path w="5903389" h="4862269">
                <a:moveTo>
                  <a:pt x="0" y="0"/>
                </a:moveTo>
                <a:lnTo>
                  <a:pt x="5903389" y="0"/>
                </a:lnTo>
                <a:lnTo>
                  <a:pt x="5903389" y="4862269"/>
                </a:lnTo>
                <a:lnTo>
                  <a:pt x="0" y="486226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32" name="Freeform: Shape 31">
            <a:extLst>
              <a:ext uri="{FF2B5EF4-FFF2-40B4-BE49-F238E27FC236}">
                <a16:creationId xmlns:a16="http://schemas.microsoft.com/office/drawing/2014/main" id="{31537B8F-C78D-0431-F013-54A72462839B}"/>
              </a:ext>
            </a:extLst>
          </p:cNvPr>
          <p:cNvSpPr/>
          <p:nvPr userDrawn="1"/>
        </p:nvSpPr>
        <p:spPr>
          <a:xfrm>
            <a:off x="12211054" y="1"/>
            <a:ext cx="6142260" cy="4204649"/>
          </a:xfrm>
          <a:custGeom>
            <a:avLst/>
            <a:gdLst>
              <a:gd name="connsiteX0" fmla="*/ 0 w 6142260"/>
              <a:gd name="connsiteY0" fmla="*/ 0 h 4204649"/>
              <a:gd name="connsiteX1" fmla="*/ 6142260 w 6142260"/>
              <a:gd name="connsiteY1" fmla="*/ 0 h 4204649"/>
              <a:gd name="connsiteX2" fmla="*/ 6142260 w 6142260"/>
              <a:gd name="connsiteY2" fmla="*/ 4204649 h 4204649"/>
              <a:gd name="connsiteX3" fmla="*/ 0 w 6142260"/>
              <a:gd name="connsiteY3" fmla="*/ 4204649 h 4204649"/>
            </a:gdLst>
            <a:ahLst/>
            <a:cxnLst>
              <a:cxn ang="0">
                <a:pos x="connsiteX0" y="connsiteY0"/>
              </a:cxn>
              <a:cxn ang="0">
                <a:pos x="connsiteX1" y="connsiteY1"/>
              </a:cxn>
              <a:cxn ang="0">
                <a:pos x="connsiteX2" y="connsiteY2"/>
              </a:cxn>
              <a:cxn ang="0">
                <a:pos x="connsiteX3" y="connsiteY3"/>
              </a:cxn>
            </a:cxnLst>
            <a:rect l="l" t="t" r="r" b="b"/>
            <a:pathLst>
              <a:path w="6142260" h="4204649">
                <a:moveTo>
                  <a:pt x="0" y="0"/>
                </a:moveTo>
                <a:lnTo>
                  <a:pt x="6142260" y="0"/>
                </a:lnTo>
                <a:lnTo>
                  <a:pt x="6142260" y="4204649"/>
                </a:lnTo>
                <a:lnTo>
                  <a:pt x="0" y="420464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34" name="Freeform: Shape 33">
            <a:extLst>
              <a:ext uri="{FF2B5EF4-FFF2-40B4-BE49-F238E27FC236}">
                <a16:creationId xmlns:a16="http://schemas.microsoft.com/office/drawing/2014/main" id="{08D4C9A1-5183-4BD5-1E40-F77790F21AF0}"/>
              </a:ext>
            </a:extLst>
          </p:cNvPr>
          <p:cNvSpPr/>
          <p:nvPr userDrawn="1"/>
        </p:nvSpPr>
        <p:spPr>
          <a:xfrm>
            <a:off x="5864233" y="-39439"/>
            <a:ext cx="6559534" cy="4826133"/>
          </a:xfrm>
          <a:custGeom>
            <a:avLst/>
            <a:gdLst>
              <a:gd name="connsiteX0" fmla="*/ 0 w 6559534"/>
              <a:gd name="connsiteY0" fmla="*/ 0 h 4826133"/>
              <a:gd name="connsiteX1" fmla="*/ 6559534 w 6559534"/>
              <a:gd name="connsiteY1" fmla="*/ 0 h 4826133"/>
              <a:gd name="connsiteX2" fmla="*/ 6559534 w 6559534"/>
              <a:gd name="connsiteY2" fmla="*/ 4826133 h 4826133"/>
              <a:gd name="connsiteX3" fmla="*/ 0 w 6559534"/>
              <a:gd name="connsiteY3" fmla="*/ 4826133 h 4826133"/>
            </a:gdLst>
            <a:ahLst/>
            <a:cxnLst>
              <a:cxn ang="0">
                <a:pos x="connsiteX0" y="connsiteY0"/>
              </a:cxn>
              <a:cxn ang="0">
                <a:pos x="connsiteX1" y="connsiteY1"/>
              </a:cxn>
              <a:cxn ang="0">
                <a:pos x="connsiteX2" y="connsiteY2"/>
              </a:cxn>
              <a:cxn ang="0">
                <a:pos x="connsiteX3" y="connsiteY3"/>
              </a:cxn>
            </a:cxnLst>
            <a:rect l="l" t="t" r="r" b="b"/>
            <a:pathLst>
              <a:path w="6559534" h="4826133">
                <a:moveTo>
                  <a:pt x="0" y="0"/>
                </a:moveTo>
                <a:lnTo>
                  <a:pt x="6559534" y="0"/>
                </a:lnTo>
                <a:lnTo>
                  <a:pt x="6559534" y="4826133"/>
                </a:lnTo>
                <a:lnTo>
                  <a:pt x="0" y="4826133"/>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20" name="Freeform: Shape 19">
            <a:extLst>
              <a:ext uri="{FF2B5EF4-FFF2-40B4-BE49-F238E27FC236}">
                <a16:creationId xmlns:a16="http://schemas.microsoft.com/office/drawing/2014/main" id="{5D8A0CC0-0A4C-4D53-460B-81F1824F7211}"/>
              </a:ext>
            </a:extLst>
          </p:cNvPr>
          <p:cNvSpPr/>
          <p:nvPr userDrawn="1"/>
        </p:nvSpPr>
        <p:spPr>
          <a:xfrm>
            <a:off x="-76200" y="1"/>
            <a:ext cx="6241525" cy="6060467"/>
          </a:xfrm>
          <a:custGeom>
            <a:avLst/>
            <a:gdLst>
              <a:gd name="connsiteX0" fmla="*/ 0 w 6241525"/>
              <a:gd name="connsiteY0" fmla="*/ 0 h 6060467"/>
              <a:gd name="connsiteX1" fmla="*/ 6241525 w 6241525"/>
              <a:gd name="connsiteY1" fmla="*/ 0 h 6060467"/>
              <a:gd name="connsiteX2" fmla="*/ 6241525 w 6241525"/>
              <a:gd name="connsiteY2" fmla="*/ 6060467 h 6060467"/>
              <a:gd name="connsiteX3" fmla="*/ 0 w 6241525"/>
              <a:gd name="connsiteY3" fmla="*/ 6060467 h 6060467"/>
            </a:gdLst>
            <a:ahLst/>
            <a:cxnLst>
              <a:cxn ang="0">
                <a:pos x="connsiteX0" y="connsiteY0"/>
              </a:cxn>
              <a:cxn ang="0">
                <a:pos x="connsiteX1" y="connsiteY1"/>
              </a:cxn>
              <a:cxn ang="0">
                <a:pos x="connsiteX2" y="connsiteY2"/>
              </a:cxn>
              <a:cxn ang="0">
                <a:pos x="connsiteX3" y="connsiteY3"/>
              </a:cxn>
            </a:cxnLst>
            <a:rect l="l" t="t" r="r" b="b"/>
            <a:pathLst>
              <a:path w="6241525" h="6060467">
                <a:moveTo>
                  <a:pt x="0" y="0"/>
                </a:moveTo>
                <a:lnTo>
                  <a:pt x="6241525" y="0"/>
                </a:lnTo>
                <a:lnTo>
                  <a:pt x="6241525" y="6060467"/>
                </a:lnTo>
                <a:lnTo>
                  <a:pt x="0" y="6060467"/>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6" name="Freeform 9">
            <a:extLst>
              <a:ext uri="{FF2B5EF4-FFF2-40B4-BE49-F238E27FC236}">
                <a16:creationId xmlns:a16="http://schemas.microsoft.com/office/drawing/2014/main" id="{E598E26E-14B5-3B23-5F58-57B6A64D8D34}"/>
              </a:ext>
            </a:extLst>
          </p:cNvPr>
          <p:cNvSpPr/>
          <p:nvPr userDrawn="1"/>
        </p:nvSpPr>
        <p:spPr>
          <a:xfrm>
            <a:off x="493457" y="333030"/>
            <a:ext cx="17301086" cy="9620939"/>
          </a:xfrm>
          <a:custGeom>
            <a:avLst/>
            <a:gdLst/>
            <a:ahLst/>
            <a:cxnLst/>
            <a:rect l="l" t="t" r="r" b="b"/>
            <a:pathLst>
              <a:path w="4556665" h="2533910">
                <a:moveTo>
                  <a:pt x="0" y="0"/>
                </a:moveTo>
                <a:lnTo>
                  <a:pt x="4556665" y="0"/>
                </a:lnTo>
                <a:lnTo>
                  <a:pt x="4556665" y="2533910"/>
                </a:lnTo>
                <a:lnTo>
                  <a:pt x="0" y="2533910"/>
                </a:lnTo>
                <a:close/>
              </a:path>
            </a:pathLst>
          </a:custGeom>
          <a:solidFill>
            <a:srgbClr val="FFFFFF"/>
          </a:solidFill>
        </p:spPr>
        <p:txBody>
          <a:bodyPr/>
          <a:lstStyle/>
          <a:p>
            <a:endParaRPr lang="en-US"/>
          </a:p>
        </p:txBody>
      </p:sp>
      <p:sp>
        <p:nvSpPr>
          <p:cNvPr id="7" name="AutoShape 11">
            <a:extLst>
              <a:ext uri="{FF2B5EF4-FFF2-40B4-BE49-F238E27FC236}">
                <a16:creationId xmlns:a16="http://schemas.microsoft.com/office/drawing/2014/main" id="{9C5EE376-7548-A036-0F38-73083DC1969E}"/>
              </a:ext>
            </a:extLst>
          </p:cNvPr>
          <p:cNvSpPr/>
          <p:nvPr userDrawn="1"/>
        </p:nvSpPr>
        <p:spPr>
          <a:xfrm flipV="1">
            <a:off x="1406670" y="1358900"/>
            <a:ext cx="15474659" cy="19050"/>
          </a:xfrm>
          <a:prstGeom prst="line">
            <a:avLst/>
          </a:prstGeom>
          <a:ln w="38100" cap="flat">
            <a:solidFill>
              <a:srgbClr val="AE2E71"/>
            </a:solidFill>
            <a:prstDash val="solid"/>
            <a:headEnd type="none" w="sm" len="sm"/>
            <a:tailEnd type="none" w="sm" len="sm"/>
          </a:ln>
        </p:spPr>
        <p:txBody>
          <a:bodyPr/>
          <a:lstStyle/>
          <a:p>
            <a:endParaRPr lang="en-US"/>
          </a:p>
        </p:txBody>
      </p:sp>
      <p:sp>
        <p:nvSpPr>
          <p:cNvPr id="8" name="Freeform 12">
            <a:extLst>
              <a:ext uri="{FF2B5EF4-FFF2-40B4-BE49-F238E27FC236}">
                <a16:creationId xmlns:a16="http://schemas.microsoft.com/office/drawing/2014/main" id="{2FC6FA9F-7011-4BEA-B2AE-E6AFFC9576D3}"/>
              </a:ext>
            </a:extLst>
          </p:cNvPr>
          <p:cNvSpPr/>
          <p:nvPr userDrawn="1"/>
        </p:nvSpPr>
        <p:spPr>
          <a:xfrm>
            <a:off x="6431476" y="820838"/>
            <a:ext cx="5425048" cy="1095175"/>
          </a:xfrm>
          <a:custGeom>
            <a:avLst/>
            <a:gdLst/>
            <a:ahLst/>
            <a:cxnLst/>
            <a:rect l="l" t="t" r="r" b="b"/>
            <a:pathLst>
              <a:path w="5425048" h="1095175">
                <a:moveTo>
                  <a:pt x="0" y="0"/>
                </a:moveTo>
                <a:lnTo>
                  <a:pt x="5425048" y="0"/>
                </a:lnTo>
                <a:lnTo>
                  <a:pt x="5425048" y="1095174"/>
                </a:lnTo>
                <a:lnTo>
                  <a:pt x="0" y="1095174"/>
                </a:lnTo>
                <a:lnTo>
                  <a:pt x="0" y="0"/>
                </a:lnTo>
                <a:close/>
              </a:path>
            </a:pathLst>
          </a:custGeom>
          <a:blipFill>
            <a:blip r:embed="rId4"/>
            <a:stretch>
              <a:fillRect l="-7269" r="-7269"/>
            </a:stretch>
          </a:blipFill>
        </p:spPr>
        <p:txBody>
          <a:bodyPr/>
          <a:lstStyle/>
          <a:p>
            <a:endParaRPr lang="en-US"/>
          </a:p>
        </p:txBody>
      </p:sp>
      <p:sp>
        <p:nvSpPr>
          <p:cNvPr id="9" name="Freeform 14">
            <a:extLst>
              <a:ext uri="{FF2B5EF4-FFF2-40B4-BE49-F238E27FC236}">
                <a16:creationId xmlns:a16="http://schemas.microsoft.com/office/drawing/2014/main" id="{11D9141C-8935-3937-CFAC-1A4CFD7C58C0}"/>
              </a:ext>
            </a:extLst>
          </p:cNvPr>
          <p:cNvSpPr/>
          <p:nvPr userDrawn="1"/>
        </p:nvSpPr>
        <p:spPr>
          <a:xfrm>
            <a:off x="6820273" y="6316096"/>
            <a:ext cx="4331327" cy="1082832"/>
          </a:xfrm>
          <a:custGeom>
            <a:avLst/>
            <a:gdLst/>
            <a:ahLst/>
            <a:cxnLst/>
            <a:rect l="l" t="t" r="r" b="b"/>
            <a:pathLst>
              <a:path w="4331327" h="1082832">
                <a:moveTo>
                  <a:pt x="0" y="0"/>
                </a:moveTo>
                <a:lnTo>
                  <a:pt x="4331327" y="0"/>
                </a:lnTo>
                <a:lnTo>
                  <a:pt x="4331327" y="1082832"/>
                </a:lnTo>
                <a:lnTo>
                  <a:pt x="0" y="10828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3" name="Subtitle 2"/>
          <p:cNvSpPr>
            <a:spLocks noGrp="1"/>
          </p:cNvSpPr>
          <p:nvPr>
            <p:ph type="subTitle" idx="1" hasCustomPrompt="1"/>
          </p:nvPr>
        </p:nvSpPr>
        <p:spPr>
          <a:xfrm>
            <a:off x="7173148" y="6432630"/>
            <a:ext cx="3567199" cy="849763"/>
          </a:xfrm>
        </p:spPr>
        <p:txBody>
          <a:bodyPr anchor="ctr">
            <a:normAutofit/>
          </a:bodyPr>
          <a:lstStyle>
            <a:lvl1pPr marL="0" indent="0" algn="ctr">
              <a:buNone/>
              <a:defRPr sz="2900">
                <a:solidFill>
                  <a:schemeClr val="bg1"/>
                </a:solidFill>
                <a:latin typeface="Montserrat ExtraBold" panose="020F0502020204030204" pitchFamily="2"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INSERT UNIT</a:t>
            </a:r>
          </a:p>
        </p:txBody>
      </p:sp>
      <p:sp>
        <p:nvSpPr>
          <p:cNvPr id="35" name="Freeform 13">
            <a:extLst>
              <a:ext uri="{FF2B5EF4-FFF2-40B4-BE49-F238E27FC236}">
                <a16:creationId xmlns:a16="http://schemas.microsoft.com/office/drawing/2014/main" id="{E2262CAF-AD56-94BE-4484-C17F8B01C1D7}"/>
              </a:ext>
            </a:extLst>
          </p:cNvPr>
          <p:cNvSpPr/>
          <p:nvPr userDrawn="1"/>
        </p:nvSpPr>
        <p:spPr>
          <a:xfrm>
            <a:off x="8587570" y="8205321"/>
            <a:ext cx="1112859" cy="1052979"/>
          </a:xfrm>
          <a:custGeom>
            <a:avLst/>
            <a:gdLst/>
            <a:ahLst/>
            <a:cxnLst/>
            <a:rect l="l" t="t" r="r" b="b"/>
            <a:pathLst>
              <a:path w="1112859" h="1052979">
                <a:moveTo>
                  <a:pt x="0" y="0"/>
                </a:moveTo>
                <a:lnTo>
                  <a:pt x="1112860" y="0"/>
                </a:lnTo>
                <a:lnTo>
                  <a:pt x="1112860" y="1052979"/>
                </a:lnTo>
                <a:lnTo>
                  <a:pt x="0" y="1052979"/>
                </a:lnTo>
                <a:lnTo>
                  <a:pt x="0" y="0"/>
                </a:lnTo>
                <a:close/>
              </a:path>
            </a:pathLst>
          </a:custGeom>
          <a:blipFill>
            <a:blip r:embed="rId7"/>
            <a:stretch>
              <a:fillRect/>
            </a:stretch>
          </a:blipFill>
        </p:spPr>
        <p:txBody>
          <a:bodyPr/>
          <a:lstStyle/>
          <a:p>
            <a:endParaRPr lang="en-US"/>
          </a:p>
        </p:txBody>
      </p:sp>
      <p:sp>
        <p:nvSpPr>
          <p:cNvPr id="36" name="Footer Placeholder 4">
            <a:extLst>
              <a:ext uri="{FF2B5EF4-FFF2-40B4-BE49-F238E27FC236}">
                <a16:creationId xmlns:a16="http://schemas.microsoft.com/office/drawing/2014/main" id="{CC35AF95-E3CB-A003-8C80-E5E3A26D67C4}"/>
              </a:ext>
            </a:extLst>
          </p:cNvPr>
          <p:cNvSpPr>
            <a:spLocks noGrp="1"/>
          </p:cNvSpPr>
          <p:nvPr>
            <p:ph type="ftr" sz="quarter" idx="11"/>
          </p:nvPr>
        </p:nvSpPr>
        <p:spPr>
          <a:xfrm>
            <a:off x="6057899" y="9343955"/>
            <a:ext cx="6172200" cy="419443"/>
          </a:xfrm>
        </p:spPr>
        <p:txBody>
          <a:bodyPr/>
          <a:lstStyle>
            <a:lvl1pP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5" name="Content Placeholder 4">
            <a:extLst>
              <a:ext uri="{FF2B5EF4-FFF2-40B4-BE49-F238E27FC236}">
                <a16:creationId xmlns:a16="http://schemas.microsoft.com/office/drawing/2014/main" id="{4BAEBEDC-C738-0788-B7F2-EC2161FFDB9F}"/>
              </a:ext>
            </a:extLst>
          </p:cNvPr>
          <p:cNvSpPr>
            <a:spLocks noGrp="1"/>
          </p:cNvSpPr>
          <p:nvPr>
            <p:ph sz="quarter" idx="12"/>
          </p:nvPr>
        </p:nvSpPr>
        <p:spPr>
          <a:xfrm>
            <a:off x="1784350" y="2487613"/>
            <a:ext cx="15097125" cy="3163887"/>
          </a:xfrm>
        </p:spPr>
        <p:txBody>
          <a:bodyPr>
            <a:normAutofit/>
          </a:bodyPr>
          <a:lstStyle>
            <a:lvl1pPr marL="0" indent="0" algn="ctr">
              <a:buNone/>
              <a:defRPr sz="9600"/>
            </a:lvl1pPr>
            <a:lvl2pPr marL="685800" indent="0" algn="ctr">
              <a:buNone/>
              <a:defRPr/>
            </a:lvl2pPr>
            <a:lvl3pPr marL="1371600" indent="0" algn="ctr">
              <a:buNone/>
              <a:defRPr/>
            </a:lvl3pPr>
            <a:lvl4pPr marL="2057400" indent="0" algn="ctr">
              <a:buNone/>
              <a:defRPr/>
            </a:lvl4pPr>
            <a:lvl5pPr marL="2743200" indent="0" algn="ctr">
              <a:buNone/>
              <a:defRPr/>
            </a:lvl5pPr>
          </a:lstStyle>
          <a:p>
            <a:pPr lvl="0"/>
            <a:r>
              <a:rPr lang="en-US"/>
              <a:t>Click to edit Master text styles</a:t>
            </a:r>
          </a:p>
        </p:txBody>
      </p:sp>
    </p:spTree>
    <p:extLst>
      <p:ext uri="{BB962C8B-B14F-4D97-AF65-F5344CB8AC3E}">
        <p14:creationId xmlns:p14="http://schemas.microsoft.com/office/powerpoint/2010/main" val="19271206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497553B-5B82-02E4-0D63-16E1B74132A1}"/>
              </a:ext>
            </a:extLst>
          </p:cNvPr>
          <p:cNvSpPr/>
          <p:nvPr userDrawn="1"/>
        </p:nvSpPr>
        <p:spPr>
          <a:xfrm>
            <a:off x="11804666" y="4354452"/>
            <a:ext cx="6559534" cy="5932546"/>
          </a:xfrm>
          <a:custGeom>
            <a:avLst/>
            <a:gdLst>
              <a:gd name="connsiteX0" fmla="*/ 0 w 6559534"/>
              <a:gd name="connsiteY0" fmla="*/ 0 h 5932546"/>
              <a:gd name="connsiteX1" fmla="*/ 6559534 w 6559534"/>
              <a:gd name="connsiteY1" fmla="*/ 0 h 5932546"/>
              <a:gd name="connsiteX2" fmla="*/ 6559534 w 6559534"/>
              <a:gd name="connsiteY2" fmla="*/ 5932546 h 5932546"/>
              <a:gd name="connsiteX3" fmla="*/ 0 w 6559534"/>
              <a:gd name="connsiteY3" fmla="*/ 5932546 h 5932546"/>
            </a:gdLst>
            <a:ahLst/>
            <a:cxnLst>
              <a:cxn ang="0">
                <a:pos x="connsiteX0" y="connsiteY0"/>
              </a:cxn>
              <a:cxn ang="0">
                <a:pos x="connsiteX1" y="connsiteY1"/>
              </a:cxn>
              <a:cxn ang="0">
                <a:pos x="connsiteX2" y="connsiteY2"/>
              </a:cxn>
              <a:cxn ang="0">
                <a:pos x="connsiteX3" y="connsiteY3"/>
              </a:cxn>
            </a:cxnLst>
            <a:rect l="l" t="t" r="r" b="b"/>
            <a:pathLst>
              <a:path w="6559534" h="5932546">
                <a:moveTo>
                  <a:pt x="0" y="0"/>
                </a:moveTo>
                <a:lnTo>
                  <a:pt x="6559534" y="0"/>
                </a:lnTo>
                <a:lnTo>
                  <a:pt x="6559534" y="5932546"/>
                </a:lnTo>
                <a:lnTo>
                  <a:pt x="0" y="5932546"/>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8" name="Freeform: Shape 7">
            <a:extLst>
              <a:ext uri="{FF2B5EF4-FFF2-40B4-BE49-F238E27FC236}">
                <a16:creationId xmlns:a16="http://schemas.microsoft.com/office/drawing/2014/main" id="{D9474D80-F9D1-E42A-FF71-BAFEF7257B26}"/>
              </a:ext>
            </a:extLst>
          </p:cNvPr>
          <p:cNvSpPr/>
          <p:nvPr userDrawn="1"/>
        </p:nvSpPr>
        <p:spPr>
          <a:xfrm>
            <a:off x="5548105" y="5910644"/>
            <a:ext cx="6559535" cy="4415795"/>
          </a:xfrm>
          <a:custGeom>
            <a:avLst/>
            <a:gdLst>
              <a:gd name="connsiteX0" fmla="*/ 0 w 6559535"/>
              <a:gd name="connsiteY0" fmla="*/ 0 h 4415795"/>
              <a:gd name="connsiteX1" fmla="*/ 6559535 w 6559535"/>
              <a:gd name="connsiteY1" fmla="*/ 0 h 4415795"/>
              <a:gd name="connsiteX2" fmla="*/ 6559535 w 6559535"/>
              <a:gd name="connsiteY2" fmla="*/ 4415795 h 4415795"/>
              <a:gd name="connsiteX3" fmla="*/ 0 w 6559535"/>
              <a:gd name="connsiteY3" fmla="*/ 4415795 h 4415795"/>
            </a:gdLst>
            <a:ahLst/>
            <a:cxnLst>
              <a:cxn ang="0">
                <a:pos x="connsiteX0" y="connsiteY0"/>
              </a:cxn>
              <a:cxn ang="0">
                <a:pos x="connsiteX1" y="connsiteY1"/>
              </a:cxn>
              <a:cxn ang="0">
                <a:pos x="connsiteX2" y="connsiteY2"/>
              </a:cxn>
              <a:cxn ang="0">
                <a:pos x="connsiteX3" y="connsiteY3"/>
              </a:cxn>
            </a:cxnLst>
            <a:rect l="l" t="t" r="r" b="b"/>
            <a:pathLst>
              <a:path w="6559535" h="4415795">
                <a:moveTo>
                  <a:pt x="0" y="0"/>
                </a:moveTo>
                <a:lnTo>
                  <a:pt x="6559535" y="0"/>
                </a:lnTo>
                <a:lnTo>
                  <a:pt x="6559535" y="4415795"/>
                </a:lnTo>
                <a:lnTo>
                  <a:pt x="0" y="441579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9" name="Freeform: Shape 8">
            <a:extLst>
              <a:ext uri="{FF2B5EF4-FFF2-40B4-BE49-F238E27FC236}">
                <a16:creationId xmlns:a16="http://schemas.microsoft.com/office/drawing/2014/main" id="{D43C4B9C-4884-E100-E91D-77AE1327D9D8}"/>
              </a:ext>
            </a:extLst>
          </p:cNvPr>
          <p:cNvSpPr/>
          <p:nvPr userDrawn="1"/>
        </p:nvSpPr>
        <p:spPr>
          <a:xfrm>
            <a:off x="-75258" y="5424732"/>
            <a:ext cx="5903389" cy="4862269"/>
          </a:xfrm>
          <a:custGeom>
            <a:avLst/>
            <a:gdLst>
              <a:gd name="connsiteX0" fmla="*/ 0 w 5903389"/>
              <a:gd name="connsiteY0" fmla="*/ 0 h 4862269"/>
              <a:gd name="connsiteX1" fmla="*/ 5903389 w 5903389"/>
              <a:gd name="connsiteY1" fmla="*/ 0 h 4862269"/>
              <a:gd name="connsiteX2" fmla="*/ 5903389 w 5903389"/>
              <a:gd name="connsiteY2" fmla="*/ 4862269 h 4862269"/>
              <a:gd name="connsiteX3" fmla="*/ 0 w 5903389"/>
              <a:gd name="connsiteY3" fmla="*/ 4862269 h 4862269"/>
            </a:gdLst>
            <a:ahLst/>
            <a:cxnLst>
              <a:cxn ang="0">
                <a:pos x="connsiteX0" y="connsiteY0"/>
              </a:cxn>
              <a:cxn ang="0">
                <a:pos x="connsiteX1" y="connsiteY1"/>
              </a:cxn>
              <a:cxn ang="0">
                <a:pos x="connsiteX2" y="connsiteY2"/>
              </a:cxn>
              <a:cxn ang="0">
                <a:pos x="connsiteX3" y="connsiteY3"/>
              </a:cxn>
            </a:cxnLst>
            <a:rect l="l" t="t" r="r" b="b"/>
            <a:pathLst>
              <a:path w="5903389" h="4862269">
                <a:moveTo>
                  <a:pt x="0" y="0"/>
                </a:moveTo>
                <a:lnTo>
                  <a:pt x="5903389" y="0"/>
                </a:lnTo>
                <a:lnTo>
                  <a:pt x="5903389" y="4862269"/>
                </a:lnTo>
                <a:lnTo>
                  <a:pt x="0" y="486226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0" name="Freeform: Shape 9">
            <a:extLst>
              <a:ext uri="{FF2B5EF4-FFF2-40B4-BE49-F238E27FC236}">
                <a16:creationId xmlns:a16="http://schemas.microsoft.com/office/drawing/2014/main" id="{5367D80C-B10F-D444-AFAB-64CE807570CE}"/>
              </a:ext>
            </a:extLst>
          </p:cNvPr>
          <p:cNvSpPr/>
          <p:nvPr userDrawn="1"/>
        </p:nvSpPr>
        <p:spPr>
          <a:xfrm>
            <a:off x="12211054" y="1"/>
            <a:ext cx="6142260" cy="4204649"/>
          </a:xfrm>
          <a:custGeom>
            <a:avLst/>
            <a:gdLst>
              <a:gd name="connsiteX0" fmla="*/ 0 w 6142260"/>
              <a:gd name="connsiteY0" fmla="*/ 0 h 4204649"/>
              <a:gd name="connsiteX1" fmla="*/ 6142260 w 6142260"/>
              <a:gd name="connsiteY1" fmla="*/ 0 h 4204649"/>
              <a:gd name="connsiteX2" fmla="*/ 6142260 w 6142260"/>
              <a:gd name="connsiteY2" fmla="*/ 4204649 h 4204649"/>
              <a:gd name="connsiteX3" fmla="*/ 0 w 6142260"/>
              <a:gd name="connsiteY3" fmla="*/ 4204649 h 4204649"/>
            </a:gdLst>
            <a:ahLst/>
            <a:cxnLst>
              <a:cxn ang="0">
                <a:pos x="connsiteX0" y="connsiteY0"/>
              </a:cxn>
              <a:cxn ang="0">
                <a:pos x="connsiteX1" y="connsiteY1"/>
              </a:cxn>
              <a:cxn ang="0">
                <a:pos x="connsiteX2" y="connsiteY2"/>
              </a:cxn>
              <a:cxn ang="0">
                <a:pos x="connsiteX3" y="connsiteY3"/>
              </a:cxn>
            </a:cxnLst>
            <a:rect l="l" t="t" r="r" b="b"/>
            <a:pathLst>
              <a:path w="6142260" h="4204649">
                <a:moveTo>
                  <a:pt x="0" y="0"/>
                </a:moveTo>
                <a:lnTo>
                  <a:pt x="6142260" y="0"/>
                </a:lnTo>
                <a:lnTo>
                  <a:pt x="6142260" y="4204649"/>
                </a:lnTo>
                <a:lnTo>
                  <a:pt x="0" y="420464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1" name="Freeform: Shape 10">
            <a:extLst>
              <a:ext uri="{FF2B5EF4-FFF2-40B4-BE49-F238E27FC236}">
                <a16:creationId xmlns:a16="http://schemas.microsoft.com/office/drawing/2014/main" id="{4E6DC065-61E3-6F1E-6289-EBB947AB8693}"/>
              </a:ext>
            </a:extLst>
          </p:cNvPr>
          <p:cNvSpPr/>
          <p:nvPr userDrawn="1"/>
        </p:nvSpPr>
        <p:spPr>
          <a:xfrm>
            <a:off x="5864233" y="-39439"/>
            <a:ext cx="6559534" cy="4826133"/>
          </a:xfrm>
          <a:custGeom>
            <a:avLst/>
            <a:gdLst>
              <a:gd name="connsiteX0" fmla="*/ 0 w 6559534"/>
              <a:gd name="connsiteY0" fmla="*/ 0 h 4826133"/>
              <a:gd name="connsiteX1" fmla="*/ 6559534 w 6559534"/>
              <a:gd name="connsiteY1" fmla="*/ 0 h 4826133"/>
              <a:gd name="connsiteX2" fmla="*/ 6559534 w 6559534"/>
              <a:gd name="connsiteY2" fmla="*/ 4826133 h 4826133"/>
              <a:gd name="connsiteX3" fmla="*/ 0 w 6559534"/>
              <a:gd name="connsiteY3" fmla="*/ 4826133 h 4826133"/>
            </a:gdLst>
            <a:ahLst/>
            <a:cxnLst>
              <a:cxn ang="0">
                <a:pos x="connsiteX0" y="connsiteY0"/>
              </a:cxn>
              <a:cxn ang="0">
                <a:pos x="connsiteX1" y="connsiteY1"/>
              </a:cxn>
              <a:cxn ang="0">
                <a:pos x="connsiteX2" y="connsiteY2"/>
              </a:cxn>
              <a:cxn ang="0">
                <a:pos x="connsiteX3" y="connsiteY3"/>
              </a:cxn>
            </a:cxnLst>
            <a:rect l="l" t="t" r="r" b="b"/>
            <a:pathLst>
              <a:path w="6559534" h="4826133">
                <a:moveTo>
                  <a:pt x="0" y="0"/>
                </a:moveTo>
                <a:lnTo>
                  <a:pt x="6559534" y="0"/>
                </a:lnTo>
                <a:lnTo>
                  <a:pt x="6559534" y="4826133"/>
                </a:lnTo>
                <a:lnTo>
                  <a:pt x="0" y="4826133"/>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2" name="Freeform: Shape 11">
            <a:extLst>
              <a:ext uri="{FF2B5EF4-FFF2-40B4-BE49-F238E27FC236}">
                <a16:creationId xmlns:a16="http://schemas.microsoft.com/office/drawing/2014/main" id="{D49E831F-EBC3-3A9B-B7E9-3DF3D4966791}"/>
              </a:ext>
            </a:extLst>
          </p:cNvPr>
          <p:cNvSpPr/>
          <p:nvPr userDrawn="1"/>
        </p:nvSpPr>
        <p:spPr>
          <a:xfrm>
            <a:off x="-76200" y="1"/>
            <a:ext cx="6241525" cy="6060467"/>
          </a:xfrm>
          <a:custGeom>
            <a:avLst/>
            <a:gdLst>
              <a:gd name="connsiteX0" fmla="*/ 0 w 6241525"/>
              <a:gd name="connsiteY0" fmla="*/ 0 h 6060467"/>
              <a:gd name="connsiteX1" fmla="*/ 6241525 w 6241525"/>
              <a:gd name="connsiteY1" fmla="*/ 0 h 6060467"/>
              <a:gd name="connsiteX2" fmla="*/ 6241525 w 6241525"/>
              <a:gd name="connsiteY2" fmla="*/ 6060467 h 6060467"/>
              <a:gd name="connsiteX3" fmla="*/ 0 w 6241525"/>
              <a:gd name="connsiteY3" fmla="*/ 6060467 h 6060467"/>
            </a:gdLst>
            <a:ahLst/>
            <a:cxnLst>
              <a:cxn ang="0">
                <a:pos x="connsiteX0" y="connsiteY0"/>
              </a:cxn>
              <a:cxn ang="0">
                <a:pos x="connsiteX1" y="connsiteY1"/>
              </a:cxn>
              <a:cxn ang="0">
                <a:pos x="connsiteX2" y="connsiteY2"/>
              </a:cxn>
              <a:cxn ang="0">
                <a:pos x="connsiteX3" y="connsiteY3"/>
              </a:cxn>
            </a:cxnLst>
            <a:rect l="l" t="t" r="r" b="b"/>
            <a:pathLst>
              <a:path w="6241525" h="6060467">
                <a:moveTo>
                  <a:pt x="0" y="0"/>
                </a:moveTo>
                <a:lnTo>
                  <a:pt x="6241525" y="0"/>
                </a:lnTo>
                <a:lnTo>
                  <a:pt x="6241525" y="6060467"/>
                </a:lnTo>
                <a:lnTo>
                  <a:pt x="0" y="6060467"/>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3" name="Freeform 9">
            <a:extLst>
              <a:ext uri="{FF2B5EF4-FFF2-40B4-BE49-F238E27FC236}">
                <a16:creationId xmlns:a16="http://schemas.microsoft.com/office/drawing/2014/main" id="{DF4AEA63-4269-7E58-9012-B45EAF003879}"/>
              </a:ext>
            </a:extLst>
          </p:cNvPr>
          <p:cNvSpPr/>
          <p:nvPr userDrawn="1"/>
        </p:nvSpPr>
        <p:spPr>
          <a:xfrm>
            <a:off x="493457" y="192066"/>
            <a:ext cx="17301086" cy="9620939"/>
          </a:xfrm>
          <a:custGeom>
            <a:avLst/>
            <a:gdLst/>
            <a:ahLst/>
            <a:cxnLst/>
            <a:rect l="l" t="t" r="r" b="b"/>
            <a:pathLst>
              <a:path w="4556665" h="2533910">
                <a:moveTo>
                  <a:pt x="0" y="0"/>
                </a:moveTo>
                <a:lnTo>
                  <a:pt x="4556665" y="0"/>
                </a:lnTo>
                <a:lnTo>
                  <a:pt x="4556665" y="2533910"/>
                </a:lnTo>
                <a:lnTo>
                  <a:pt x="0" y="2533910"/>
                </a:lnTo>
                <a:close/>
              </a:path>
            </a:pathLst>
          </a:custGeom>
          <a:solidFill>
            <a:srgbClr val="FFFFFF"/>
          </a:solidFill>
        </p:spPr>
        <p:txBody>
          <a:bodyPr/>
          <a:lstStyle/>
          <a:p>
            <a:endParaRPr lang="en-US" sz="3200">
              <a:latin typeface="Montserrat" pitchFamily="2" charset="77"/>
            </a:endParaRPr>
          </a:p>
        </p:txBody>
      </p:sp>
      <p:grpSp>
        <p:nvGrpSpPr>
          <p:cNvPr id="14" name="Group 15">
            <a:extLst>
              <a:ext uri="{FF2B5EF4-FFF2-40B4-BE49-F238E27FC236}">
                <a16:creationId xmlns:a16="http://schemas.microsoft.com/office/drawing/2014/main" id="{2B9D819E-50A6-DB78-9743-7527AE5E7C1A}"/>
              </a:ext>
            </a:extLst>
          </p:cNvPr>
          <p:cNvGrpSpPr/>
          <p:nvPr userDrawn="1"/>
        </p:nvGrpSpPr>
        <p:grpSpPr>
          <a:xfrm>
            <a:off x="1170576" y="1632833"/>
            <a:ext cx="2979848" cy="8144963"/>
            <a:chOff x="0" y="0"/>
            <a:chExt cx="784816" cy="2145175"/>
          </a:xfrm>
        </p:grpSpPr>
        <p:sp>
          <p:nvSpPr>
            <p:cNvPr id="15" name="Freeform 16">
              <a:extLst>
                <a:ext uri="{FF2B5EF4-FFF2-40B4-BE49-F238E27FC236}">
                  <a16:creationId xmlns:a16="http://schemas.microsoft.com/office/drawing/2014/main" id="{420E7E65-3995-22F0-C0E1-17D7379F6645}"/>
                </a:ext>
              </a:extLst>
            </p:cNvPr>
            <p:cNvSpPr/>
            <p:nvPr/>
          </p:nvSpPr>
          <p:spPr>
            <a:xfrm>
              <a:off x="0" y="0"/>
              <a:ext cx="784816" cy="2145175"/>
            </a:xfrm>
            <a:custGeom>
              <a:avLst/>
              <a:gdLst/>
              <a:ahLst/>
              <a:cxnLst/>
              <a:rect l="l" t="t" r="r" b="b"/>
              <a:pathLst>
                <a:path w="784816" h="2145175">
                  <a:moveTo>
                    <a:pt x="0" y="0"/>
                  </a:moveTo>
                  <a:lnTo>
                    <a:pt x="784816" y="0"/>
                  </a:lnTo>
                  <a:lnTo>
                    <a:pt x="784816" y="2145175"/>
                  </a:lnTo>
                  <a:lnTo>
                    <a:pt x="0" y="2145175"/>
                  </a:lnTo>
                  <a:close/>
                </a:path>
              </a:pathLst>
            </a:custGeom>
            <a:solidFill>
              <a:srgbClr val="CCCCCC"/>
            </a:solidFill>
          </p:spPr>
          <p:txBody>
            <a:bodyPr/>
            <a:lstStyle/>
            <a:p>
              <a:endParaRPr lang="en-US"/>
            </a:p>
          </p:txBody>
        </p:sp>
        <p:sp>
          <p:nvSpPr>
            <p:cNvPr id="16" name="TextBox 17">
              <a:extLst>
                <a:ext uri="{FF2B5EF4-FFF2-40B4-BE49-F238E27FC236}">
                  <a16:creationId xmlns:a16="http://schemas.microsoft.com/office/drawing/2014/main" id="{DACF0DFE-D729-82FD-085C-0D704EA9D605}"/>
                </a:ext>
              </a:extLst>
            </p:cNvPr>
            <p:cNvSpPr txBox="1"/>
            <p:nvPr/>
          </p:nvSpPr>
          <p:spPr>
            <a:xfrm>
              <a:off x="0" y="-19050"/>
              <a:ext cx="784816" cy="2164225"/>
            </a:xfrm>
            <a:prstGeom prst="rect">
              <a:avLst/>
            </a:prstGeom>
          </p:spPr>
          <p:txBody>
            <a:bodyPr lIns="50800" tIns="50800" rIns="50800" bIns="50800" rtlCol="0" anchor="ctr"/>
            <a:lstStyle/>
            <a:p>
              <a:pPr algn="ctr">
                <a:lnSpc>
                  <a:spcPts val="2859"/>
                </a:lnSpc>
              </a:pPr>
              <a:endParaRPr/>
            </a:p>
          </p:txBody>
        </p:sp>
      </p:grpSp>
      <p:sp>
        <p:nvSpPr>
          <p:cNvPr id="17" name="Title 1">
            <a:extLst>
              <a:ext uri="{FF2B5EF4-FFF2-40B4-BE49-F238E27FC236}">
                <a16:creationId xmlns:a16="http://schemas.microsoft.com/office/drawing/2014/main" id="{DC047487-6337-D8B6-B96D-69B5E03656F4}"/>
              </a:ext>
            </a:extLst>
          </p:cNvPr>
          <p:cNvSpPr>
            <a:spLocks noGrp="1"/>
          </p:cNvSpPr>
          <p:nvPr>
            <p:ph type="title" hasCustomPrompt="1"/>
          </p:nvPr>
        </p:nvSpPr>
        <p:spPr>
          <a:xfrm>
            <a:off x="1021989" y="509204"/>
            <a:ext cx="10690226" cy="1159716"/>
          </a:xfrm>
        </p:spPr>
        <p:txBody>
          <a:bodyPr>
            <a:normAutofit/>
          </a:bodyPr>
          <a:lstStyle>
            <a:lvl1pPr>
              <a:defRPr sz="9600">
                <a:latin typeface="Roboto" panose="02000000000000000000" pitchFamily="2" charset="0"/>
                <a:ea typeface="Roboto" panose="02000000000000000000" pitchFamily="2" charset="0"/>
                <a:cs typeface="Roboto" panose="02000000000000000000" pitchFamily="2" charset="0"/>
              </a:defRPr>
            </a:lvl1pPr>
          </a:lstStyle>
          <a:p>
            <a:r>
              <a:rPr lang="en-US"/>
              <a:t>Table of contents</a:t>
            </a:r>
          </a:p>
        </p:txBody>
      </p:sp>
      <p:sp>
        <p:nvSpPr>
          <p:cNvPr id="19" name="Freeform 19">
            <a:extLst>
              <a:ext uri="{FF2B5EF4-FFF2-40B4-BE49-F238E27FC236}">
                <a16:creationId xmlns:a16="http://schemas.microsoft.com/office/drawing/2014/main" id="{288BEBC1-1127-4036-48AB-D40727F2BC33}"/>
              </a:ext>
            </a:extLst>
          </p:cNvPr>
          <p:cNvSpPr/>
          <p:nvPr/>
        </p:nvSpPr>
        <p:spPr>
          <a:xfrm>
            <a:off x="1337456" y="1803650"/>
            <a:ext cx="2686742" cy="671685"/>
          </a:xfrm>
          <a:custGeom>
            <a:avLst/>
            <a:gdLst/>
            <a:ahLst/>
            <a:cxnLst/>
            <a:rect l="l" t="t" r="r" b="b"/>
            <a:pathLst>
              <a:path w="3582322" h="895581">
                <a:moveTo>
                  <a:pt x="0" y="0"/>
                </a:moveTo>
                <a:lnTo>
                  <a:pt x="3582322" y="0"/>
                </a:lnTo>
                <a:lnTo>
                  <a:pt x="3582322" y="895581"/>
                </a:lnTo>
                <a:lnTo>
                  <a:pt x="0" y="8955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2" name="Freeform 22">
            <a:extLst>
              <a:ext uri="{FF2B5EF4-FFF2-40B4-BE49-F238E27FC236}">
                <a16:creationId xmlns:a16="http://schemas.microsoft.com/office/drawing/2014/main" id="{2F5E1872-54BA-6FE1-B9D9-32E70A7EE978}"/>
              </a:ext>
            </a:extLst>
          </p:cNvPr>
          <p:cNvSpPr/>
          <p:nvPr/>
        </p:nvSpPr>
        <p:spPr>
          <a:xfrm>
            <a:off x="1337456" y="2606218"/>
            <a:ext cx="2686742" cy="671685"/>
          </a:xfrm>
          <a:custGeom>
            <a:avLst/>
            <a:gdLst/>
            <a:ahLst/>
            <a:cxnLst/>
            <a:rect l="l" t="t" r="r" b="b"/>
            <a:pathLst>
              <a:path w="3582322" h="895581">
                <a:moveTo>
                  <a:pt x="0" y="0"/>
                </a:moveTo>
                <a:lnTo>
                  <a:pt x="3582322" y="0"/>
                </a:lnTo>
                <a:lnTo>
                  <a:pt x="3582322" y="895581"/>
                </a:lnTo>
                <a:lnTo>
                  <a:pt x="0" y="8955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5" name="Freeform 25">
            <a:extLst>
              <a:ext uri="{FF2B5EF4-FFF2-40B4-BE49-F238E27FC236}">
                <a16:creationId xmlns:a16="http://schemas.microsoft.com/office/drawing/2014/main" id="{A41F960D-8422-A629-66CF-E42F794140E5}"/>
              </a:ext>
            </a:extLst>
          </p:cNvPr>
          <p:cNvSpPr/>
          <p:nvPr/>
        </p:nvSpPr>
        <p:spPr>
          <a:xfrm>
            <a:off x="1296802" y="3451353"/>
            <a:ext cx="2686742" cy="671686"/>
          </a:xfrm>
          <a:custGeom>
            <a:avLst/>
            <a:gdLst/>
            <a:ahLst/>
            <a:cxnLst/>
            <a:rect l="l" t="t" r="r" b="b"/>
            <a:pathLst>
              <a:path w="3582322" h="895581">
                <a:moveTo>
                  <a:pt x="0" y="0"/>
                </a:moveTo>
                <a:lnTo>
                  <a:pt x="3582322" y="0"/>
                </a:lnTo>
                <a:lnTo>
                  <a:pt x="3582322" y="895580"/>
                </a:lnTo>
                <a:lnTo>
                  <a:pt x="0" y="8955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8" name="Freeform 28">
            <a:extLst>
              <a:ext uri="{FF2B5EF4-FFF2-40B4-BE49-F238E27FC236}">
                <a16:creationId xmlns:a16="http://schemas.microsoft.com/office/drawing/2014/main" id="{72528995-C910-4BCF-36A2-B786642FFB70}"/>
              </a:ext>
            </a:extLst>
          </p:cNvPr>
          <p:cNvSpPr/>
          <p:nvPr/>
        </p:nvSpPr>
        <p:spPr>
          <a:xfrm>
            <a:off x="1337456" y="4275438"/>
            <a:ext cx="2686742" cy="671685"/>
          </a:xfrm>
          <a:custGeom>
            <a:avLst/>
            <a:gdLst/>
            <a:ahLst/>
            <a:cxnLst/>
            <a:rect l="l" t="t" r="r" b="b"/>
            <a:pathLst>
              <a:path w="3582322" h="895581">
                <a:moveTo>
                  <a:pt x="0" y="0"/>
                </a:moveTo>
                <a:lnTo>
                  <a:pt x="3582322" y="0"/>
                </a:lnTo>
                <a:lnTo>
                  <a:pt x="3582322" y="895581"/>
                </a:lnTo>
                <a:lnTo>
                  <a:pt x="0" y="8955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1" name="Freeform 31">
            <a:extLst>
              <a:ext uri="{FF2B5EF4-FFF2-40B4-BE49-F238E27FC236}">
                <a16:creationId xmlns:a16="http://schemas.microsoft.com/office/drawing/2014/main" id="{233555A8-20D9-E276-23F0-97CC1225D33F}"/>
              </a:ext>
            </a:extLst>
          </p:cNvPr>
          <p:cNvSpPr/>
          <p:nvPr/>
        </p:nvSpPr>
        <p:spPr>
          <a:xfrm>
            <a:off x="1337456" y="5110183"/>
            <a:ext cx="2686742" cy="671686"/>
          </a:xfrm>
          <a:custGeom>
            <a:avLst/>
            <a:gdLst/>
            <a:ahLst/>
            <a:cxnLst/>
            <a:rect l="l" t="t" r="r" b="b"/>
            <a:pathLst>
              <a:path w="3582322" h="895581">
                <a:moveTo>
                  <a:pt x="0" y="0"/>
                </a:moveTo>
                <a:lnTo>
                  <a:pt x="3582322" y="0"/>
                </a:lnTo>
                <a:lnTo>
                  <a:pt x="3582322" y="895580"/>
                </a:lnTo>
                <a:lnTo>
                  <a:pt x="0" y="8955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4" name="Freeform 42">
            <a:extLst>
              <a:ext uri="{FF2B5EF4-FFF2-40B4-BE49-F238E27FC236}">
                <a16:creationId xmlns:a16="http://schemas.microsoft.com/office/drawing/2014/main" id="{C1AFBA39-8870-23BC-5573-5B80AC5D327B}"/>
              </a:ext>
            </a:extLst>
          </p:cNvPr>
          <p:cNvSpPr/>
          <p:nvPr/>
        </p:nvSpPr>
        <p:spPr>
          <a:xfrm>
            <a:off x="1337456" y="5907835"/>
            <a:ext cx="2686742" cy="671685"/>
          </a:xfrm>
          <a:custGeom>
            <a:avLst/>
            <a:gdLst/>
            <a:ahLst/>
            <a:cxnLst/>
            <a:rect l="l" t="t" r="r" b="b"/>
            <a:pathLst>
              <a:path w="3582322" h="895581">
                <a:moveTo>
                  <a:pt x="0" y="0"/>
                </a:moveTo>
                <a:lnTo>
                  <a:pt x="3582322" y="0"/>
                </a:lnTo>
                <a:lnTo>
                  <a:pt x="3582322" y="895581"/>
                </a:lnTo>
                <a:lnTo>
                  <a:pt x="0" y="8955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7" name="Freeform 45">
            <a:extLst>
              <a:ext uri="{FF2B5EF4-FFF2-40B4-BE49-F238E27FC236}">
                <a16:creationId xmlns:a16="http://schemas.microsoft.com/office/drawing/2014/main" id="{B983AA27-FCE0-411D-A76A-C819D0F8C859}"/>
              </a:ext>
            </a:extLst>
          </p:cNvPr>
          <p:cNvSpPr/>
          <p:nvPr/>
        </p:nvSpPr>
        <p:spPr>
          <a:xfrm>
            <a:off x="1337456" y="6646195"/>
            <a:ext cx="2686742" cy="671685"/>
          </a:xfrm>
          <a:custGeom>
            <a:avLst/>
            <a:gdLst/>
            <a:ahLst/>
            <a:cxnLst/>
            <a:rect l="l" t="t" r="r" b="b"/>
            <a:pathLst>
              <a:path w="3582322" h="895581">
                <a:moveTo>
                  <a:pt x="0" y="0"/>
                </a:moveTo>
                <a:lnTo>
                  <a:pt x="3582322" y="0"/>
                </a:lnTo>
                <a:lnTo>
                  <a:pt x="3582322" y="895581"/>
                </a:lnTo>
                <a:lnTo>
                  <a:pt x="0" y="8955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0" name="Freeform 48">
            <a:extLst>
              <a:ext uri="{FF2B5EF4-FFF2-40B4-BE49-F238E27FC236}">
                <a16:creationId xmlns:a16="http://schemas.microsoft.com/office/drawing/2014/main" id="{8A6B8DCF-5752-C34A-0CFA-6D78DC0DFE0C}"/>
              </a:ext>
            </a:extLst>
          </p:cNvPr>
          <p:cNvSpPr/>
          <p:nvPr/>
        </p:nvSpPr>
        <p:spPr>
          <a:xfrm>
            <a:off x="1346981" y="7418661"/>
            <a:ext cx="2686742" cy="671685"/>
          </a:xfrm>
          <a:custGeom>
            <a:avLst/>
            <a:gdLst/>
            <a:ahLst/>
            <a:cxnLst/>
            <a:rect l="l" t="t" r="r" b="b"/>
            <a:pathLst>
              <a:path w="3582322" h="895581">
                <a:moveTo>
                  <a:pt x="0" y="0"/>
                </a:moveTo>
                <a:lnTo>
                  <a:pt x="3582322" y="0"/>
                </a:lnTo>
                <a:lnTo>
                  <a:pt x="3582322" y="895581"/>
                </a:lnTo>
                <a:lnTo>
                  <a:pt x="0" y="8955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43" name="Freeform 51">
            <a:extLst>
              <a:ext uri="{FF2B5EF4-FFF2-40B4-BE49-F238E27FC236}">
                <a16:creationId xmlns:a16="http://schemas.microsoft.com/office/drawing/2014/main" id="{543FC1F9-DED3-675B-64C0-82792FB4D81B}"/>
              </a:ext>
            </a:extLst>
          </p:cNvPr>
          <p:cNvSpPr/>
          <p:nvPr/>
        </p:nvSpPr>
        <p:spPr>
          <a:xfrm>
            <a:off x="1346981" y="8157021"/>
            <a:ext cx="2686742" cy="671685"/>
          </a:xfrm>
          <a:custGeom>
            <a:avLst/>
            <a:gdLst/>
            <a:ahLst/>
            <a:cxnLst/>
            <a:rect l="l" t="t" r="r" b="b"/>
            <a:pathLst>
              <a:path w="3582322" h="895581">
                <a:moveTo>
                  <a:pt x="0" y="0"/>
                </a:moveTo>
                <a:lnTo>
                  <a:pt x="3582322" y="0"/>
                </a:lnTo>
                <a:lnTo>
                  <a:pt x="3582322" y="895581"/>
                </a:lnTo>
                <a:lnTo>
                  <a:pt x="0" y="89558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46" name="Freeform 55">
            <a:extLst>
              <a:ext uri="{FF2B5EF4-FFF2-40B4-BE49-F238E27FC236}">
                <a16:creationId xmlns:a16="http://schemas.microsoft.com/office/drawing/2014/main" id="{B910FCEB-A723-1C2D-DDC2-FDA709213DEF}"/>
              </a:ext>
            </a:extLst>
          </p:cNvPr>
          <p:cNvSpPr/>
          <p:nvPr/>
        </p:nvSpPr>
        <p:spPr>
          <a:xfrm>
            <a:off x="1337456" y="8922457"/>
            <a:ext cx="2686742" cy="671685"/>
          </a:xfrm>
          <a:custGeom>
            <a:avLst/>
            <a:gdLst/>
            <a:ahLst/>
            <a:cxnLst/>
            <a:rect l="l" t="t" r="r" b="b"/>
            <a:pathLst>
              <a:path w="3582322" h="895581">
                <a:moveTo>
                  <a:pt x="0" y="0"/>
                </a:moveTo>
                <a:lnTo>
                  <a:pt x="3582322" y="0"/>
                </a:lnTo>
                <a:lnTo>
                  <a:pt x="3582322" y="895581"/>
                </a:lnTo>
                <a:lnTo>
                  <a:pt x="0" y="8955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49" name="Text Placeholder 48">
            <a:extLst>
              <a:ext uri="{FF2B5EF4-FFF2-40B4-BE49-F238E27FC236}">
                <a16:creationId xmlns:a16="http://schemas.microsoft.com/office/drawing/2014/main" id="{E87D58E2-830B-A3C8-A2C0-F8F61F60BA91}"/>
              </a:ext>
            </a:extLst>
          </p:cNvPr>
          <p:cNvSpPr>
            <a:spLocks noGrp="1"/>
          </p:cNvSpPr>
          <p:nvPr>
            <p:ph type="body" sz="quarter" idx="10" hasCustomPrompt="1"/>
          </p:nvPr>
        </p:nvSpPr>
        <p:spPr>
          <a:xfrm>
            <a:off x="1917326" y="1891183"/>
            <a:ext cx="1546051" cy="503557"/>
          </a:xfrm>
        </p:spPr>
        <p:txBody>
          <a:bodyPr anchor="ctr">
            <a:noAutofit/>
          </a:bodyPr>
          <a:lstStyle>
            <a:lvl1pPr marL="0" indent="0" algn="ctr">
              <a:buNone/>
              <a:defRPr sz="4400">
                <a:solidFill>
                  <a:schemeClr val="bg1"/>
                </a:solidFill>
                <a:latin typeface="Roboto" panose="02000000000000000000" pitchFamily="2" charset="0"/>
                <a:ea typeface="Roboto" panose="02000000000000000000" pitchFamily="2" charset="0"/>
                <a:cs typeface="Roboto" panose="02000000000000000000" pitchFamily="2" charset="0"/>
              </a:defRPr>
            </a:lvl1pPr>
          </a:lstStyle>
          <a:p>
            <a:pPr lvl="0"/>
            <a:r>
              <a:rPr lang="en-US"/>
              <a:t>01</a:t>
            </a:r>
          </a:p>
        </p:txBody>
      </p:sp>
      <p:sp>
        <p:nvSpPr>
          <p:cNvPr id="50" name="Text Placeholder 48">
            <a:extLst>
              <a:ext uri="{FF2B5EF4-FFF2-40B4-BE49-F238E27FC236}">
                <a16:creationId xmlns:a16="http://schemas.microsoft.com/office/drawing/2014/main" id="{EAC40C27-64A5-7456-0CF0-10650280B32C}"/>
              </a:ext>
            </a:extLst>
          </p:cNvPr>
          <p:cNvSpPr>
            <a:spLocks noGrp="1"/>
          </p:cNvSpPr>
          <p:nvPr>
            <p:ph type="body" sz="quarter" idx="11" hasCustomPrompt="1"/>
          </p:nvPr>
        </p:nvSpPr>
        <p:spPr>
          <a:xfrm>
            <a:off x="1903921" y="2714955"/>
            <a:ext cx="1546051" cy="503557"/>
          </a:xfrm>
        </p:spPr>
        <p:txBody>
          <a:bodyPr anchor="ctr">
            <a:noAutofit/>
          </a:bodyPr>
          <a:lstStyle>
            <a:lvl1pPr marL="0" indent="0" algn="ctr">
              <a:buNone/>
              <a:defRPr sz="4400">
                <a:solidFill>
                  <a:schemeClr val="bg1"/>
                </a:solidFill>
                <a:latin typeface="Roboto" panose="02000000000000000000" pitchFamily="2" charset="0"/>
                <a:ea typeface="Roboto" panose="02000000000000000000" pitchFamily="2" charset="0"/>
              </a:defRPr>
            </a:lvl1pPr>
          </a:lstStyle>
          <a:p>
            <a:pPr lvl="0"/>
            <a:r>
              <a:rPr lang="en-US"/>
              <a:t>02</a:t>
            </a:r>
          </a:p>
        </p:txBody>
      </p:sp>
      <p:sp>
        <p:nvSpPr>
          <p:cNvPr id="51" name="Text Placeholder 48">
            <a:extLst>
              <a:ext uri="{FF2B5EF4-FFF2-40B4-BE49-F238E27FC236}">
                <a16:creationId xmlns:a16="http://schemas.microsoft.com/office/drawing/2014/main" id="{84A9E051-C43D-F93D-A770-7023833863CE}"/>
              </a:ext>
            </a:extLst>
          </p:cNvPr>
          <p:cNvSpPr>
            <a:spLocks noGrp="1"/>
          </p:cNvSpPr>
          <p:nvPr>
            <p:ph type="body" sz="quarter" idx="12" hasCustomPrompt="1"/>
          </p:nvPr>
        </p:nvSpPr>
        <p:spPr>
          <a:xfrm>
            <a:off x="1917326" y="3535153"/>
            <a:ext cx="1546051" cy="503557"/>
          </a:xfrm>
        </p:spPr>
        <p:txBody>
          <a:bodyPr anchor="ctr">
            <a:noAutofit/>
          </a:bodyPr>
          <a:lstStyle>
            <a:lvl1pPr marL="0" indent="0" algn="ctr">
              <a:buNone/>
              <a:defRPr sz="4400">
                <a:solidFill>
                  <a:schemeClr val="bg1"/>
                </a:solidFill>
                <a:latin typeface="Roboto" panose="02000000000000000000" pitchFamily="2" charset="0"/>
                <a:ea typeface="Roboto" panose="02000000000000000000" pitchFamily="2" charset="0"/>
              </a:defRPr>
            </a:lvl1pPr>
          </a:lstStyle>
          <a:p>
            <a:pPr lvl="0"/>
            <a:r>
              <a:rPr lang="en-US"/>
              <a:t>03</a:t>
            </a:r>
          </a:p>
        </p:txBody>
      </p:sp>
      <p:sp>
        <p:nvSpPr>
          <p:cNvPr id="52" name="Text Placeholder 48">
            <a:extLst>
              <a:ext uri="{FF2B5EF4-FFF2-40B4-BE49-F238E27FC236}">
                <a16:creationId xmlns:a16="http://schemas.microsoft.com/office/drawing/2014/main" id="{FEF536A0-2B21-7C4B-1DA0-85C7F8A97A60}"/>
              </a:ext>
            </a:extLst>
          </p:cNvPr>
          <p:cNvSpPr>
            <a:spLocks noGrp="1"/>
          </p:cNvSpPr>
          <p:nvPr>
            <p:ph type="body" sz="quarter" idx="13" hasCustomPrompt="1"/>
          </p:nvPr>
        </p:nvSpPr>
        <p:spPr>
          <a:xfrm>
            <a:off x="1907800" y="4342864"/>
            <a:ext cx="1546051" cy="503557"/>
          </a:xfrm>
        </p:spPr>
        <p:txBody>
          <a:bodyPr anchor="ctr">
            <a:noAutofit/>
          </a:bodyPr>
          <a:lstStyle>
            <a:lvl1pPr marL="0" indent="0" algn="ctr">
              <a:buNone/>
              <a:defRPr sz="4400">
                <a:solidFill>
                  <a:schemeClr val="bg1"/>
                </a:solidFill>
                <a:latin typeface="Roboto" panose="02000000000000000000" pitchFamily="2" charset="0"/>
                <a:ea typeface="Roboto" panose="02000000000000000000" pitchFamily="2" charset="0"/>
              </a:defRPr>
            </a:lvl1pPr>
          </a:lstStyle>
          <a:p>
            <a:pPr lvl="0"/>
            <a:r>
              <a:rPr lang="en-US"/>
              <a:t>04</a:t>
            </a:r>
          </a:p>
        </p:txBody>
      </p:sp>
      <p:sp>
        <p:nvSpPr>
          <p:cNvPr id="53" name="Text Placeholder 48">
            <a:extLst>
              <a:ext uri="{FF2B5EF4-FFF2-40B4-BE49-F238E27FC236}">
                <a16:creationId xmlns:a16="http://schemas.microsoft.com/office/drawing/2014/main" id="{5E29622C-D802-A172-6304-33E24CF9D4BC}"/>
              </a:ext>
            </a:extLst>
          </p:cNvPr>
          <p:cNvSpPr>
            <a:spLocks noGrp="1"/>
          </p:cNvSpPr>
          <p:nvPr>
            <p:ph type="body" sz="quarter" idx="14" hasCustomPrompt="1"/>
          </p:nvPr>
        </p:nvSpPr>
        <p:spPr>
          <a:xfrm>
            <a:off x="1917326" y="5182005"/>
            <a:ext cx="1546051" cy="503557"/>
          </a:xfrm>
        </p:spPr>
        <p:txBody>
          <a:bodyPr anchor="ctr">
            <a:noAutofit/>
          </a:bodyPr>
          <a:lstStyle>
            <a:lvl1pPr marL="0" indent="0" algn="ctr">
              <a:buNone/>
              <a:defRPr sz="4400">
                <a:solidFill>
                  <a:schemeClr val="bg1"/>
                </a:solidFill>
                <a:latin typeface="Roboto" panose="02000000000000000000" pitchFamily="2" charset="0"/>
                <a:ea typeface="Roboto" panose="02000000000000000000" pitchFamily="2" charset="0"/>
              </a:defRPr>
            </a:lvl1pPr>
          </a:lstStyle>
          <a:p>
            <a:pPr lvl="0"/>
            <a:r>
              <a:rPr lang="en-US"/>
              <a:t>05</a:t>
            </a:r>
          </a:p>
        </p:txBody>
      </p:sp>
      <p:sp>
        <p:nvSpPr>
          <p:cNvPr id="54" name="Text Placeholder 48">
            <a:extLst>
              <a:ext uri="{FF2B5EF4-FFF2-40B4-BE49-F238E27FC236}">
                <a16:creationId xmlns:a16="http://schemas.microsoft.com/office/drawing/2014/main" id="{26D75412-1EE1-DE24-4C97-982D69475EA0}"/>
              </a:ext>
            </a:extLst>
          </p:cNvPr>
          <p:cNvSpPr>
            <a:spLocks noGrp="1"/>
          </p:cNvSpPr>
          <p:nvPr>
            <p:ph type="body" sz="quarter" idx="15" hasCustomPrompt="1"/>
          </p:nvPr>
        </p:nvSpPr>
        <p:spPr>
          <a:xfrm>
            <a:off x="1907799" y="5988593"/>
            <a:ext cx="1546051" cy="503557"/>
          </a:xfrm>
        </p:spPr>
        <p:txBody>
          <a:bodyPr anchor="ctr">
            <a:noAutofit/>
          </a:bodyPr>
          <a:lstStyle>
            <a:lvl1pPr marL="0" indent="0" algn="ctr">
              <a:buNone/>
              <a:defRPr sz="4400">
                <a:solidFill>
                  <a:schemeClr val="bg1"/>
                </a:solidFill>
                <a:latin typeface="Roboto" panose="02000000000000000000" pitchFamily="2" charset="0"/>
                <a:ea typeface="Roboto" panose="02000000000000000000" pitchFamily="2" charset="0"/>
              </a:defRPr>
            </a:lvl1pPr>
          </a:lstStyle>
          <a:p>
            <a:pPr lvl="0"/>
            <a:r>
              <a:rPr lang="en-US"/>
              <a:t>06</a:t>
            </a:r>
          </a:p>
        </p:txBody>
      </p:sp>
      <p:sp>
        <p:nvSpPr>
          <p:cNvPr id="55" name="Text Placeholder 48">
            <a:extLst>
              <a:ext uri="{FF2B5EF4-FFF2-40B4-BE49-F238E27FC236}">
                <a16:creationId xmlns:a16="http://schemas.microsoft.com/office/drawing/2014/main" id="{00ED2B5B-B464-B6E8-0B29-FD5345BC7727}"/>
              </a:ext>
            </a:extLst>
          </p:cNvPr>
          <p:cNvSpPr>
            <a:spLocks noGrp="1"/>
          </p:cNvSpPr>
          <p:nvPr>
            <p:ph type="body" sz="quarter" idx="16" hasCustomPrompt="1"/>
          </p:nvPr>
        </p:nvSpPr>
        <p:spPr>
          <a:xfrm>
            <a:off x="1917326" y="6728869"/>
            <a:ext cx="1546051" cy="503557"/>
          </a:xfrm>
        </p:spPr>
        <p:txBody>
          <a:bodyPr anchor="ctr">
            <a:noAutofit/>
          </a:bodyPr>
          <a:lstStyle>
            <a:lvl1pPr marL="0" indent="0" algn="ctr">
              <a:buNone/>
              <a:defRPr sz="4400">
                <a:solidFill>
                  <a:schemeClr val="bg1"/>
                </a:solidFill>
                <a:latin typeface="Roboto" panose="02000000000000000000" pitchFamily="2" charset="0"/>
                <a:ea typeface="Roboto" panose="02000000000000000000" pitchFamily="2" charset="0"/>
              </a:defRPr>
            </a:lvl1pPr>
          </a:lstStyle>
          <a:p>
            <a:pPr lvl="0"/>
            <a:r>
              <a:rPr lang="en-US"/>
              <a:t>07</a:t>
            </a:r>
          </a:p>
        </p:txBody>
      </p:sp>
      <p:sp>
        <p:nvSpPr>
          <p:cNvPr id="56" name="Text Placeholder 48">
            <a:extLst>
              <a:ext uri="{FF2B5EF4-FFF2-40B4-BE49-F238E27FC236}">
                <a16:creationId xmlns:a16="http://schemas.microsoft.com/office/drawing/2014/main" id="{370C6B98-D857-A4D3-CDD3-E17990CAEBD7}"/>
              </a:ext>
            </a:extLst>
          </p:cNvPr>
          <p:cNvSpPr>
            <a:spLocks noGrp="1"/>
          </p:cNvSpPr>
          <p:nvPr>
            <p:ph type="body" sz="quarter" idx="17" hasCustomPrompt="1"/>
          </p:nvPr>
        </p:nvSpPr>
        <p:spPr>
          <a:xfrm>
            <a:off x="1907798" y="7469810"/>
            <a:ext cx="1546051" cy="503557"/>
          </a:xfrm>
        </p:spPr>
        <p:txBody>
          <a:bodyPr anchor="ctr">
            <a:noAutofit/>
          </a:bodyPr>
          <a:lstStyle>
            <a:lvl1pPr marL="0" indent="0" algn="ctr">
              <a:buNone/>
              <a:defRPr sz="4400">
                <a:solidFill>
                  <a:schemeClr val="bg1"/>
                </a:solidFill>
                <a:latin typeface="Roboto" panose="02000000000000000000" pitchFamily="2" charset="0"/>
                <a:ea typeface="Roboto" panose="02000000000000000000" pitchFamily="2" charset="0"/>
              </a:defRPr>
            </a:lvl1pPr>
          </a:lstStyle>
          <a:p>
            <a:pPr lvl="0"/>
            <a:r>
              <a:rPr lang="en-US"/>
              <a:t>08</a:t>
            </a:r>
          </a:p>
        </p:txBody>
      </p:sp>
      <p:sp>
        <p:nvSpPr>
          <p:cNvPr id="57" name="Text Placeholder 48">
            <a:extLst>
              <a:ext uri="{FF2B5EF4-FFF2-40B4-BE49-F238E27FC236}">
                <a16:creationId xmlns:a16="http://schemas.microsoft.com/office/drawing/2014/main" id="{C0AD15B0-D2AA-0610-1109-246D1E69E36F}"/>
              </a:ext>
            </a:extLst>
          </p:cNvPr>
          <p:cNvSpPr>
            <a:spLocks noGrp="1"/>
          </p:cNvSpPr>
          <p:nvPr>
            <p:ph type="body" sz="quarter" idx="18" hasCustomPrompt="1"/>
          </p:nvPr>
        </p:nvSpPr>
        <p:spPr>
          <a:xfrm>
            <a:off x="1903921" y="8242727"/>
            <a:ext cx="1546051" cy="503557"/>
          </a:xfrm>
        </p:spPr>
        <p:txBody>
          <a:bodyPr anchor="ctr">
            <a:noAutofit/>
          </a:bodyPr>
          <a:lstStyle>
            <a:lvl1pPr marL="0" indent="0" algn="ctr">
              <a:buNone/>
              <a:defRPr sz="4400">
                <a:solidFill>
                  <a:schemeClr val="bg1"/>
                </a:solidFill>
                <a:latin typeface="Roboto" panose="02000000000000000000" pitchFamily="2" charset="0"/>
                <a:ea typeface="Roboto" panose="02000000000000000000" pitchFamily="2" charset="0"/>
              </a:defRPr>
            </a:lvl1pPr>
          </a:lstStyle>
          <a:p>
            <a:pPr lvl="0"/>
            <a:r>
              <a:rPr lang="en-US"/>
              <a:t>09</a:t>
            </a:r>
          </a:p>
        </p:txBody>
      </p:sp>
      <p:sp>
        <p:nvSpPr>
          <p:cNvPr id="58" name="Text Placeholder 48">
            <a:extLst>
              <a:ext uri="{FF2B5EF4-FFF2-40B4-BE49-F238E27FC236}">
                <a16:creationId xmlns:a16="http://schemas.microsoft.com/office/drawing/2014/main" id="{33210BFD-0FEE-35F3-CB74-22E876F0A3B7}"/>
              </a:ext>
            </a:extLst>
          </p:cNvPr>
          <p:cNvSpPr>
            <a:spLocks noGrp="1"/>
          </p:cNvSpPr>
          <p:nvPr>
            <p:ph type="body" sz="quarter" idx="19" hasCustomPrompt="1"/>
          </p:nvPr>
        </p:nvSpPr>
        <p:spPr>
          <a:xfrm>
            <a:off x="1917326" y="9023281"/>
            <a:ext cx="1546051" cy="503557"/>
          </a:xfrm>
        </p:spPr>
        <p:txBody>
          <a:bodyPr anchor="ctr">
            <a:noAutofit/>
          </a:bodyPr>
          <a:lstStyle>
            <a:lvl1pPr marL="0" indent="0" algn="ctr">
              <a:buNone/>
              <a:defRPr sz="4400">
                <a:solidFill>
                  <a:schemeClr val="bg1"/>
                </a:solidFill>
                <a:latin typeface="Roboto" panose="02000000000000000000" pitchFamily="2" charset="0"/>
                <a:ea typeface="Roboto" panose="02000000000000000000" pitchFamily="2" charset="0"/>
              </a:defRPr>
            </a:lvl1pPr>
          </a:lstStyle>
          <a:p>
            <a:pPr lvl="0"/>
            <a:r>
              <a:rPr lang="en-US"/>
              <a:t>10</a:t>
            </a:r>
          </a:p>
        </p:txBody>
      </p:sp>
      <p:sp>
        <p:nvSpPr>
          <p:cNvPr id="59" name="Text Placeholder 48">
            <a:extLst>
              <a:ext uri="{FF2B5EF4-FFF2-40B4-BE49-F238E27FC236}">
                <a16:creationId xmlns:a16="http://schemas.microsoft.com/office/drawing/2014/main" id="{7647056F-D93C-30CF-A551-7AB6430EDD50}"/>
              </a:ext>
            </a:extLst>
          </p:cNvPr>
          <p:cNvSpPr>
            <a:spLocks noGrp="1"/>
          </p:cNvSpPr>
          <p:nvPr>
            <p:ph type="body" sz="quarter" idx="20" hasCustomPrompt="1"/>
          </p:nvPr>
        </p:nvSpPr>
        <p:spPr>
          <a:xfrm>
            <a:off x="4512916" y="1888594"/>
            <a:ext cx="11857758" cy="506146"/>
          </a:xfrm>
        </p:spPr>
        <p:txBody>
          <a:bodyPr anchor="ctr">
            <a:normAutofit/>
          </a:bodyPr>
          <a:lstStyle>
            <a:lvl1pPr marL="0" indent="0" algn="l">
              <a:buNone/>
              <a:defRPr sz="2400">
                <a:solidFill>
                  <a:schemeClr val="tx1"/>
                </a:solidFill>
                <a:latin typeface="Montserrat" pitchFamily="2" charset="77"/>
                <a:ea typeface="Roboto" panose="02000000000000000000" pitchFamily="2" charset="0"/>
              </a:defRPr>
            </a:lvl1pPr>
          </a:lstStyle>
          <a:p>
            <a:pPr lvl="0"/>
            <a:r>
              <a:rPr lang="en-US"/>
              <a:t>PARA COMENZAR: CONTEXTO DE LA UNIDAD</a:t>
            </a:r>
          </a:p>
        </p:txBody>
      </p:sp>
      <p:sp>
        <p:nvSpPr>
          <p:cNvPr id="60" name="Text Placeholder 48">
            <a:extLst>
              <a:ext uri="{FF2B5EF4-FFF2-40B4-BE49-F238E27FC236}">
                <a16:creationId xmlns:a16="http://schemas.microsoft.com/office/drawing/2014/main" id="{D74EC535-E674-CF14-A4EC-5A4FBAEAC067}"/>
              </a:ext>
            </a:extLst>
          </p:cNvPr>
          <p:cNvSpPr>
            <a:spLocks noGrp="1"/>
          </p:cNvSpPr>
          <p:nvPr>
            <p:ph type="body" sz="quarter" idx="21" hasCustomPrompt="1"/>
          </p:nvPr>
        </p:nvSpPr>
        <p:spPr>
          <a:xfrm>
            <a:off x="4512916" y="2727870"/>
            <a:ext cx="11857758" cy="506146"/>
          </a:xfrm>
        </p:spPr>
        <p:txBody>
          <a:bodyPr anchor="ctr">
            <a:normAutofit/>
          </a:bodyPr>
          <a:lstStyle>
            <a:lvl1pPr marL="0" indent="0" algn="l">
              <a:buNone/>
              <a:defRPr sz="3200">
                <a:solidFill>
                  <a:schemeClr val="tx1"/>
                </a:solidFill>
                <a:latin typeface="Montserrat" pitchFamily="2" charset="77"/>
                <a:ea typeface="Roboto" panose="02000000000000000000" pitchFamily="2" charset="0"/>
              </a:defRPr>
            </a:lvl1pPr>
          </a:lstStyle>
          <a:p>
            <a:pPr>
              <a:lnSpc>
                <a:spcPts val="3483"/>
              </a:lnSpc>
            </a:pPr>
            <a:r>
              <a:rPr lang="en-US" sz="2400" spc="247">
                <a:solidFill>
                  <a:srgbClr val="231F20"/>
                </a:solidFill>
                <a:latin typeface="Montserrat"/>
              </a:rPr>
              <a:t>ESTRATEGIA DE COMPRENSIÓN Y TEXTO</a:t>
            </a:r>
          </a:p>
        </p:txBody>
      </p:sp>
      <p:sp>
        <p:nvSpPr>
          <p:cNvPr id="61" name="Text Placeholder 48">
            <a:extLst>
              <a:ext uri="{FF2B5EF4-FFF2-40B4-BE49-F238E27FC236}">
                <a16:creationId xmlns:a16="http://schemas.microsoft.com/office/drawing/2014/main" id="{5FD8E575-4586-F932-374E-95A34F52CBE7}"/>
              </a:ext>
            </a:extLst>
          </p:cNvPr>
          <p:cNvSpPr>
            <a:spLocks noGrp="1"/>
          </p:cNvSpPr>
          <p:nvPr>
            <p:ph type="body" sz="quarter" idx="22" hasCustomPrompt="1"/>
          </p:nvPr>
        </p:nvSpPr>
        <p:spPr>
          <a:xfrm>
            <a:off x="4512916" y="3533858"/>
            <a:ext cx="11857758" cy="506146"/>
          </a:xfrm>
        </p:spPr>
        <p:txBody>
          <a:bodyPr anchor="ctr">
            <a:normAutofit/>
          </a:bodyPr>
          <a:lstStyle>
            <a:lvl1pPr marL="0" indent="0" algn="l">
              <a:buNone/>
              <a:defRPr sz="2400">
                <a:solidFill>
                  <a:schemeClr val="tx1"/>
                </a:solidFill>
                <a:latin typeface="Montserrat" pitchFamily="2" charset="77"/>
                <a:ea typeface="Roboto" panose="02000000000000000000" pitchFamily="2" charset="0"/>
              </a:defRPr>
            </a:lvl1pPr>
          </a:lstStyle>
          <a:p>
            <a:pPr lvl="0"/>
            <a:r>
              <a:rPr lang="en-US"/>
              <a:t>VOCABULARIO</a:t>
            </a:r>
          </a:p>
        </p:txBody>
      </p:sp>
      <p:sp>
        <p:nvSpPr>
          <p:cNvPr id="62" name="Text Placeholder 48">
            <a:extLst>
              <a:ext uri="{FF2B5EF4-FFF2-40B4-BE49-F238E27FC236}">
                <a16:creationId xmlns:a16="http://schemas.microsoft.com/office/drawing/2014/main" id="{02A0721A-322D-A2DC-197D-A6AFAD304ECB}"/>
              </a:ext>
            </a:extLst>
          </p:cNvPr>
          <p:cNvSpPr>
            <a:spLocks noGrp="1"/>
          </p:cNvSpPr>
          <p:nvPr>
            <p:ph type="body" sz="quarter" idx="23" hasCustomPrompt="1"/>
          </p:nvPr>
        </p:nvSpPr>
        <p:spPr>
          <a:xfrm>
            <a:off x="4522442" y="4339846"/>
            <a:ext cx="11857758" cy="506146"/>
          </a:xfrm>
        </p:spPr>
        <p:txBody>
          <a:bodyPr anchor="ctr">
            <a:normAutofit/>
          </a:bodyPr>
          <a:lstStyle>
            <a:lvl1pPr marL="0" indent="0" algn="l">
              <a:buNone/>
              <a:defRPr sz="3200">
                <a:solidFill>
                  <a:schemeClr val="tx1"/>
                </a:solidFill>
                <a:latin typeface="Montserrat" pitchFamily="2" charset="77"/>
                <a:ea typeface="Roboto" panose="02000000000000000000" pitchFamily="2" charset="0"/>
              </a:defRPr>
            </a:lvl1pPr>
          </a:lstStyle>
          <a:p>
            <a:pPr marL="0" lvl="0" indent="0" algn="l">
              <a:lnSpc>
                <a:spcPts val="3483"/>
              </a:lnSpc>
              <a:spcBef>
                <a:spcPct val="0"/>
              </a:spcBef>
            </a:pPr>
            <a:r>
              <a:rPr lang="en-US" sz="2400" spc="247">
                <a:solidFill>
                  <a:srgbClr val="231F20"/>
                </a:solidFill>
                <a:latin typeface="Montserrat"/>
              </a:rPr>
              <a:t>GRAMÁTICA 1</a:t>
            </a:r>
          </a:p>
        </p:txBody>
      </p:sp>
      <p:sp>
        <p:nvSpPr>
          <p:cNvPr id="63" name="Text Placeholder 48">
            <a:extLst>
              <a:ext uri="{FF2B5EF4-FFF2-40B4-BE49-F238E27FC236}">
                <a16:creationId xmlns:a16="http://schemas.microsoft.com/office/drawing/2014/main" id="{99CD0FCF-D6B2-6193-C022-88198928A7F7}"/>
              </a:ext>
            </a:extLst>
          </p:cNvPr>
          <p:cNvSpPr>
            <a:spLocks noGrp="1"/>
          </p:cNvSpPr>
          <p:nvPr>
            <p:ph type="body" sz="quarter" idx="24" hasCustomPrompt="1"/>
          </p:nvPr>
        </p:nvSpPr>
        <p:spPr>
          <a:xfrm>
            <a:off x="4512916" y="5146809"/>
            <a:ext cx="11857758" cy="506146"/>
          </a:xfrm>
        </p:spPr>
        <p:txBody>
          <a:bodyPr anchor="ctr">
            <a:normAutofit/>
          </a:bodyPr>
          <a:lstStyle>
            <a:lvl1pPr marL="0" indent="0" algn="l">
              <a:buNone/>
              <a:defRPr sz="3200">
                <a:solidFill>
                  <a:schemeClr val="tx1"/>
                </a:solidFill>
                <a:latin typeface="Montserrat" pitchFamily="2" charset="77"/>
                <a:ea typeface="Roboto" panose="02000000000000000000" pitchFamily="2" charset="0"/>
              </a:defRPr>
            </a:lvl1pPr>
          </a:lstStyle>
          <a:p>
            <a:pPr marL="0" lvl="0" indent="0" algn="l">
              <a:lnSpc>
                <a:spcPts val="3483"/>
              </a:lnSpc>
              <a:spcBef>
                <a:spcPct val="0"/>
              </a:spcBef>
            </a:pPr>
            <a:r>
              <a:rPr lang="en-US" sz="2400" spc="247">
                <a:solidFill>
                  <a:srgbClr val="231F20"/>
                </a:solidFill>
                <a:latin typeface="Montserrat"/>
              </a:rPr>
              <a:t>GRAMÁTICA 2</a:t>
            </a:r>
          </a:p>
        </p:txBody>
      </p:sp>
      <p:sp>
        <p:nvSpPr>
          <p:cNvPr id="64" name="Text Placeholder 48">
            <a:extLst>
              <a:ext uri="{FF2B5EF4-FFF2-40B4-BE49-F238E27FC236}">
                <a16:creationId xmlns:a16="http://schemas.microsoft.com/office/drawing/2014/main" id="{4C517720-FDCF-6F91-E756-244CA43184ED}"/>
              </a:ext>
            </a:extLst>
          </p:cNvPr>
          <p:cNvSpPr>
            <a:spLocks noGrp="1"/>
          </p:cNvSpPr>
          <p:nvPr>
            <p:ph type="body" sz="quarter" idx="25" hasCustomPrompt="1"/>
          </p:nvPr>
        </p:nvSpPr>
        <p:spPr>
          <a:xfrm>
            <a:off x="4512916" y="5920140"/>
            <a:ext cx="11857758" cy="506146"/>
          </a:xfrm>
        </p:spPr>
        <p:txBody>
          <a:bodyPr anchor="ctr">
            <a:normAutofit/>
          </a:bodyPr>
          <a:lstStyle>
            <a:lvl1pPr marL="0" indent="0" algn="l">
              <a:buNone/>
              <a:defRPr sz="3200">
                <a:solidFill>
                  <a:schemeClr val="tx1"/>
                </a:solidFill>
                <a:latin typeface="Montserrat" pitchFamily="2" charset="77"/>
                <a:ea typeface="Roboto" panose="02000000000000000000" pitchFamily="2" charset="0"/>
              </a:defRPr>
            </a:lvl1pPr>
          </a:lstStyle>
          <a:p>
            <a:pPr marL="0" lvl="0" indent="0" algn="l">
              <a:lnSpc>
                <a:spcPts val="3483"/>
              </a:lnSpc>
              <a:spcBef>
                <a:spcPct val="0"/>
              </a:spcBef>
            </a:pPr>
            <a:r>
              <a:rPr lang="en-US" sz="2400" spc="247">
                <a:solidFill>
                  <a:srgbClr val="231F20"/>
                </a:solidFill>
                <a:latin typeface="Montserrat"/>
              </a:rPr>
              <a:t>EXPLORACIÓN CULTURAL</a:t>
            </a:r>
          </a:p>
        </p:txBody>
      </p:sp>
      <p:sp>
        <p:nvSpPr>
          <p:cNvPr id="65" name="Text Placeholder 48">
            <a:extLst>
              <a:ext uri="{FF2B5EF4-FFF2-40B4-BE49-F238E27FC236}">
                <a16:creationId xmlns:a16="http://schemas.microsoft.com/office/drawing/2014/main" id="{46F83D33-5CC0-037A-22CD-E1D0059D33C0}"/>
              </a:ext>
            </a:extLst>
          </p:cNvPr>
          <p:cNvSpPr>
            <a:spLocks noGrp="1"/>
          </p:cNvSpPr>
          <p:nvPr>
            <p:ph type="body" sz="quarter" idx="26" hasCustomPrompt="1"/>
          </p:nvPr>
        </p:nvSpPr>
        <p:spPr>
          <a:xfrm>
            <a:off x="4522442" y="6693391"/>
            <a:ext cx="11857758" cy="506146"/>
          </a:xfrm>
        </p:spPr>
        <p:txBody>
          <a:bodyPr anchor="ctr">
            <a:normAutofit/>
          </a:bodyPr>
          <a:lstStyle>
            <a:lvl1pPr marL="0" indent="0" algn="l">
              <a:buNone/>
              <a:defRPr sz="2400">
                <a:solidFill>
                  <a:schemeClr val="tx1"/>
                </a:solidFill>
                <a:latin typeface="Montserrat" pitchFamily="2" charset="77"/>
                <a:ea typeface="Roboto" panose="02000000000000000000" pitchFamily="2" charset="0"/>
              </a:defRPr>
            </a:lvl1pPr>
          </a:lstStyle>
          <a:p>
            <a:pPr lvl="0"/>
            <a:r>
              <a:rPr lang="en-US"/>
              <a:t>EN LA RED</a:t>
            </a:r>
          </a:p>
        </p:txBody>
      </p:sp>
      <p:sp>
        <p:nvSpPr>
          <p:cNvPr id="66" name="Text Placeholder 48">
            <a:extLst>
              <a:ext uri="{FF2B5EF4-FFF2-40B4-BE49-F238E27FC236}">
                <a16:creationId xmlns:a16="http://schemas.microsoft.com/office/drawing/2014/main" id="{BBE262DD-59E4-D448-796D-F54B07F46E89}"/>
              </a:ext>
            </a:extLst>
          </p:cNvPr>
          <p:cNvSpPr>
            <a:spLocks noGrp="1"/>
          </p:cNvSpPr>
          <p:nvPr>
            <p:ph type="body" sz="quarter" idx="27" hasCustomPrompt="1"/>
          </p:nvPr>
        </p:nvSpPr>
        <p:spPr>
          <a:xfrm>
            <a:off x="4512916" y="7467221"/>
            <a:ext cx="11857758" cy="506146"/>
          </a:xfrm>
        </p:spPr>
        <p:txBody>
          <a:bodyPr anchor="ctr">
            <a:normAutofit/>
          </a:bodyPr>
          <a:lstStyle>
            <a:lvl1pPr marL="0" indent="0" algn="l">
              <a:buNone/>
              <a:defRPr sz="3200">
                <a:solidFill>
                  <a:schemeClr val="tx1"/>
                </a:solidFill>
                <a:latin typeface="Montserrat" pitchFamily="2" charset="77"/>
                <a:ea typeface="Roboto" panose="02000000000000000000" pitchFamily="2" charset="0"/>
              </a:defRPr>
            </a:lvl1pPr>
          </a:lstStyle>
          <a:p>
            <a:pPr marL="0" lvl="0" indent="0" algn="l">
              <a:lnSpc>
                <a:spcPts val="3483"/>
              </a:lnSpc>
              <a:spcBef>
                <a:spcPct val="0"/>
              </a:spcBef>
            </a:pPr>
            <a:r>
              <a:rPr lang="en-US" sz="2400" spc="247">
                <a:solidFill>
                  <a:srgbClr val="231F20"/>
                </a:solidFill>
                <a:latin typeface="Montserrat"/>
              </a:rPr>
              <a:t>ESTRATEGIA DE PRODUCCIÓN Y PROYECTOS</a:t>
            </a:r>
          </a:p>
        </p:txBody>
      </p:sp>
      <p:sp>
        <p:nvSpPr>
          <p:cNvPr id="68" name="Text Placeholder 48">
            <a:extLst>
              <a:ext uri="{FF2B5EF4-FFF2-40B4-BE49-F238E27FC236}">
                <a16:creationId xmlns:a16="http://schemas.microsoft.com/office/drawing/2014/main" id="{08F25422-8DEE-743C-8D86-20D462B307F2}"/>
              </a:ext>
            </a:extLst>
          </p:cNvPr>
          <p:cNvSpPr>
            <a:spLocks noGrp="1"/>
          </p:cNvSpPr>
          <p:nvPr>
            <p:ph type="body" sz="quarter" idx="29" hasCustomPrompt="1"/>
          </p:nvPr>
        </p:nvSpPr>
        <p:spPr>
          <a:xfrm>
            <a:off x="4522442" y="9013055"/>
            <a:ext cx="11857758" cy="506146"/>
          </a:xfrm>
        </p:spPr>
        <p:txBody>
          <a:bodyPr anchor="ctr">
            <a:noAutofit/>
          </a:bodyPr>
          <a:lstStyle>
            <a:lvl1pPr marL="0" indent="0" algn="l">
              <a:buNone/>
              <a:defRPr sz="2400">
                <a:solidFill>
                  <a:schemeClr val="tx1"/>
                </a:solidFill>
                <a:latin typeface="Montserrat" pitchFamily="2" charset="77"/>
                <a:ea typeface="Roboto" panose="02000000000000000000" pitchFamily="2" charset="0"/>
              </a:defRPr>
            </a:lvl1pPr>
          </a:lstStyle>
          <a:p>
            <a:pPr lvl="0"/>
            <a:r>
              <a:rPr lang="en-US"/>
              <a:t>RECURSOS ADICIONALES</a:t>
            </a:r>
          </a:p>
        </p:txBody>
      </p:sp>
      <p:sp>
        <p:nvSpPr>
          <p:cNvPr id="42" name="TextBox 39">
            <a:extLst>
              <a:ext uri="{FF2B5EF4-FFF2-40B4-BE49-F238E27FC236}">
                <a16:creationId xmlns:a16="http://schemas.microsoft.com/office/drawing/2014/main" id="{18E002DD-16DF-9213-A498-12D2C8EF8C49}"/>
              </a:ext>
            </a:extLst>
          </p:cNvPr>
          <p:cNvSpPr txBox="1">
            <a:spLocks/>
          </p:cNvSpPr>
          <p:nvPr userDrawn="1"/>
        </p:nvSpPr>
        <p:spPr>
          <a:xfrm>
            <a:off x="4512916" y="7950920"/>
            <a:ext cx="12603363" cy="418548"/>
          </a:xfrm>
          <a:prstGeom prst="rect">
            <a:avLst/>
          </a:prstGeom>
        </p:spPr>
        <p:txBody>
          <a:bodyPr lIns="0" tIns="0" rIns="0" bIns="0" rtlCol="0" anchor="t">
            <a:spAutoFit/>
          </a:bodyPr>
          <a:lstStyle/>
          <a:p>
            <a:pPr marL="0" lvl="0" indent="0" algn="l">
              <a:lnSpc>
                <a:spcPts val="3483"/>
              </a:lnSpc>
              <a:spcBef>
                <a:spcPct val="0"/>
              </a:spcBef>
            </a:pPr>
            <a:endParaRPr lang="en-US" sz="2524" spc="247">
              <a:solidFill>
                <a:srgbClr val="231F20"/>
              </a:solidFill>
              <a:latin typeface="Montserrat"/>
            </a:endParaRPr>
          </a:p>
        </p:txBody>
      </p:sp>
      <p:sp>
        <p:nvSpPr>
          <p:cNvPr id="83" name="Text Placeholder 48">
            <a:extLst>
              <a:ext uri="{FF2B5EF4-FFF2-40B4-BE49-F238E27FC236}">
                <a16:creationId xmlns:a16="http://schemas.microsoft.com/office/drawing/2014/main" id="{98260B42-AF6B-2355-E9E5-41175FDC38BB}"/>
              </a:ext>
            </a:extLst>
          </p:cNvPr>
          <p:cNvSpPr>
            <a:spLocks noGrp="1"/>
          </p:cNvSpPr>
          <p:nvPr>
            <p:ph type="body" sz="quarter" idx="30" hasCustomPrompt="1"/>
          </p:nvPr>
        </p:nvSpPr>
        <p:spPr>
          <a:xfrm>
            <a:off x="4512916" y="8239790"/>
            <a:ext cx="11857758" cy="506146"/>
          </a:xfrm>
        </p:spPr>
        <p:txBody>
          <a:bodyPr anchor="ctr">
            <a:normAutofit/>
          </a:bodyPr>
          <a:lstStyle>
            <a:lvl1pPr marL="0" indent="0" algn="l">
              <a:buNone/>
              <a:defRPr sz="3200">
                <a:solidFill>
                  <a:schemeClr val="tx1"/>
                </a:solidFill>
                <a:latin typeface="Montserrat" pitchFamily="2" charset="77"/>
                <a:ea typeface="Roboto" panose="02000000000000000000" pitchFamily="2" charset="0"/>
              </a:defRPr>
            </a:lvl1pPr>
          </a:lstStyle>
          <a:p>
            <a:pPr marL="0" lvl="0" indent="0" algn="l">
              <a:lnSpc>
                <a:spcPts val="3483"/>
              </a:lnSpc>
              <a:spcBef>
                <a:spcPct val="0"/>
              </a:spcBef>
            </a:pPr>
            <a:r>
              <a:rPr lang="en-US" sz="2400" spc="247">
                <a:solidFill>
                  <a:srgbClr val="231F20"/>
                </a:solidFill>
                <a:latin typeface="Montserrat"/>
              </a:rPr>
              <a:t>LINGUAMEETING</a:t>
            </a:r>
          </a:p>
        </p:txBody>
      </p:sp>
    </p:spTree>
    <p:extLst>
      <p:ext uri="{BB962C8B-B14F-4D97-AF65-F5344CB8AC3E}">
        <p14:creationId xmlns:p14="http://schemas.microsoft.com/office/powerpoint/2010/main" val="1900810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D57AFF9B-BB63-3925-F30D-9E085E8602A4}"/>
              </a:ext>
            </a:extLst>
          </p:cNvPr>
          <p:cNvSpPr/>
          <p:nvPr userDrawn="1"/>
        </p:nvSpPr>
        <p:spPr>
          <a:xfrm>
            <a:off x="16163760" y="431087"/>
            <a:ext cx="1396917" cy="1396917"/>
          </a:xfrm>
          <a:custGeom>
            <a:avLst/>
            <a:gdLst/>
            <a:ahLst/>
            <a:cxnLst/>
            <a:rect l="l" t="t" r="r" b="b"/>
            <a:pathLst>
              <a:path w="1396917" h="1396917">
                <a:moveTo>
                  <a:pt x="0" y="0"/>
                </a:moveTo>
                <a:lnTo>
                  <a:pt x="1396917" y="0"/>
                </a:lnTo>
                <a:lnTo>
                  <a:pt x="1396917" y="1396918"/>
                </a:lnTo>
                <a:lnTo>
                  <a:pt x="0" y="1396918"/>
                </a:lnTo>
                <a:lnTo>
                  <a:pt x="0" y="0"/>
                </a:lnTo>
                <a:close/>
              </a:path>
            </a:pathLst>
          </a:custGeom>
          <a:blipFill>
            <a:blip r:embed="rId2"/>
            <a:stretch>
              <a:fillRect/>
            </a:stretch>
          </a:blipFill>
        </p:spPr>
        <p:txBody>
          <a:bodyPr/>
          <a:lstStyle/>
          <a:p>
            <a:endParaRPr lang="en-US"/>
          </a:p>
        </p:txBody>
      </p:sp>
      <p:sp>
        <p:nvSpPr>
          <p:cNvPr id="8" name="AutoShape 3">
            <a:extLst>
              <a:ext uri="{FF2B5EF4-FFF2-40B4-BE49-F238E27FC236}">
                <a16:creationId xmlns:a16="http://schemas.microsoft.com/office/drawing/2014/main" id="{C62E6146-4CE8-1D29-7BC0-66B1B1BE5709}"/>
              </a:ext>
            </a:extLst>
          </p:cNvPr>
          <p:cNvSpPr/>
          <p:nvPr userDrawn="1"/>
        </p:nvSpPr>
        <p:spPr>
          <a:xfrm flipV="1">
            <a:off x="689077" y="1177171"/>
            <a:ext cx="15474659" cy="19050"/>
          </a:xfrm>
          <a:prstGeom prst="line">
            <a:avLst/>
          </a:prstGeom>
          <a:ln w="38100" cap="flat">
            <a:solidFill>
              <a:srgbClr val="992963"/>
            </a:solidFill>
            <a:prstDash val="solid"/>
            <a:headEnd type="none" w="sm" len="sm"/>
            <a:tailEnd type="none" w="sm" len="sm"/>
          </a:ln>
        </p:spPr>
        <p:txBody>
          <a:bodyPr/>
          <a:lstStyle/>
          <a:p>
            <a:endParaRPr lang="en-US"/>
          </a:p>
        </p:txBody>
      </p:sp>
      <p:sp>
        <p:nvSpPr>
          <p:cNvPr id="9" name="Freeform 5">
            <a:extLst>
              <a:ext uri="{FF2B5EF4-FFF2-40B4-BE49-F238E27FC236}">
                <a16:creationId xmlns:a16="http://schemas.microsoft.com/office/drawing/2014/main" id="{D8422B46-093E-AF1C-1386-8C4E85000FAD}"/>
              </a:ext>
            </a:extLst>
          </p:cNvPr>
          <p:cNvSpPr/>
          <p:nvPr userDrawn="1"/>
        </p:nvSpPr>
        <p:spPr>
          <a:xfrm>
            <a:off x="17397479" y="9481613"/>
            <a:ext cx="615025" cy="581932"/>
          </a:xfrm>
          <a:custGeom>
            <a:avLst/>
            <a:gdLst/>
            <a:ahLst/>
            <a:cxnLst/>
            <a:rect l="l" t="t" r="r" b="b"/>
            <a:pathLst>
              <a:path w="615025" h="581932">
                <a:moveTo>
                  <a:pt x="0" y="0"/>
                </a:moveTo>
                <a:lnTo>
                  <a:pt x="615025" y="0"/>
                </a:lnTo>
                <a:lnTo>
                  <a:pt x="615025" y="581932"/>
                </a:lnTo>
                <a:lnTo>
                  <a:pt x="0" y="581932"/>
                </a:lnTo>
                <a:lnTo>
                  <a:pt x="0" y="0"/>
                </a:lnTo>
                <a:close/>
              </a:path>
            </a:pathLst>
          </a:custGeom>
          <a:blipFill>
            <a:blip r:embed="rId3"/>
            <a:stretch>
              <a:fillRect/>
            </a:stretch>
          </a:blipFill>
        </p:spPr>
        <p:txBody>
          <a:bodyPr/>
          <a:lstStyle/>
          <a:p>
            <a:endParaRPr lang="en-US"/>
          </a:p>
        </p:txBody>
      </p:sp>
      <p:sp>
        <p:nvSpPr>
          <p:cNvPr id="10" name="Footer Placeholder 4">
            <a:extLst>
              <a:ext uri="{FF2B5EF4-FFF2-40B4-BE49-F238E27FC236}">
                <a16:creationId xmlns:a16="http://schemas.microsoft.com/office/drawing/2014/main" id="{815474C4-BE23-80C2-3070-70EEAF9D22E2}"/>
              </a:ext>
            </a:extLst>
          </p:cNvPr>
          <p:cNvSpPr>
            <a:spLocks noGrp="1"/>
          </p:cNvSpPr>
          <p:nvPr>
            <p:ph type="ftr" sz="quarter" idx="11"/>
          </p:nvPr>
        </p:nvSpPr>
        <p:spPr>
          <a:xfrm>
            <a:off x="13916024" y="10077278"/>
            <a:ext cx="4140901" cy="209722"/>
          </a:xfrm>
        </p:spPr>
        <p:txBody>
          <a:bodyPr/>
          <a:lstStyle>
            <a:lvl1pPr algn="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11" name="Title 1">
            <a:extLst>
              <a:ext uri="{FF2B5EF4-FFF2-40B4-BE49-F238E27FC236}">
                <a16:creationId xmlns:a16="http://schemas.microsoft.com/office/drawing/2014/main" id="{A2541671-6AF7-63B4-6B97-F2D22FD04CD8}"/>
              </a:ext>
            </a:extLst>
          </p:cNvPr>
          <p:cNvSpPr>
            <a:spLocks noGrp="1"/>
          </p:cNvSpPr>
          <p:nvPr>
            <p:ph type="title" hasCustomPrompt="1"/>
          </p:nvPr>
        </p:nvSpPr>
        <p:spPr>
          <a:xfrm>
            <a:off x="581980" y="44970"/>
            <a:ext cx="7107974" cy="1175809"/>
          </a:xfrm>
        </p:spPr>
        <p:txBody>
          <a:bodyPr>
            <a:noAutofit/>
          </a:bodyPr>
          <a:lstStyle>
            <a:lvl1pPr algn="l">
              <a:defRPr sz="7990">
                <a:solidFill>
                  <a:srgbClr val="992963"/>
                </a:solidFill>
              </a:defRPr>
            </a:lvl1pPr>
          </a:lstStyle>
          <a:p>
            <a:r>
              <a:rPr lang="en-US"/>
              <a:t>[Activity Name]</a:t>
            </a:r>
          </a:p>
        </p:txBody>
      </p:sp>
      <p:sp>
        <p:nvSpPr>
          <p:cNvPr id="4" name="Content Placeholder 3">
            <a:extLst>
              <a:ext uri="{FF2B5EF4-FFF2-40B4-BE49-F238E27FC236}">
                <a16:creationId xmlns:a16="http://schemas.microsoft.com/office/drawing/2014/main" id="{DF9E33E4-9E44-A169-85A9-D4C2E607BC9A}"/>
              </a:ext>
            </a:extLst>
          </p:cNvPr>
          <p:cNvSpPr>
            <a:spLocks noGrp="1"/>
          </p:cNvSpPr>
          <p:nvPr>
            <p:ph sz="quarter" idx="12"/>
          </p:nvPr>
        </p:nvSpPr>
        <p:spPr>
          <a:xfrm>
            <a:off x="689077" y="1612117"/>
            <a:ext cx="15698598" cy="8160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161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D57AFF9B-BB63-3925-F30D-9E085E8602A4}"/>
              </a:ext>
            </a:extLst>
          </p:cNvPr>
          <p:cNvSpPr/>
          <p:nvPr userDrawn="1"/>
        </p:nvSpPr>
        <p:spPr>
          <a:xfrm>
            <a:off x="16163760" y="431087"/>
            <a:ext cx="1396917" cy="1396917"/>
          </a:xfrm>
          <a:custGeom>
            <a:avLst/>
            <a:gdLst/>
            <a:ahLst/>
            <a:cxnLst/>
            <a:rect l="l" t="t" r="r" b="b"/>
            <a:pathLst>
              <a:path w="1396917" h="1396917">
                <a:moveTo>
                  <a:pt x="0" y="0"/>
                </a:moveTo>
                <a:lnTo>
                  <a:pt x="1396917" y="0"/>
                </a:lnTo>
                <a:lnTo>
                  <a:pt x="1396917" y="1396918"/>
                </a:lnTo>
                <a:lnTo>
                  <a:pt x="0" y="1396918"/>
                </a:lnTo>
                <a:lnTo>
                  <a:pt x="0" y="0"/>
                </a:lnTo>
                <a:close/>
              </a:path>
            </a:pathLst>
          </a:custGeom>
          <a:blipFill>
            <a:blip r:embed="rId2"/>
            <a:stretch>
              <a:fillRect/>
            </a:stretch>
          </a:blipFill>
        </p:spPr>
        <p:txBody>
          <a:bodyPr/>
          <a:lstStyle/>
          <a:p>
            <a:endParaRPr lang="en-US"/>
          </a:p>
        </p:txBody>
      </p:sp>
      <p:sp>
        <p:nvSpPr>
          <p:cNvPr id="8" name="AutoShape 3">
            <a:extLst>
              <a:ext uri="{FF2B5EF4-FFF2-40B4-BE49-F238E27FC236}">
                <a16:creationId xmlns:a16="http://schemas.microsoft.com/office/drawing/2014/main" id="{C62E6146-4CE8-1D29-7BC0-66B1B1BE5709}"/>
              </a:ext>
            </a:extLst>
          </p:cNvPr>
          <p:cNvSpPr/>
          <p:nvPr userDrawn="1"/>
        </p:nvSpPr>
        <p:spPr>
          <a:xfrm flipV="1">
            <a:off x="689077" y="1177171"/>
            <a:ext cx="15474659" cy="19050"/>
          </a:xfrm>
          <a:prstGeom prst="line">
            <a:avLst/>
          </a:prstGeom>
          <a:ln w="38100" cap="flat">
            <a:solidFill>
              <a:srgbClr val="7C3483"/>
            </a:solidFill>
            <a:prstDash val="solid"/>
            <a:headEnd type="none" w="sm" len="sm"/>
            <a:tailEnd type="none" w="sm" len="sm"/>
          </a:ln>
        </p:spPr>
        <p:txBody>
          <a:bodyPr/>
          <a:lstStyle/>
          <a:p>
            <a:endParaRPr lang="en-US"/>
          </a:p>
        </p:txBody>
      </p:sp>
      <p:sp>
        <p:nvSpPr>
          <p:cNvPr id="9" name="Freeform 5">
            <a:extLst>
              <a:ext uri="{FF2B5EF4-FFF2-40B4-BE49-F238E27FC236}">
                <a16:creationId xmlns:a16="http://schemas.microsoft.com/office/drawing/2014/main" id="{D8422B46-093E-AF1C-1386-8C4E85000FAD}"/>
              </a:ext>
            </a:extLst>
          </p:cNvPr>
          <p:cNvSpPr/>
          <p:nvPr userDrawn="1"/>
        </p:nvSpPr>
        <p:spPr>
          <a:xfrm>
            <a:off x="17397479" y="9481613"/>
            <a:ext cx="615025" cy="581932"/>
          </a:xfrm>
          <a:custGeom>
            <a:avLst/>
            <a:gdLst/>
            <a:ahLst/>
            <a:cxnLst/>
            <a:rect l="l" t="t" r="r" b="b"/>
            <a:pathLst>
              <a:path w="615025" h="581932">
                <a:moveTo>
                  <a:pt x="0" y="0"/>
                </a:moveTo>
                <a:lnTo>
                  <a:pt x="615025" y="0"/>
                </a:lnTo>
                <a:lnTo>
                  <a:pt x="615025" y="581932"/>
                </a:lnTo>
                <a:lnTo>
                  <a:pt x="0" y="581932"/>
                </a:lnTo>
                <a:lnTo>
                  <a:pt x="0" y="0"/>
                </a:lnTo>
                <a:close/>
              </a:path>
            </a:pathLst>
          </a:custGeom>
          <a:blipFill>
            <a:blip r:embed="rId3"/>
            <a:stretch>
              <a:fillRect/>
            </a:stretch>
          </a:blipFill>
        </p:spPr>
        <p:txBody>
          <a:bodyPr/>
          <a:lstStyle/>
          <a:p>
            <a:endParaRPr lang="en-US"/>
          </a:p>
        </p:txBody>
      </p:sp>
      <p:sp>
        <p:nvSpPr>
          <p:cNvPr id="10" name="Footer Placeholder 4">
            <a:extLst>
              <a:ext uri="{FF2B5EF4-FFF2-40B4-BE49-F238E27FC236}">
                <a16:creationId xmlns:a16="http://schemas.microsoft.com/office/drawing/2014/main" id="{815474C4-BE23-80C2-3070-70EEAF9D22E2}"/>
              </a:ext>
            </a:extLst>
          </p:cNvPr>
          <p:cNvSpPr>
            <a:spLocks noGrp="1"/>
          </p:cNvSpPr>
          <p:nvPr>
            <p:ph type="ftr" sz="quarter" idx="11"/>
          </p:nvPr>
        </p:nvSpPr>
        <p:spPr>
          <a:xfrm>
            <a:off x="13916024" y="10077278"/>
            <a:ext cx="4140901" cy="209722"/>
          </a:xfrm>
        </p:spPr>
        <p:txBody>
          <a:bodyPr/>
          <a:lstStyle>
            <a:lvl1pPr algn="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11" name="Title 1">
            <a:extLst>
              <a:ext uri="{FF2B5EF4-FFF2-40B4-BE49-F238E27FC236}">
                <a16:creationId xmlns:a16="http://schemas.microsoft.com/office/drawing/2014/main" id="{A2541671-6AF7-63B4-6B97-F2D22FD04CD8}"/>
              </a:ext>
            </a:extLst>
          </p:cNvPr>
          <p:cNvSpPr>
            <a:spLocks noGrp="1"/>
          </p:cNvSpPr>
          <p:nvPr>
            <p:ph type="title" hasCustomPrompt="1"/>
          </p:nvPr>
        </p:nvSpPr>
        <p:spPr>
          <a:xfrm>
            <a:off x="689053" y="1362"/>
            <a:ext cx="6898112" cy="1175809"/>
          </a:xfrm>
        </p:spPr>
        <p:txBody>
          <a:bodyPr>
            <a:noAutofit/>
          </a:bodyPr>
          <a:lstStyle>
            <a:lvl1pPr algn="l">
              <a:defRPr sz="7990">
                <a:solidFill>
                  <a:srgbClr val="7C3483"/>
                </a:solidFill>
              </a:defRPr>
            </a:lvl1pPr>
          </a:lstStyle>
          <a:p>
            <a:r>
              <a:rPr lang="en-US"/>
              <a:t>[Activity Name]</a:t>
            </a:r>
          </a:p>
        </p:txBody>
      </p:sp>
      <p:sp>
        <p:nvSpPr>
          <p:cNvPr id="3" name="Content Placeholder 2">
            <a:extLst>
              <a:ext uri="{FF2B5EF4-FFF2-40B4-BE49-F238E27FC236}">
                <a16:creationId xmlns:a16="http://schemas.microsoft.com/office/drawing/2014/main" id="{DB8B1725-CD0F-EAE8-A5F2-F002BC2F53AE}"/>
              </a:ext>
            </a:extLst>
          </p:cNvPr>
          <p:cNvSpPr>
            <a:spLocks noGrp="1"/>
          </p:cNvSpPr>
          <p:nvPr>
            <p:ph sz="quarter" idx="12"/>
          </p:nvPr>
        </p:nvSpPr>
        <p:spPr>
          <a:xfrm>
            <a:off x="689053" y="1827208"/>
            <a:ext cx="16714787" cy="7963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85993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D57AFF9B-BB63-3925-F30D-9E085E8602A4}"/>
              </a:ext>
            </a:extLst>
          </p:cNvPr>
          <p:cNvSpPr/>
          <p:nvPr userDrawn="1"/>
        </p:nvSpPr>
        <p:spPr>
          <a:xfrm>
            <a:off x="16163760" y="431087"/>
            <a:ext cx="1396917" cy="1396917"/>
          </a:xfrm>
          <a:custGeom>
            <a:avLst/>
            <a:gdLst/>
            <a:ahLst/>
            <a:cxnLst/>
            <a:rect l="l" t="t" r="r" b="b"/>
            <a:pathLst>
              <a:path w="1396917" h="1396917">
                <a:moveTo>
                  <a:pt x="0" y="0"/>
                </a:moveTo>
                <a:lnTo>
                  <a:pt x="1396917" y="0"/>
                </a:lnTo>
                <a:lnTo>
                  <a:pt x="1396917" y="1396918"/>
                </a:lnTo>
                <a:lnTo>
                  <a:pt x="0" y="1396918"/>
                </a:lnTo>
                <a:lnTo>
                  <a:pt x="0" y="0"/>
                </a:lnTo>
                <a:close/>
              </a:path>
            </a:pathLst>
          </a:custGeom>
          <a:blipFill>
            <a:blip r:embed="rId2"/>
            <a:stretch>
              <a:fillRect/>
            </a:stretch>
          </a:blipFill>
        </p:spPr>
        <p:txBody>
          <a:bodyPr/>
          <a:lstStyle/>
          <a:p>
            <a:endParaRPr lang="en-US"/>
          </a:p>
        </p:txBody>
      </p:sp>
      <p:sp>
        <p:nvSpPr>
          <p:cNvPr id="8" name="AutoShape 3">
            <a:extLst>
              <a:ext uri="{FF2B5EF4-FFF2-40B4-BE49-F238E27FC236}">
                <a16:creationId xmlns:a16="http://schemas.microsoft.com/office/drawing/2014/main" id="{C62E6146-4CE8-1D29-7BC0-66B1B1BE5709}"/>
              </a:ext>
            </a:extLst>
          </p:cNvPr>
          <p:cNvSpPr/>
          <p:nvPr userDrawn="1"/>
        </p:nvSpPr>
        <p:spPr>
          <a:xfrm flipV="1">
            <a:off x="689077" y="1177171"/>
            <a:ext cx="15474659" cy="19050"/>
          </a:xfrm>
          <a:prstGeom prst="line">
            <a:avLst/>
          </a:prstGeom>
          <a:ln w="38100" cap="flat">
            <a:solidFill>
              <a:srgbClr val="A12B3F"/>
            </a:solidFill>
            <a:prstDash val="solid"/>
            <a:headEnd type="none" w="sm" len="sm"/>
            <a:tailEnd type="none" w="sm" len="sm"/>
          </a:ln>
        </p:spPr>
        <p:txBody>
          <a:bodyPr/>
          <a:lstStyle/>
          <a:p>
            <a:endParaRPr lang="en-US"/>
          </a:p>
        </p:txBody>
      </p:sp>
      <p:sp>
        <p:nvSpPr>
          <p:cNvPr id="9" name="Freeform 5">
            <a:extLst>
              <a:ext uri="{FF2B5EF4-FFF2-40B4-BE49-F238E27FC236}">
                <a16:creationId xmlns:a16="http://schemas.microsoft.com/office/drawing/2014/main" id="{D8422B46-093E-AF1C-1386-8C4E85000FAD}"/>
              </a:ext>
            </a:extLst>
          </p:cNvPr>
          <p:cNvSpPr/>
          <p:nvPr userDrawn="1"/>
        </p:nvSpPr>
        <p:spPr>
          <a:xfrm>
            <a:off x="17397479" y="9481613"/>
            <a:ext cx="615025" cy="581932"/>
          </a:xfrm>
          <a:custGeom>
            <a:avLst/>
            <a:gdLst/>
            <a:ahLst/>
            <a:cxnLst/>
            <a:rect l="l" t="t" r="r" b="b"/>
            <a:pathLst>
              <a:path w="615025" h="581932">
                <a:moveTo>
                  <a:pt x="0" y="0"/>
                </a:moveTo>
                <a:lnTo>
                  <a:pt x="615025" y="0"/>
                </a:lnTo>
                <a:lnTo>
                  <a:pt x="615025" y="581932"/>
                </a:lnTo>
                <a:lnTo>
                  <a:pt x="0" y="581932"/>
                </a:lnTo>
                <a:lnTo>
                  <a:pt x="0" y="0"/>
                </a:lnTo>
                <a:close/>
              </a:path>
            </a:pathLst>
          </a:custGeom>
          <a:blipFill>
            <a:blip r:embed="rId3"/>
            <a:stretch>
              <a:fillRect/>
            </a:stretch>
          </a:blipFill>
        </p:spPr>
        <p:txBody>
          <a:bodyPr/>
          <a:lstStyle/>
          <a:p>
            <a:endParaRPr lang="en-US"/>
          </a:p>
        </p:txBody>
      </p:sp>
      <p:sp>
        <p:nvSpPr>
          <p:cNvPr id="10" name="Footer Placeholder 4">
            <a:extLst>
              <a:ext uri="{FF2B5EF4-FFF2-40B4-BE49-F238E27FC236}">
                <a16:creationId xmlns:a16="http://schemas.microsoft.com/office/drawing/2014/main" id="{815474C4-BE23-80C2-3070-70EEAF9D22E2}"/>
              </a:ext>
            </a:extLst>
          </p:cNvPr>
          <p:cNvSpPr>
            <a:spLocks noGrp="1"/>
          </p:cNvSpPr>
          <p:nvPr>
            <p:ph type="ftr" sz="quarter" idx="11"/>
          </p:nvPr>
        </p:nvSpPr>
        <p:spPr>
          <a:xfrm>
            <a:off x="13256578" y="9650954"/>
            <a:ext cx="4140901" cy="209722"/>
          </a:xfrm>
        </p:spPr>
        <p:txBody>
          <a:bodyPr/>
          <a:lstStyle>
            <a:lvl1pPr algn="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11" name="Title 1">
            <a:extLst>
              <a:ext uri="{FF2B5EF4-FFF2-40B4-BE49-F238E27FC236}">
                <a16:creationId xmlns:a16="http://schemas.microsoft.com/office/drawing/2014/main" id="{A2541671-6AF7-63B4-6B97-F2D22FD04CD8}"/>
              </a:ext>
            </a:extLst>
          </p:cNvPr>
          <p:cNvSpPr>
            <a:spLocks noGrp="1"/>
          </p:cNvSpPr>
          <p:nvPr>
            <p:ph type="title" hasCustomPrompt="1"/>
          </p:nvPr>
        </p:nvSpPr>
        <p:spPr>
          <a:xfrm>
            <a:off x="551998" y="20412"/>
            <a:ext cx="7362807" cy="1175809"/>
          </a:xfrm>
        </p:spPr>
        <p:txBody>
          <a:bodyPr>
            <a:noAutofit/>
          </a:bodyPr>
          <a:lstStyle>
            <a:lvl1pPr algn="l">
              <a:defRPr sz="7990">
                <a:solidFill>
                  <a:srgbClr val="A12B3F"/>
                </a:solidFill>
              </a:defRPr>
            </a:lvl1pPr>
          </a:lstStyle>
          <a:p>
            <a:r>
              <a:rPr lang="en-US"/>
              <a:t>[Activity Name]</a:t>
            </a:r>
          </a:p>
        </p:txBody>
      </p:sp>
      <p:sp>
        <p:nvSpPr>
          <p:cNvPr id="3" name="Content Placeholder 2">
            <a:extLst>
              <a:ext uri="{FF2B5EF4-FFF2-40B4-BE49-F238E27FC236}">
                <a16:creationId xmlns:a16="http://schemas.microsoft.com/office/drawing/2014/main" id="{953627DC-9151-2B98-2B55-6388475C6B02}"/>
              </a:ext>
            </a:extLst>
          </p:cNvPr>
          <p:cNvSpPr>
            <a:spLocks noGrp="1"/>
          </p:cNvSpPr>
          <p:nvPr>
            <p:ph sz="quarter" idx="12"/>
          </p:nvPr>
        </p:nvSpPr>
        <p:spPr>
          <a:xfrm>
            <a:off x="727323" y="1823248"/>
            <a:ext cx="16716973" cy="8240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90451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D57AFF9B-BB63-3925-F30D-9E085E8602A4}"/>
              </a:ext>
            </a:extLst>
          </p:cNvPr>
          <p:cNvSpPr/>
          <p:nvPr userDrawn="1"/>
        </p:nvSpPr>
        <p:spPr>
          <a:xfrm>
            <a:off x="16163760" y="431087"/>
            <a:ext cx="1396917" cy="1396917"/>
          </a:xfrm>
          <a:custGeom>
            <a:avLst/>
            <a:gdLst/>
            <a:ahLst/>
            <a:cxnLst/>
            <a:rect l="l" t="t" r="r" b="b"/>
            <a:pathLst>
              <a:path w="1396917" h="1396917">
                <a:moveTo>
                  <a:pt x="0" y="0"/>
                </a:moveTo>
                <a:lnTo>
                  <a:pt x="1396917" y="0"/>
                </a:lnTo>
                <a:lnTo>
                  <a:pt x="1396917" y="1396918"/>
                </a:lnTo>
                <a:lnTo>
                  <a:pt x="0" y="1396918"/>
                </a:lnTo>
                <a:lnTo>
                  <a:pt x="0" y="0"/>
                </a:lnTo>
                <a:close/>
              </a:path>
            </a:pathLst>
          </a:custGeom>
          <a:blipFill>
            <a:blip r:embed="rId2"/>
            <a:stretch>
              <a:fillRect/>
            </a:stretch>
          </a:blipFill>
        </p:spPr>
        <p:txBody>
          <a:bodyPr/>
          <a:lstStyle/>
          <a:p>
            <a:endParaRPr lang="en-US"/>
          </a:p>
        </p:txBody>
      </p:sp>
      <p:sp>
        <p:nvSpPr>
          <p:cNvPr id="8" name="AutoShape 3">
            <a:extLst>
              <a:ext uri="{FF2B5EF4-FFF2-40B4-BE49-F238E27FC236}">
                <a16:creationId xmlns:a16="http://schemas.microsoft.com/office/drawing/2014/main" id="{C62E6146-4CE8-1D29-7BC0-66B1B1BE5709}"/>
              </a:ext>
            </a:extLst>
          </p:cNvPr>
          <p:cNvSpPr/>
          <p:nvPr userDrawn="1"/>
        </p:nvSpPr>
        <p:spPr>
          <a:xfrm flipV="1">
            <a:off x="689077" y="1177171"/>
            <a:ext cx="15474659" cy="19050"/>
          </a:xfrm>
          <a:prstGeom prst="line">
            <a:avLst/>
          </a:prstGeom>
          <a:ln w="38100" cap="flat">
            <a:solidFill>
              <a:srgbClr val="005C57"/>
            </a:solidFill>
            <a:prstDash val="solid"/>
            <a:headEnd type="none" w="sm" len="sm"/>
            <a:tailEnd type="none" w="sm" len="sm"/>
          </a:ln>
        </p:spPr>
        <p:txBody>
          <a:bodyPr/>
          <a:lstStyle/>
          <a:p>
            <a:endParaRPr lang="en-US"/>
          </a:p>
        </p:txBody>
      </p:sp>
      <p:sp>
        <p:nvSpPr>
          <p:cNvPr id="9" name="Freeform 5">
            <a:extLst>
              <a:ext uri="{FF2B5EF4-FFF2-40B4-BE49-F238E27FC236}">
                <a16:creationId xmlns:a16="http://schemas.microsoft.com/office/drawing/2014/main" id="{D8422B46-093E-AF1C-1386-8C4E85000FAD}"/>
              </a:ext>
            </a:extLst>
          </p:cNvPr>
          <p:cNvSpPr/>
          <p:nvPr userDrawn="1"/>
        </p:nvSpPr>
        <p:spPr>
          <a:xfrm>
            <a:off x="17397479" y="9481613"/>
            <a:ext cx="615025" cy="581932"/>
          </a:xfrm>
          <a:custGeom>
            <a:avLst/>
            <a:gdLst/>
            <a:ahLst/>
            <a:cxnLst/>
            <a:rect l="l" t="t" r="r" b="b"/>
            <a:pathLst>
              <a:path w="615025" h="581932">
                <a:moveTo>
                  <a:pt x="0" y="0"/>
                </a:moveTo>
                <a:lnTo>
                  <a:pt x="615025" y="0"/>
                </a:lnTo>
                <a:lnTo>
                  <a:pt x="615025" y="581932"/>
                </a:lnTo>
                <a:lnTo>
                  <a:pt x="0" y="581932"/>
                </a:lnTo>
                <a:lnTo>
                  <a:pt x="0" y="0"/>
                </a:lnTo>
                <a:close/>
              </a:path>
            </a:pathLst>
          </a:custGeom>
          <a:blipFill>
            <a:blip r:embed="rId3"/>
            <a:stretch>
              <a:fillRect/>
            </a:stretch>
          </a:blipFill>
        </p:spPr>
        <p:txBody>
          <a:bodyPr/>
          <a:lstStyle/>
          <a:p>
            <a:endParaRPr lang="en-US"/>
          </a:p>
        </p:txBody>
      </p:sp>
      <p:sp>
        <p:nvSpPr>
          <p:cNvPr id="10" name="Footer Placeholder 4">
            <a:extLst>
              <a:ext uri="{FF2B5EF4-FFF2-40B4-BE49-F238E27FC236}">
                <a16:creationId xmlns:a16="http://schemas.microsoft.com/office/drawing/2014/main" id="{815474C4-BE23-80C2-3070-70EEAF9D22E2}"/>
              </a:ext>
            </a:extLst>
          </p:cNvPr>
          <p:cNvSpPr>
            <a:spLocks noGrp="1"/>
          </p:cNvSpPr>
          <p:nvPr>
            <p:ph type="ftr" sz="quarter" idx="11"/>
          </p:nvPr>
        </p:nvSpPr>
        <p:spPr>
          <a:xfrm>
            <a:off x="13916024" y="10077278"/>
            <a:ext cx="4140901" cy="209722"/>
          </a:xfrm>
        </p:spPr>
        <p:txBody>
          <a:bodyPr/>
          <a:lstStyle>
            <a:lvl1pPr algn="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11" name="Title 1">
            <a:extLst>
              <a:ext uri="{FF2B5EF4-FFF2-40B4-BE49-F238E27FC236}">
                <a16:creationId xmlns:a16="http://schemas.microsoft.com/office/drawing/2014/main" id="{A2541671-6AF7-63B4-6B97-F2D22FD04CD8}"/>
              </a:ext>
            </a:extLst>
          </p:cNvPr>
          <p:cNvSpPr>
            <a:spLocks noGrp="1"/>
          </p:cNvSpPr>
          <p:nvPr>
            <p:ph type="title" hasCustomPrompt="1"/>
          </p:nvPr>
        </p:nvSpPr>
        <p:spPr>
          <a:xfrm>
            <a:off x="581979" y="-1294"/>
            <a:ext cx="7227895" cy="1175809"/>
          </a:xfrm>
        </p:spPr>
        <p:txBody>
          <a:bodyPr>
            <a:noAutofit/>
          </a:bodyPr>
          <a:lstStyle>
            <a:lvl1pPr algn="l">
              <a:defRPr sz="7990">
                <a:solidFill>
                  <a:srgbClr val="005C57"/>
                </a:solidFill>
              </a:defRPr>
            </a:lvl1pPr>
          </a:lstStyle>
          <a:p>
            <a:r>
              <a:rPr lang="en-US"/>
              <a:t>[Activity Name]</a:t>
            </a:r>
          </a:p>
        </p:txBody>
      </p:sp>
      <p:sp>
        <p:nvSpPr>
          <p:cNvPr id="3" name="Content Placeholder 2">
            <a:extLst>
              <a:ext uri="{FF2B5EF4-FFF2-40B4-BE49-F238E27FC236}">
                <a16:creationId xmlns:a16="http://schemas.microsoft.com/office/drawing/2014/main" id="{7D80F89C-1ACE-6D75-F82E-CE1991788224}"/>
              </a:ext>
            </a:extLst>
          </p:cNvPr>
          <p:cNvSpPr>
            <a:spLocks noGrp="1"/>
          </p:cNvSpPr>
          <p:nvPr>
            <p:ph sz="quarter" idx="12"/>
          </p:nvPr>
        </p:nvSpPr>
        <p:spPr>
          <a:xfrm>
            <a:off x="689077" y="1920599"/>
            <a:ext cx="16593669" cy="78271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6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73"/>
        <p:cNvGrpSpPr/>
        <p:nvPr/>
      </p:nvGrpSpPr>
      <p:grpSpPr>
        <a:xfrm>
          <a:off x="0" y="0"/>
          <a:ext cx="0" cy="0"/>
          <a:chOff x="0" y="0"/>
          <a:chExt cx="0" cy="0"/>
        </a:xfrm>
      </p:grpSpPr>
      <p:sp>
        <p:nvSpPr>
          <p:cNvPr id="74" name="Google Shape;74;p88"/>
          <p:cNvSpPr/>
          <p:nvPr/>
        </p:nvSpPr>
        <p:spPr>
          <a:xfrm>
            <a:off x="11804666" y="4354452"/>
            <a:ext cx="6559534" cy="5932546"/>
          </a:xfrm>
          <a:custGeom>
            <a:avLst/>
            <a:gdLst/>
            <a:ahLst/>
            <a:cxnLst/>
            <a:rect l="l" t="t" r="r" b="b"/>
            <a:pathLst>
              <a:path w="6559534" h="5932546" extrusionOk="0">
                <a:moveTo>
                  <a:pt x="0" y="0"/>
                </a:moveTo>
                <a:lnTo>
                  <a:pt x="6559534" y="0"/>
                </a:lnTo>
                <a:lnTo>
                  <a:pt x="6559534" y="5932546"/>
                </a:lnTo>
                <a:lnTo>
                  <a:pt x="0" y="5932546"/>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75" name="Google Shape;75;p88"/>
          <p:cNvSpPr/>
          <p:nvPr/>
        </p:nvSpPr>
        <p:spPr>
          <a:xfrm>
            <a:off x="5548105" y="5910644"/>
            <a:ext cx="6559535" cy="4415795"/>
          </a:xfrm>
          <a:custGeom>
            <a:avLst/>
            <a:gdLst/>
            <a:ahLst/>
            <a:cxnLst/>
            <a:rect l="l" t="t" r="r" b="b"/>
            <a:pathLst>
              <a:path w="6559535" h="4415795" extrusionOk="0">
                <a:moveTo>
                  <a:pt x="0" y="0"/>
                </a:moveTo>
                <a:lnTo>
                  <a:pt x="6559535" y="0"/>
                </a:lnTo>
                <a:lnTo>
                  <a:pt x="6559535" y="4415795"/>
                </a:lnTo>
                <a:lnTo>
                  <a:pt x="0" y="4415795"/>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76" name="Google Shape;76;p88"/>
          <p:cNvSpPr/>
          <p:nvPr/>
        </p:nvSpPr>
        <p:spPr>
          <a:xfrm>
            <a:off x="-75258" y="5424732"/>
            <a:ext cx="5903389" cy="4862269"/>
          </a:xfrm>
          <a:custGeom>
            <a:avLst/>
            <a:gdLst/>
            <a:ahLst/>
            <a:cxnLst/>
            <a:rect l="l" t="t" r="r" b="b"/>
            <a:pathLst>
              <a:path w="5903389" h="4862269" extrusionOk="0">
                <a:moveTo>
                  <a:pt x="0" y="0"/>
                </a:moveTo>
                <a:lnTo>
                  <a:pt x="5903389" y="0"/>
                </a:lnTo>
                <a:lnTo>
                  <a:pt x="5903389" y="4862269"/>
                </a:lnTo>
                <a:lnTo>
                  <a:pt x="0" y="486226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77" name="Google Shape;77;p88"/>
          <p:cNvSpPr/>
          <p:nvPr/>
        </p:nvSpPr>
        <p:spPr>
          <a:xfrm>
            <a:off x="12211054" y="1"/>
            <a:ext cx="6142260" cy="4204649"/>
          </a:xfrm>
          <a:custGeom>
            <a:avLst/>
            <a:gdLst/>
            <a:ahLst/>
            <a:cxnLst/>
            <a:rect l="l" t="t" r="r" b="b"/>
            <a:pathLst>
              <a:path w="6142260" h="4204649" extrusionOk="0">
                <a:moveTo>
                  <a:pt x="0" y="0"/>
                </a:moveTo>
                <a:lnTo>
                  <a:pt x="6142260" y="0"/>
                </a:lnTo>
                <a:lnTo>
                  <a:pt x="6142260" y="4204649"/>
                </a:lnTo>
                <a:lnTo>
                  <a:pt x="0" y="420464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78" name="Google Shape;78;p88"/>
          <p:cNvSpPr/>
          <p:nvPr/>
        </p:nvSpPr>
        <p:spPr>
          <a:xfrm>
            <a:off x="5864233" y="-39439"/>
            <a:ext cx="6559534" cy="4826133"/>
          </a:xfrm>
          <a:custGeom>
            <a:avLst/>
            <a:gdLst/>
            <a:ahLst/>
            <a:cxnLst/>
            <a:rect l="l" t="t" r="r" b="b"/>
            <a:pathLst>
              <a:path w="6559534" h="4826133" extrusionOk="0">
                <a:moveTo>
                  <a:pt x="0" y="0"/>
                </a:moveTo>
                <a:lnTo>
                  <a:pt x="6559534" y="0"/>
                </a:lnTo>
                <a:lnTo>
                  <a:pt x="6559534" y="4826133"/>
                </a:lnTo>
                <a:lnTo>
                  <a:pt x="0" y="4826133"/>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79" name="Google Shape;79;p88"/>
          <p:cNvSpPr/>
          <p:nvPr/>
        </p:nvSpPr>
        <p:spPr>
          <a:xfrm>
            <a:off x="-76200" y="1"/>
            <a:ext cx="6241525" cy="6060467"/>
          </a:xfrm>
          <a:custGeom>
            <a:avLst/>
            <a:gdLst/>
            <a:ahLst/>
            <a:cxnLst/>
            <a:rect l="l" t="t" r="r" b="b"/>
            <a:pathLst>
              <a:path w="6241525" h="6060467" extrusionOk="0">
                <a:moveTo>
                  <a:pt x="0" y="0"/>
                </a:moveTo>
                <a:lnTo>
                  <a:pt x="6241525" y="0"/>
                </a:lnTo>
                <a:lnTo>
                  <a:pt x="6241525" y="6060467"/>
                </a:lnTo>
                <a:lnTo>
                  <a:pt x="0" y="6060467"/>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80" name="Google Shape;80;p88"/>
          <p:cNvSpPr/>
          <p:nvPr/>
        </p:nvSpPr>
        <p:spPr>
          <a:xfrm>
            <a:off x="493457" y="333030"/>
            <a:ext cx="17301086" cy="9620939"/>
          </a:xfrm>
          <a:custGeom>
            <a:avLst/>
            <a:gdLst/>
            <a:ahLst/>
            <a:cxnLst/>
            <a:rect l="l" t="t" r="r" b="b"/>
            <a:pathLst>
              <a:path w="4556665" h="2533910" extrusionOk="0">
                <a:moveTo>
                  <a:pt x="0" y="0"/>
                </a:moveTo>
                <a:lnTo>
                  <a:pt x="4556665" y="0"/>
                </a:lnTo>
                <a:lnTo>
                  <a:pt x="4556665" y="2533910"/>
                </a:lnTo>
                <a:lnTo>
                  <a:pt x="0" y="253391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81" name="Google Shape;81;p88"/>
          <p:cNvSpPr txBox="1">
            <a:spLocks noGrp="1"/>
          </p:cNvSpPr>
          <p:nvPr>
            <p:ph type="ftr" idx="11"/>
          </p:nvPr>
        </p:nvSpPr>
        <p:spPr>
          <a:xfrm>
            <a:off x="6057899" y="9343955"/>
            <a:ext cx="6172200" cy="4194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8"/>
          <p:cNvSpPr/>
          <p:nvPr/>
        </p:nvSpPr>
        <p:spPr>
          <a:xfrm>
            <a:off x="8587570" y="8205321"/>
            <a:ext cx="1112859" cy="1052979"/>
          </a:xfrm>
          <a:custGeom>
            <a:avLst/>
            <a:gdLst/>
            <a:ahLst/>
            <a:cxnLst/>
            <a:rect l="l" t="t" r="r" b="b"/>
            <a:pathLst>
              <a:path w="1112859" h="1052979" extrusionOk="0">
                <a:moveTo>
                  <a:pt x="0" y="0"/>
                </a:moveTo>
                <a:lnTo>
                  <a:pt x="1112860" y="0"/>
                </a:lnTo>
                <a:lnTo>
                  <a:pt x="1112860" y="1052979"/>
                </a:lnTo>
                <a:lnTo>
                  <a:pt x="0" y="105297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cxnSp>
        <p:nvCxnSpPr>
          <p:cNvPr id="83" name="Google Shape;83;p88"/>
          <p:cNvCxnSpPr/>
          <p:nvPr/>
        </p:nvCxnSpPr>
        <p:spPr>
          <a:xfrm rot="10800000" flipH="1">
            <a:off x="1553105" y="4316352"/>
            <a:ext cx="15474659" cy="19050"/>
          </a:xfrm>
          <a:prstGeom prst="straightConnector1">
            <a:avLst/>
          </a:prstGeom>
          <a:noFill/>
          <a:ln w="38100" cap="flat" cmpd="sng">
            <a:solidFill>
              <a:srgbClr val="7C3483"/>
            </a:solidFill>
            <a:prstDash val="solid"/>
            <a:round/>
            <a:headEnd type="none" w="sm" len="sm"/>
            <a:tailEnd type="none" w="sm" len="sm"/>
          </a:ln>
        </p:spPr>
      </p:cxnSp>
      <p:sp>
        <p:nvSpPr>
          <p:cNvPr id="84" name="Google Shape;84;p88"/>
          <p:cNvSpPr/>
          <p:nvPr/>
        </p:nvSpPr>
        <p:spPr>
          <a:xfrm>
            <a:off x="4624980" y="3185074"/>
            <a:ext cx="9126420" cy="2281605"/>
          </a:xfrm>
          <a:custGeom>
            <a:avLst/>
            <a:gdLst/>
            <a:ahLst/>
            <a:cxnLst/>
            <a:rect l="l" t="t" r="r" b="b"/>
            <a:pathLst>
              <a:path w="9126420" h="2281605" extrusionOk="0">
                <a:moveTo>
                  <a:pt x="0" y="0"/>
                </a:moveTo>
                <a:lnTo>
                  <a:pt x="9126420" y="0"/>
                </a:lnTo>
                <a:lnTo>
                  <a:pt x="9126420" y="2281605"/>
                </a:lnTo>
                <a:lnTo>
                  <a:pt x="0" y="228160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C3483"/>
              </a:solidFill>
              <a:latin typeface="Montserrat"/>
              <a:ea typeface="Montserrat"/>
              <a:cs typeface="Montserrat"/>
              <a:sym typeface="Montserrat"/>
            </a:endParaRPr>
          </a:p>
        </p:txBody>
      </p:sp>
      <p:sp>
        <p:nvSpPr>
          <p:cNvPr id="85" name="Google Shape;85;p88"/>
          <p:cNvSpPr txBox="1">
            <a:spLocks noGrp="1"/>
          </p:cNvSpPr>
          <p:nvPr>
            <p:ph type="title"/>
          </p:nvPr>
        </p:nvSpPr>
        <p:spPr>
          <a:xfrm>
            <a:off x="6229349" y="3696837"/>
            <a:ext cx="5829300" cy="130166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300"/>
              <a:buFont typeface="Montserrat ExtraBold"/>
              <a:buNone/>
              <a:defRPr sz="4300" b="1">
                <a:solidFill>
                  <a:schemeClr val="lt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AutoShape 2">
            <a:extLst>
              <a:ext uri="{FF2B5EF4-FFF2-40B4-BE49-F238E27FC236}">
                <a16:creationId xmlns:a16="http://schemas.microsoft.com/office/drawing/2014/main" id="{8B6D6476-DBC3-DF5B-3942-3CAD89E016B6}"/>
              </a:ext>
            </a:extLst>
          </p:cNvPr>
          <p:cNvSpPr/>
          <p:nvPr userDrawn="1"/>
        </p:nvSpPr>
        <p:spPr>
          <a:xfrm>
            <a:off x="689101" y="998476"/>
            <a:ext cx="16570199" cy="30224"/>
          </a:xfrm>
          <a:prstGeom prst="line">
            <a:avLst/>
          </a:prstGeom>
          <a:ln w="38100" cap="flat">
            <a:solidFill>
              <a:srgbClr val="A12B3F"/>
            </a:solidFill>
            <a:prstDash val="solid"/>
            <a:headEnd type="none" w="sm" len="sm"/>
            <a:tailEnd type="none" w="sm" len="sm"/>
          </a:ln>
        </p:spPr>
        <p:txBody>
          <a:bodyPr/>
          <a:lstStyle/>
          <a:p>
            <a:endParaRPr lang="en-US"/>
          </a:p>
        </p:txBody>
      </p:sp>
      <p:sp>
        <p:nvSpPr>
          <p:cNvPr id="9" name="Freeform 3">
            <a:extLst>
              <a:ext uri="{FF2B5EF4-FFF2-40B4-BE49-F238E27FC236}">
                <a16:creationId xmlns:a16="http://schemas.microsoft.com/office/drawing/2014/main" id="{A6AFC7ED-1012-EF4E-D49D-0278166BD6C4}"/>
              </a:ext>
            </a:extLst>
          </p:cNvPr>
          <p:cNvSpPr/>
          <p:nvPr userDrawn="1"/>
        </p:nvSpPr>
        <p:spPr>
          <a:xfrm>
            <a:off x="17397479" y="9481613"/>
            <a:ext cx="615025" cy="581932"/>
          </a:xfrm>
          <a:custGeom>
            <a:avLst/>
            <a:gdLst/>
            <a:ahLst/>
            <a:cxnLst/>
            <a:rect l="l" t="t" r="r" b="b"/>
            <a:pathLst>
              <a:path w="615025" h="581932">
                <a:moveTo>
                  <a:pt x="0" y="0"/>
                </a:moveTo>
                <a:lnTo>
                  <a:pt x="615025" y="0"/>
                </a:lnTo>
                <a:lnTo>
                  <a:pt x="615025" y="581932"/>
                </a:lnTo>
                <a:lnTo>
                  <a:pt x="0" y="581932"/>
                </a:lnTo>
                <a:lnTo>
                  <a:pt x="0" y="0"/>
                </a:lnTo>
                <a:close/>
              </a:path>
            </a:pathLst>
          </a:custGeom>
          <a:blipFill>
            <a:blip r:embed="rId2"/>
            <a:stretch>
              <a:fillRect/>
            </a:stretch>
          </a:blipFill>
        </p:spPr>
        <p:txBody>
          <a:bodyPr/>
          <a:lstStyle/>
          <a:p>
            <a:endParaRPr lang="en-US"/>
          </a:p>
        </p:txBody>
      </p:sp>
      <p:sp>
        <p:nvSpPr>
          <p:cNvPr id="10" name="Freeform 5">
            <a:extLst>
              <a:ext uri="{FF2B5EF4-FFF2-40B4-BE49-F238E27FC236}">
                <a16:creationId xmlns:a16="http://schemas.microsoft.com/office/drawing/2014/main" id="{D0A6867D-15CC-BCA1-D85D-6C1E13341686}"/>
              </a:ext>
            </a:extLst>
          </p:cNvPr>
          <p:cNvSpPr/>
          <p:nvPr userDrawn="1"/>
        </p:nvSpPr>
        <p:spPr>
          <a:xfrm>
            <a:off x="6143018" y="278454"/>
            <a:ext cx="6001965" cy="1500491"/>
          </a:xfrm>
          <a:custGeom>
            <a:avLst/>
            <a:gdLst/>
            <a:ahLst/>
            <a:cxnLst/>
            <a:rect l="l" t="t" r="r" b="b"/>
            <a:pathLst>
              <a:path w="6001965" h="1500491">
                <a:moveTo>
                  <a:pt x="0" y="0"/>
                </a:moveTo>
                <a:lnTo>
                  <a:pt x="6001964" y="0"/>
                </a:lnTo>
                <a:lnTo>
                  <a:pt x="6001964" y="1500492"/>
                </a:lnTo>
                <a:lnTo>
                  <a:pt x="0" y="15004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7">
            <a:extLst>
              <a:ext uri="{FF2B5EF4-FFF2-40B4-BE49-F238E27FC236}">
                <a16:creationId xmlns:a16="http://schemas.microsoft.com/office/drawing/2014/main" id="{785BBD90-501F-41A2-FF6B-EE4706D4C915}"/>
              </a:ext>
            </a:extLst>
          </p:cNvPr>
          <p:cNvSpPr/>
          <p:nvPr userDrawn="1"/>
        </p:nvSpPr>
        <p:spPr>
          <a:xfrm>
            <a:off x="16953266" y="9481613"/>
            <a:ext cx="444213" cy="444213"/>
          </a:xfrm>
          <a:custGeom>
            <a:avLst/>
            <a:gdLst/>
            <a:ahLst/>
            <a:cxnLst/>
            <a:rect l="l" t="t" r="r" b="b"/>
            <a:pathLst>
              <a:path w="444213" h="444213">
                <a:moveTo>
                  <a:pt x="0" y="0"/>
                </a:moveTo>
                <a:lnTo>
                  <a:pt x="444213" y="0"/>
                </a:lnTo>
                <a:lnTo>
                  <a:pt x="444213" y="444213"/>
                </a:lnTo>
                <a:lnTo>
                  <a:pt x="0" y="444213"/>
                </a:lnTo>
                <a:lnTo>
                  <a:pt x="0" y="0"/>
                </a:lnTo>
                <a:close/>
              </a:path>
            </a:pathLst>
          </a:custGeom>
          <a:blipFill>
            <a:blip r:embed="rId5"/>
            <a:stretch>
              <a:fillRect/>
            </a:stretch>
          </a:blipFill>
        </p:spPr>
        <p:txBody>
          <a:bodyPr/>
          <a:lstStyle/>
          <a:p>
            <a:endParaRPr lang="en-US"/>
          </a:p>
        </p:txBody>
      </p:sp>
      <p:sp>
        <p:nvSpPr>
          <p:cNvPr id="12" name="Footer Placeholder 4">
            <a:extLst>
              <a:ext uri="{FF2B5EF4-FFF2-40B4-BE49-F238E27FC236}">
                <a16:creationId xmlns:a16="http://schemas.microsoft.com/office/drawing/2014/main" id="{E31E2DB8-6FF0-A5CF-9632-4BD67FCEDFC7}"/>
              </a:ext>
            </a:extLst>
          </p:cNvPr>
          <p:cNvSpPr>
            <a:spLocks noGrp="1"/>
          </p:cNvSpPr>
          <p:nvPr>
            <p:ph type="ftr" sz="quarter" idx="11"/>
          </p:nvPr>
        </p:nvSpPr>
        <p:spPr>
          <a:xfrm>
            <a:off x="13916024" y="10077278"/>
            <a:ext cx="4140901" cy="209722"/>
          </a:xfrm>
        </p:spPr>
        <p:txBody>
          <a:bodyPr/>
          <a:lstStyle>
            <a:lvl1pPr algn="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13" name="Title 1">
            <a:extLst>
              <a:ext uri="{FF2B5EF4-FFF2-40B4-BE49-F238E27FC236}">
                <a16:creationId xmlns:a16="http://schemas.microsoft.com/office/drawing/2014/main" id="{E0C1AD2B-5A1E-EAC3-51B9-50ECCC989DAF}"/>
              </a:ext>
            </a:extLst>
          </p:cNvPr>
          <p:cNvSpPr>
            <a:spLocks noGrp="1"/>
          </p:cNvSpPr>
          <p:nvPr>
            <p:ph type="title" hasCustomPrompt="1"/>
          </p:nvPr>
        </p:nvSpPr>
        <p:spPr>
          <a:xfrm>
            <a:off x="6229350" y="560323"/>
            <a:ext cx="5829300" cy="936751"/>
          </a:xfrm>
        </p:spPr>
        <p:txBody>
          <a:bodyPr>
            <a:noAutofit/>
          </a:bodyPr>
          <a:lstStyle>
            <a:lvl1pPr algn="ctr">
              <a:defRPr sz="4300" b="1">
                <a:solidFill>
                  <a:schemeClr val="bg1"/>
                </a:solidFill>
                <a:latin typeface="Montserrat ExtraBold" panose="00000900000000000000" pitchFamily="2" charset="0"/>
              </a:defRPr>
            </a:lvl1pPr>
          </a:lstStyle>
          <a:p>
            <a:r>
              <a:rPr lang="en-US"/>
              <a:t>[INSERT TEXT]</a:t>
            </a:r>
          </a:p>
        </p:txBody>
      </p:sp>
      <p:sp>
        <p:nvSpPr>
          <p:cNvPr id="3" name="Content Placeholder 2">
            <a:extLst>
              <a:ext uri="{FF2B5EF4-FFF2-40B4-BE49-F238E27FC236}">
                <a16:creationId xmlns:a16="http://schemas.microsoft.com/office/drawing/2014/main" id="{C4362DE3-9F9D-3A8C-D058-73B3EBB48794}"/>
              </a:ext>
            </a:extLst>
          </p:cNvPr>
          <p:cNvSpPr>
            <a:spLocks noGrp="1"/>
          </p:cNvSpPr>
          <p:nvPr>
            <p:ph sz="quarter" idx="12"/>
          </p:nvPr>
        </p:nvSpPr>
        <p:spPr>
          <a:xfrm>
            <a:off x="688975" y="2189163"/>
            <a:ext cx="16130588" cy="7629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97071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30C3E7CB-FD4E-4FBF-154A-75850E100E7D}"/>
              </a:ext>
            </a:extLst>
          </p:cNvPr>
          <p:cNvSpPr/>
          <p:nvPr userDrawn="1"/>
        </p:nvSpPr>
        <p:spPr>
          <a:xfrm>
            <a:off x="689101" y="998476"/>
            <a:ext cx="16570199" cy="30224"/>
          </a:xfrm>
          <a:prstGeom prst="line">
            <a:avLst/>
          </a:prstGeom>
          <a:ln w="38100" cap="flat">
            <a:solidFill>
              <a:srgbClr val="992963"/>
            </a:solidFill>
            <a:prstDash val="solid"/>
            <a:headEnd type="none" w="sm" len="sm"/>
            <a:tailEnd type="none" w="sm" len="sm"/>
          </a:ln>
        </p:spPr>
        <p:txBody>
          <a:bodyPr/>
          <a:lstStyle/>
          <a:p>
            <a:endParaRPr lang="en-US"/>
          </a:p>
        </p:txBody>
      </p:sp>
      <p:sp>
        <p:nvSpPr>
          <p:cNvPr id="3" name="Freeform 5">
            <a:extLst>
              <a:ext uri="{FF2B5EF4-FFF2-40B4-BE49-F238E27FC236}">
                <a16:creationId xmlns:a16="http://schemas.microsoft.com/office/drawing/2014/main" id="{53C4D3B1-1FD4-6064-C05D-78671D94DABB}"/>
              </a:ext>
            </a:extLst>
          </p:cNvPr>
          <p:cNvSpPr/>
          <p:nvPr userDrawn="1"/>
        </p:nvSpPr>
        <p:spPr>
          <a:xfrm>
            <a:off x="6143018" y="278454"/>
            <a:ext cx="6001965" cy="1500491"/>
          </a:xfrm>
          <a:custGeom>
            <a:avLst/>
            <a:gdLst/>
            <a:ahLst/>
            <a:cxnLst/>
            <a:rect l="l" t="t" r="r" b="b"/>
            <a:pathLst>
              <a:path w="6001965" h="1500491">
                <a:moveTo>
                  <a:pt x="0" y="0"/>
                </a:moveTo>
                <a:lnTo>
                  <a:pt x="6001964" y="0"/>
                </a:lnTo>
                <a:lnTo>
                  <a:pt x="6001964" y="1500492"/>
                </a:lnTo>
                <a:lnTo>
                  <a:pt x="0" y="15004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3">
            <a:extLst>
              <a:ext uri="{FF2B5EF4-FFF2-40B4-BE49-F238E27FC236}">
                <a16:creationId xmlns:a16="http://schemas.microsoft.com/office/drawing/2014/main" id="{A6AFC7ED-1012-EF4E-D49D-0278166BD6C4}"/>
              </a:ext>
            </a:extLst>
          </p:cNvPr>
          <p:cNvSpPr/>
          <p:nvPr userDrawn="1"/>
        </p:nvSpPr>
        <p:spPr>
          <a:xfrm>
            <a:off x="17397479" y="9481613"/>
            <a:ext cx="615025" cy="581932"/>
          </a:xfrm>
          <a:custGeom>
            <a:avLst/>
            <a:gdLst/>
            <a:ahLst/>
            <a:cxnLst/>
            <a:rect l="l" t="t" r="r" b="b"/>
            <a:pathLst>
              <a:path w="615025" h="581932">
                <a:moveTo>
                  <a:pt x="0" y="0"/>
                </a:moveTo>
                <a:lnTo>
                  <a:pt x="615025" y="0"/>
                </a:lnTo>
                <a:lnTo>
                  <a:pt x="615025" y="581932"/>
                </a:lnTo>
                <a:lnTo>
                  <a:pt x="0" y="581932"/>
                </a:lnTo>
                <a:lnTo>
                  <a:pt x="0" y="0"/>
                </a:lnTo>
                <a:close/>
              </a:path>
            </a:pathLst>
          </a:custGeom>
          <a:blipFill>
            <a:blip r:embed="rId4"/>
            <a:stretch>
              <a:fillRect/>
            </a:stretch>
          </a:blipFill>
        </p:spPr>
        <p:txBody>
          <a:bodyPr/>
          <a:lstStyle/>
          <a:p>
            <a:endParaRPr lang="en-US"/>
          </a:p>
        </p:txBody>
      </p:sp>
      <p:sp>
        <p:nvSpPr>
          <p:cNvPr id="11" name="Freeform 7">
            <a:extLst>
              <a:ext uri="{FF2B5EF4-FFF2-40B4-BE49-F238E27FC236}">
                <a16:creationId xmlns:a16="http://schemas.microsoft.com/office/drawing/2014/main" id="{785BBD90-501F-41A2-FF6B-EE4706D4C915}"/>
              </a:ext>
            </a:extLst>
          </p:cNvPr>
          <p:cNvSpPr/>
          <p:nvPr userDrawn="1"/>
        </p:nvSpPr>
        <p:spPr>
          <a:xfrm>
            <a:off x="16953266" y="9481613"/>
            <a:ext cx="444213" cy="444213"/>
          </a:xfrm>
          <a:custGeom>
            <a:avLst/>
            <a:gdLst/>
            <a:ahLst/>
            <a:cxnLst/>
            <a:rect l="l" t="t" r="r" b="b"/>
            <a:pathLst>
              <a:path w="444213" h="444213">
                <a:moveTo>
                  <a:pt x="0" y="0"/>
                </a:moveTo>
                <a:lnTo>
                  <a:pt x="444213" y="0"/>
                </a:lnTo>
                <a:lnTo>
                  <a:pt x="444213" y="444213"/>
                </a:lnTo>
                <a:lnTo>
                  <a:pt x="0" y="444213"/>
                </a:lnTo>
                <a:lnTo>
                  <a:pt x="0" y="0"/>
                </a:lnTo>
                <a:close/>
              </a:path>
            </a:pathLst>
          </a:custGeom>
          <a:blipFill>
            <a:blip r:embed="rId5"/>
            <a:stretch>
              <a:fillRect/>
            </a:stretch>
          </a:blipFill>
        </p:spPr>
        <p:txBody>
          <a:bodyPr/>
          <a:lstStyle/>
          <a:p>
            <a:endParaRPr lang="en-US"/>
          </a:p>
        </p:txBody>
      </p:sp>
      <p:sp>
        <p:nvSpPr>
          <p:cNvPr id="12" name="Footer Placeholder 4">
            <a:extLst>
              <a:ext uri="{FF2B5EF4-FFF2-40B4-BE49-F238E27FC236}">
                <a16:creationId xmlns:a16="http://schemas.microsoft.com/office/drawing/2014/main" id="{E31E2DB8-6FF0-A5CF-9632-4BD67FCEDFC7}"/>
              </a:ext>
            </a:extLst>
          </p:cNvPr>
          <p:cNvSpPr>
            <a:spLocks noGrp="1"/>
          </p:cNvSpPr>
          <p:nvPr>
            <p:ph type="ftr" sz="quarter" idx="11"/>
          </p:nvPr>
        </p:nvSpPr>
        <p:spPr>
          <a:xfrm>
            <a:off x="13916024" y="10077278"/>
            <a:ext cx="4140901" cy="209722"/>
          </a:xfrm>
        </p:spPr>
        <p:txBody>
          <a:bodyPr/>
          <a:lstStyle>
            <a:lvl1pPr algn="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13" name="Title 1">
            <a:extLst>
              <a:ext uri="{FF2B5EF4-FFF2-40B4-BE49-F238E27FC236}">
                <a16:creationId xmlns:a16="http://schemas.microsoft.com/office/drawing/2014/main" id="{E0C1AD2B-5A1E-EAC3-51B9-50ECCC989DAF}"/>
              </a:ext>
            </a:extLst>
          </p:cNvPr>
          <p:cNvSpPr>
            <a:spLocks noGrp="1"/>
          </p:cNvSpPr>
          <p:nvPr>
            <p:ph type="title" hasCustomPrompt="1"/>
          </p:nvPr>
        </p:nvSpPr>
        <p:spPr>
          <a:xfrm>
            <a:off x="6229350" y="560323"/>
            <a:ext cx="5829300" cy="936751"/>
          </a:xfrm>
        </p:spPr>
        <p:txBody>
          <a:bodyPr>
            <a:noAutofit/>
          </a:bodyPr>
          <a:lstStyle>
            <a:lvl1pPr algn="ctr">
              <a:defRPr sz="4300" b="1">
                <a:solidFill>
                  <a:schemeClr val="bg1"/>
                </a:solidFill>
                <a:latin typeface="Montserrat ExtraBold" panose="00000900000000000000" pitchFamily="2" charset="0"/>
              </a:defRPr>
            </a:lvl1pPr>
          </a:lstStyle>
          <a:p>
            <a:r>
              <a:rPr lang="en-US"/>
              <a:t>[INSERT TEXT]</a:t>
            </a:r>
          </a:p>
        </p:txBody>
      </p:sp>
      <p:sp>
        <p:nvSpPr>
          <p:cNvPr id="5" name="Content Placeholder 4">
            <a:extLst>
              <a:ext uri="{FF2B5EF4-FFF2-40B4-BE49-F238E27FC236}">
                <a16:creationId xmlns:a16="http://schemas.microsoft.com/office/drawing/2014/main" id="{AAC652ED-9B32-F387-5839-AC1EBB02D130}"/>
              </a:ext>
            </a:extLst>
          </p:cNvPr>
          <p:cNvSpPr>
            <a:spLocks noGrp="1"/>
          </p:cNvSpPr>
          <p:nvPr>
            <p:ph sz="quarter" idx="12"/>
          </p:nvPr>
        </p:nvSpPr>
        <p:spPr>
          <a:xfrm>
            <a:off x="688975" y="1930064"/>
            <a:ext cx="16009938" cy="7994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038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8CF61DBE-C0DD-E361-93F1-0FE9690CA018}"/>
              </a:ext>
            </a:extLst>
          </p:cNvPr>
          <p:cNvSpPr/>
          <p:nvPr userDrawn="1"/>
        </p:nvSpPr>
        <p:spPr>
          <a:xfrm>
            <a:off x="689101" y="998476"/>
            <a:ext cx="16570199" cy="30224"/>
          </a:xfrm>
          <a:prstGeom prst="line">
            <a:avLst/>
          </a:prstGeom>
          <a:ln w="38100" cap="flat">
            <a:solidFill>
              <a:srgbClr val="7C3483"/>
            </a:solidFill>
            <a:prstDash val="solid"/>
            <a:headEnd type="none" w="sm" len="sm"/>
            <a:tailEnd type="none" w="sm" len="sm"/>
          </a:ln>
        </p:spPr>
        <p:txBody>
          <a:bodyPr/>
          <a:lstStyle/>
          <a:p>
            <a:endParaRPr lang="en-US"/>
          </a:p>
        </p:txBody>
      </p:sp>
      <p:sp>
        <p:nvSpPr>
          <p:cNvPr id="5" name="Freeform 5">
            <a:extLst>
              <a:ext uri="{FF2B5EF4-FFF2-40B4-BE49-F238E27FC236}">
                <a16:creationId xmlns:a16="http://schemas.microsoft.com/office/drawing/2014/main" id="{AF16C7DB-A845-1053-D755-CB78DBFE9DD3}"/>
              </a:ext>
            </a:extLst>
          </p:cNvPr>
          <p:cNvSpPr/>
          <p:nvPr userDrawn="1"/>
        </p:nvSpPr>
        <p:spPr>
          <a:xfrm>
            <a:off x="6143018" y="278454"/>
            <a:ext cx="6001965" cy="1500491"/>
          </a:xfrm>
          <a:custGeom>
            <a:avLst/>
            <a:gdLst/>
            <a:ahLst/>
            <a:cxnLst/>
            <a:rect l="l" t="t" r="r" b="b"/>
            <a:pathLst>
              <a:path w="6001965" h="1500491">
                <a:moveTo>
                  <a:pt x="0" y="0"/>
                </a:moveTo>
                <a:lnTo>
                  <a:pt x="6001964" y="0"/>
                </a:lnTo>
                <a:lnTo>
                  <a:pt x="6001964" y="1500492"/>
                </a:lnTo>
                <a:lnTo>
                  <a:pt x="0" y="15004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3">
            <a:extLst>
              <a:ext uri="{FF2B5EF4-FFF2-40B4-BE49-F238E27FC236}">
                <a16:creationId xmlns:a16="http://schemas.microsoft.com/office/drawing/2014/main" id="{A6AFC7ED-1012-EF4E-D49D-0278166BD6C4}"/>
              </a:ext>
            </a:extLst>
          </p:cNvPr>
          <p:cNvSpPr/>
          <p:nvPr userDrawn="1"/>
        </p:nvSpPr>
        <p:spPr>
          <a:xfrm>
            <a:off x="17397479" y="9481613"/>
            <a:ext cx="615025" cy="581932"/>
          </a:xfrm>
          <a:custGeom>
            <a:avLst/>
            <a:gdLst/>
            <a:ahLst/>
            <a:cxnLst/>
            <a:rect l="l" t="t" r="r" b="b"/>
            <a:pathLst>
              <a:path w="615025" h="581932">
                <a:moveTo>
                  <a:pt x="0" y="0"/>
                </a:moveTo>
                <a:lnTo>
                  <a:pt x="615025" y="0"/>
                </a:lnTo>
                <a:lnTo>
                  <a:pt x="615025" y="581932"/>
                </a:lnTo>
                <a:lnTo>
                  <a:pt x="0" y="581932"/>
                </a:lnTo>
                <a:lnTo>
                  <a:pt x="0" y="0"/>
                </a:lnTo>
                <a:close/>
              </a:path>
            </a:pathLst>
          </a:custGeom>
          <a:blipFill>
            <a:blip r:embed="rId4"/>
            <a:stretch>
              <a:fillRect/>
            </a:stretch>
          </a:blipFill>
        </p:spPr>
        <p:txBody>
          <a:bodyPr/>
          <a:lstStyle/>
          <a:p>
            <a:endParaRPr lang="en-US"/>
          </a:p>
        </p:txBody>
      </p:sp>
      <p:sp>
        <p:nvSpPr>
          <p:cNvPr id="11" name="Freeform 7">
            <a:extLst>
              <a:ext uri="{FF2B5EF4-FFF2-40B4-BE49-F238E27FC236}">
                <a16:creationId xmlns:a16="http://schemas.microsoft.com/office/drawing/2014/main" id="{785BBD90-501F-41A2-FF6B-EE4706D4C915}"/>
              </a:ext>
            </a:extLst>
          </p:cNvPr>
          <p:cNvSpPr/>
          <p:nvPr userDrawn="1"/>
        </p:nvSpPr>
        <p:spPr>
          <a:xfrm>
            <a:off x="16953266" y="9481613"/>
            <a:ext cx="444213" cy="444213"/>
          </a:xfrm>
          <a:custGeom>
            <a:avLst/>
            <a:gdLst/>
            <a:ahLst/>
            <a:cxnLst/>
            <a:rect l="l" t="t" r="r" b="b"/>
            <a:pathLst>
              <a:path w="444213" h="444213">
                <a:moveTo>
                  <a:pt x="0" y="0"/>
                </a:moveTo>
                <a:lnTo>
                  <a:pt x="444213" y="0"/>
                </a:lnTo>
                <a:lnTo>
                  <a:pt x="444213" y="444213"/>
                </a:lnTo>
                <a:lnTo>
                  <a:pt x="0" y="444213"/>
                </a:lnTo>
                <a:lnTo>
                  <a:pt x="0" y="0"/>
                </a:lnTo>
                <a:close/>
              </a:path>
            </a:pathLst>
          </a:custGeom>
          <a:blipFill>
            <a:blip r:embed="rId5"/>
            <a:stretch>
              <a:fillRect/>
            </a:stretch>
          </a:blipFill>
        </p:spPr>
        <p:txBody>
          <a:bodyPr/>
          <a:lstStyle/>
          <a:p>
            <a:endParaRPr lang="en-US"/>
          </a:p>
        </p:txBody>
      </p:sp>
      <p:sp>
        <p:nvSpPr>
          <p:cNvPr id="12" name="Footer Placeholder 4">
            <a:extLst>
              <a:ext uri="{FF2B5EF4-FFF2-40B4-BE49-F238E27FC236}">
                <a16:creationId xmlns:a16="http://schemas.microsoft.com/office/drawing/2014/main" id="{E31E2DB8-6FF0-A5CF-9632-4BD67FCEDFC7}"/>
              </a:ext>
            </a:extLst>
          </p:cNvPr>
          <p:cNvSpPr>
            <a:spLocks noGrp="1"/>
          </p:cNvSpPr>
          <p:nvPr>
            <p:ph type="ftr" sz="quarter" idx="11"/>
          </p:nvPr>
        </p:nvSpPr>
        <p:spPr>
          <a:xfrm>
            <a:off x="13916024" y="10077278"/>
            <a:ext cx="4140901" cy="209722"/>
          </a:xfrm>
        </p:spPr>
        <p:txBody>
          <a:bodyPr/>
          <a:lstStyle>
            <a:lvl1pPr algn="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13" name="Title 1">
            <a:extLst>
              <a:ext uri="{FF2B5EF4-FFF2-40B4-BE49-F238E27FC236}">
                <a16:creationId xmlns:a16="http://schemas.microsoft.com/office/drawing/2014/main" id="{E0C1AD2B-5A1E-EAC3-51B9-50ECCC989DAF}"/>
              </a:ext>
            </a:extLst>
          </p:cNvPr>
          <p:cNvSpPr>
            <a:spLocks noGrp="1"/>
          </p:cNvSpPr>
          <p:nvPr>
            <p:ph type="title" hasCustomPrompt="1"/>
          </p:nvPr>
        </p:nvSpPr>
        <p:spPr>
          <a:xfrm>
            <a:off x="6229350" y="560323"/>
            <a:ext cx="5829300" cy="936751"/>
          </a:xfrm>
        </p:spPr>
        <p:txBody>
          <a:bodyPr>
            <a:noAutofit/>
          </a:bodyPr>
          <a:lstStyle>
            <a:lvl1pPr algn="ctr">
              <a:defRPr sz="4300" b="1">
                <a:solidFill>
                  <a:schemeClr val="bg1"/>
                </a:solidFill>
                <a:latin typeface="Montserrat ExtraBold" panose="00000900000000000000" pitchFamily="2" charset="0"/>
              </a:defRPr>
            </a:lvl1pPr>
          </a:lstStyle>
          <a:p>
            <a:r>
              <a:rPr lang="en-US"/>
              <a:t>[INSERT TEXT]</a:t>
            </a:r>
          </a:p>
        </p:txBody>
      </p:sp>
      <p:sp>
        <p:nvSpPr>
          <p:cNvPr id="3" name="Content Placeholder 2">
            <a:extLst>
              <a:ext uri="{FF2B5EF4-FFF2-40B4-BE49-F238E27FC236}">
                <a16:creationId xmlns:a16="http://schemas.microsoft.com/office/drawing/2014/main" id="{333A0A82-0FCF-31F1-8C7F-109DD9357FDE}"/>
              </a:ext>
            </a:extLst>
          </p:cNvPr>
          <p:cNvSpPr>
            <a:spLocks noGrp="1"/>
          </p:cNvSpPr>
          <p:nvPr>
            <p:ph sz="quarter" idx="12"/>
          </p:nvPr>
        </p:nvSpPr>
        <p:spPr>
          <a:xfrm>
            <a:off x="689101" y="1875140"/>
            <a:ext cx="16084550" cy="812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16034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946EDB20-1F95-96E5-360A-7EBE31FC3CB5}"/>
              </a:ext>
            </a:extLst>
          </p:cNvPr>
          <p:cNvSpPr/>
          <p:nvPr userDrawn="1"/>
        </p:nvSpPr>
        <p:spPr>
          <a:xfrm>
            <a:off x="689101" y="998476"/>
            <a:ext cx="16570199" cy="30224"/>
          </a:xfrm>
          <a:prstGeom prst="line">
            <a:avLst/>
          </a:prstGeom>
          <a:ln w="38100" cap="flat">
            <a:solidFill>
              <a:srgbClr val="005C57"/>
            </a:solidFill>
            <a:prstDash val="solid"/>
            <a:headEnd type="none" w="sm" len="sm"/>
            <a:tailEnd type="none" w="sm" len="sm"/>
          </a:ln>
        </p:spPr>
        <p:txBody>
          <a:bodyPr/>
          <a:lstStyle/>
          <a:p>
            <a:endParaRPr lang="en-US"/>
          </a:p>
        </p:txBody>
      </p:sp>
      <p:sp>
        <p:nvSpPr>
          <p:cNvPr id="3" name="Freeform 5">
            <a:extLst>
              <a:ext uri="{FF2B5EF4-FFF2-40B4-BE49-F238E27FC236}">
                <a16:creationId xmlns:a16="http://schemas.microsoft.com/office/drawing/2014/main" id="{D0E1D9DF-4C00-6D28-3D7C-1C176915871E}"/>
              </a:ext>
            </a:extLst>
          </p:cNvPr>
          <p:cNvSpPr/>
          <p:nvPr userDrawn="1"/>
        </p:nvSpPr>
        <p:spPr>
          <a:xfrm>
            <a:off x="6143018" y="278454"/>
            <a:ext cx="6001965" cy="1500491"/>
          </a:xfrm>
          <a:custGeom>
            <a:avLst/>
            <a:gdLst/>
            <a:ahLst/>
            <a:cxnLst/>
            <a:rect l="l" t="t" r="r" b="b"/>
            <a:pathLst>
              <a:path w="6001965" h="1500491">
                <a:moveTo>
                  <a:pt x="0" y="0"/>
                </a:moveTo>
                <a:lnTo>
                  <a:pt x="6001964" y="0"/>
                </a:lnTo>
                <a:lnTo>
                  <a:pt x="6001964" y="1500492"/>
                </a:lnTo>
                <a:lnTo>
                  <a:pt x="0" y="15004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3">
            <a:extLst>
              <a:ext uri="{FF2B5EF4-FFF2-40B4-BE49-F238E27FC236}">
                <a16:creationId xmlns:a16="http://schemas.microsoft.com/office/drawing/2014/main" id="{A6AFC7ED-1012-EF4E-D49D-0278166BD6C4}"/>
              </a:ext>
            </a:extLst>
          </p:cNvPr>
          <p:cNvSpPr/>
          <p:nvPr userDrawn="1"/>
        </p:nvSpPr>
        <p:spPr>
          <a:xfrm>
            <a:off x="17397479" y="9481613"/>
            <a:ext cx="615025" cy="581932"/>
          </a:xfrm>
          <a:custGeom>
            <a:avLst/>
            <a:gdLst/>
            <a:ahLst/>
            <a:cxnLst/>
            <a:rect l="l" t="t" r="r" b="b"/>
            <a:pathLst>
              <a:path w="615025" h="581932">
                <a:moveTo>
                  <a:pt x="0" y="0"/>
                </a:moveTo>
                <a:lnTo>
                  <a:pt x="615025" y="0"/>
                </a:lnTo>
                <a:lnTo>
                  <a:pt x="615025" y="581932"/>
                </a:lnTo>
                <a:lnTo>
                  <a:pt x="0" y="581932"/>
                </a:lnTo>
                <a:lnTo>
                  <a:pt x="0" y="0"/>
                </a:lnTo>
                <a:close/>
              </a:path>
            </a:pathLst>
          </a:custGeom>
          <a:blipFill>
            <a:blip r:embed="rId4"/>
            <a:stretch>
              <a:fillRect/>
            </a:stretch>
          </a:blipFill>
        </p:spPr>
        <p:txBody>
          <a:bodyPr/>
          <a:lstStyle/>
          <a:p>
            <a:endParaRPr lang="en-US"/>
          </a:p>
        </p:txBody>
      </p:sp>
      <p:sp>
        <p:nvSpPr>
          <p:cNvPr id="11" name="Freeform 7">
            <a:extLst>
              <a:ext uri="{FF2B5EF4-FFF2-40B4-BE49-F238E27FC236}">
                <a16:creationId xmlns:a16="http://schemas.microsoft.com/office/drawing/2014/main" id="{785BBD90-501F-41A2-FF6B-EE4706D4C915}"/>
              </a:ext>
            </a:extLst>
          </p:cNvPr>
          <p:cNvSpPr/>
          <p:nvPr userDrawn="1"/>
        </p:nvSpPr>
        <p:spPr>
          <a:xfrm>
            <a:off x="16953266" y="9481613"/>
            <a:ext cx="444213" cy="444213"/>
          </a:xfrm>
          <a:custGeom>
            <a:avLst/>
            <a:gdLst/>
            <a:ahLst/>
            <a:cxnLst/>
            <a:rect l="l" t="t" r="r" b="b"/>
            <a:pathLst>
              <a:path w="444213" h="444213">
                <a:moveTo>
                  <a:pt x="0" y="0"/>
                </a:moveTo>
                <a:lnTo>
                  <a:pt x="444213" y="0"/>
                </a:lnTo>
                <a:lnTo>
                  <a:pt x="444213" y="444213"/>
                </a:lnTo>
                <a:lnTo>
                  <a:pt x="0" y="444213"/>
                </a:lnTo>
                <a:lnTo>
                  <a:pt x="0" y="0"/>
                </a:lnTo>
                <a:close/>
              </a:path>
            </a:pathLst>
          </a:custGeom>
          <a:blipFill>
            <a:blip r:embed="rId5"/>
            <a:stretch>
              <a:fillRect/>
            </a:stretch>
          </a:blipFill>
        </p:spPr>
        <p:txBody>
          <a:bodyPr/>
          <a:lstStyle/>
          <a:p>
            <a:endParaRPr lang="en-US"/>
          </a:p>
        </p:txBody>
      </p:sp>
      <p:sp>
        <p:nvSpPr>
          <p:cNvPr id="12" name="Footer Placeholder 4">
            <a:extLst>
              <a:ext uri="{FF2B5EF4-FFF2-40B4-BE49-F238E27FC236}">
                <a16:creationId xmlns:a16="http://schemas.microsoft.com/office/drawing/2014/main" id="{E31E2DB8-6FF0-A5CF-9632-4BD67FCEDFC7}"/>
              </a:ext>
            </a:extLst>
          </p:cNvPr>
          <p:cNvSpPr>
            <a:spLocks noGrp="1"/>
          </p:cNvSpPr>
          <p:nvPr>
            <p:ph type="ftr" sz="quarter" idx="11"/>
          </p:nvPr>
        </p:nvSpPr>
        <p:spPr>
          <a:xfrm>
            <a:off x="13916024" y="10077278"/>
            <a:ext cx="4140901" cy="209722"/>
          </a:xfrm>
        </p:spPr>
        <p:txBody>
          <a:bodyPr/>
          <a:lstStyle>
            <a:lvl1pPr algn="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13" name="Title 1">
            <a:extLst>
              <a:ext uri="{FF2B5EF4-FFF2-40B4-BE49-F238E27FC236}">
                <a16:creationId xmlns:a16="http://schemas.microsoft.com/office/drawing/2014/main" id="{E0C1AD2B-5A1E-EAC3-51B9-50ECCC989DAF}"/>
              </a:ext>
            </a:extLst>
          </p:cNvPr>
          <p:cNvSpPr>
            <a:spLocks noGrp="1"/>
          </p:cNvSpPr>
          <p:nvPr>
            <p:ph type="title" hasCustomPrompt="1"/>
          </p:nvPr>
        </p:nvSpPr>
        <p:spPr>
          <a:xfrm>
            <a:off x="6229350" y="560323"/>
            <a:ext cx="5829300" cy="936751"/>
          </a:xfrm>
        </p:spPr>
        <p:txBody>
          <a:bodyPr>
            <a:noAutofit/>
          </a:bodyPr>
          <a:lstStyle>
            <a:lvl1pPr algn="ctr">
              <a:defRPr sz="4300" b="1">
                <a:solidFill>
                  <a:schemeClr val="bg1"/>
                </a:solidFill>
                <a:latin typeface="Montserrat ExtraBold" panose="00000900000000000000" pitchFamily="2" charset="0"/>
              </a:defRPr>
            </a:lvl1pPr>
          </a:lstStyle>
          <a:p>
            <a:r>
              <a:rPr lang="en-US"/>
              <a:t>[INSERT TEXT]</a:t>
            </a:r>
          </a:p>
        </p:txBody>
      </p:sp>
      <p:sp>
        <p:nvSpPr>
          <p:cNvPr id="5" name="Content Placeholder 4">
            <a:extLst>
              <a:ext uri="{FF2B5EF4-FFF2-40B4-BE49-F238E27FC236}">
                <a16:creationId xmlns:a16="http://schemas.microsoft.com/office/drawing/2014/main" id="{B04946A0-8792-3653-5288-06AA1F4EA74F}"/>
              </a:ext>
            </a:extLst>
          </p:cNvPr>
          <p:cNvSpPr>
            <a:spLocks noGrp="1"/>
          </p:cNvSpPr>
          <p:nvPr>
            <p:ph sz="quarter" idx="12"/>
          </p:nvPr>
        </p:nvSpPr>
        <p:spPr>
          <a:xfrm>
            <a:off x="523875" y="1792678"/>
            <a:ext cx="16249650" cy="8132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0832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AEFF0E1-FA36-E11F-96F4-2D9B1DE03F98}"/>
              </a:ext>
            </a:extLst>
          </p:cNvPr>
          <p:cNvSpPr/>
          <p:nvPr userDrawn="1"/>
        </p:nvSpPr>
        <p:spPr>
          <a:xfrm>
            <a:off x="11804666" y="4354452"/>
            <a:ext cx="6559534" cy="5932546"/>
          </a:xfrm>
          <a:custGeom>
            <a:avLst/>
            <a:gdLst>
              <a:gd name="connsiteX0" fmla="*/ 0 w 6559534"/>
              <a:gd name="connsiteY0" fmla="*/ 0 h 5932546"/>
              <a:gd name="connsiteX1" fmla="*/ 6559534 w 6559534"/>
              <a:gd name="connsiteY1" fmla="*/ 0 h 5932546"/>
              <a:gd name="connsiteX2" fmla="*/ 6559534 w 6559534"/>
              <a:gd name="connsiteY2" fmla="*/ 5932546 h 5932546"/>
              <a:gd name="connsiteX3" fmla="*/ 0 w 6559534"/>
              <a:gd name="connsiteY3" fmla="*/ 5932546 h 5932546"/>
            </a:gdLst>
            <a:ahLst/>
            <a:cxnLst>
              <a:cxn ang="0">
                <a:pos x="connsiteX0" y="connsiteY0"/>
              </a:cxn>
              <a:cxn ang="0">
                <a:pos x="connsiteX1" y="connsiteY1"/>
              </a:cxn>
              <a:cxn ang="0">
                <a:pos x="connsiteX2" y="connsiteY2"/>
              </a:cxn>
              <a:cxn ang="0">
                <a:pos x="connsiteX3" y="connsiteY3"/>
              </a:cxn>
            </a:cxnLst>
            <a:rect l="l" t="t" r="r" b="b"/>
            <a:pathLst>
              <a:path w="6559534" h="5932546">
                <a:moveTo>
                  <a:pt x="0" y="0"/>
                </a:moveTo>
                <a:lnTo>
                  <a:pt x="6559534" y="0"/>
                </a:lnTo>
                <a:lnTo>
                  <a:pt x="6559534" y="5932546"/>
                </a:lnTo>
                <a:lnTo>
                  <a:pt x="0" y="5932546"/>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1" name="Freeform: Shape 10">
            <a:extLst>
              <a:ext uri="{FF2B5EF4-FFF2-40B4-BE49-F238E27FC236}">
                <a16:creationId xmlns:a16="http://schemas.microsoft.com/office/drawing/2014/main" id="{261A34A5-5DCA-5090-1B26-CAEC5338E9B6}"/>
              </a:ext>
            </a:extLst>
          </p:cNvPr>
          <p:cNvSpPr/>
          <p:nvPr userDrawn="1"/>
        </p:nvSpPr>
        <p:spPr>
          <a:xfrm>
            <a:off x="5548105" y="5910644"/>
            <a:ext cx="6559535" cy="4415795"/>
          </a:xfrm>
          <a:custGeom>
            <a:avLst/>
            <a:gdLst>
              <a:gd name="connsiteX0" fmla="*/ 0 w 6559535"/>
              <a:gd name="connsiteY0" fmla="*/ 0 h 4415795"/>
              <a:gd name="connsiteX1" fmla="*/ 6559535 w 6559535"/>
              <a:gd name="connsiteY1" fmla="*/ 0 h 4415795"/>
              <a:gd name="connsiteX2" fmla="*/ 6559535 w 6559535"/>
              <a:gd name="connsiteY2" fmla="*/ 4415795 h 4415795"/>
              <a:gd name="connsiteX3" fmla="*/ 0 w 6559535"/>
              <a:gd name="connsiteY3" fmla="*/ 4415795 h 4415795"/>
            </a:gdLst>
            <a:ahLst/>
            <a:cxnLst>
              <a:cxn ang="0">
                <a:pos x="connsiteX0" y="connsiteY0"/>
              </a:cxn>
              <a:cxn ang="0">
                <a:pos x="connsiteX1" y="connsiteY1"/>
              </a:cxn>
              <a:cxn ang="0">
                <a:pos x="connsiteX2" y="connsiteY2"/>
              </a:cxn>
              <a:cxn ang="0">
                <a:pos x="connsiteX3" y="connsiteY3"/>
              </a:cxn>
            </a:cxnLst>
            <a:rect l="l" t="t" r="r" b="b"/>
            <a:pathLst>
              <a:path w="6559535" h="4415795">
                <a:moveTo>
                  <a:pt x="0" y="0"/>
                </a:moveTo>
                <a:lnTo>
                  <a:pt x="6559535" y="0"/>
                </a:lnTo>
                <a:lnTo>
                  <a:pt x="6559535" y="4415795"/>
                </a:lnTo>
                <a:lnTo>
                  <a:pt x="0" y="441579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2" name="Freeform: Shape 11">
            <a:extLst>
              <a:ext uri="{FF2B5EF4-FFF2-40B4-BE49-F238E27FC236}">
                <a16:creationId xmlns:a16="http://schemas.microsoft.com/office/drawing/2014/main" id="{0CC4BCA1-2537-A21E-D293-5579EF4A551D}"/>
              </a:ext>
            </a:extLst>
          </p:cNvPr>
          <p:cNvSpPr/>
          <p:nvPr userDrawn="1"/>
        </p:nvSpPr>
        <p:spPr>
          <a:xfrm>
            <a:off x="-75258" y="5424732"/>
            <a:ext cx="5903389" cy="4862269"/>
          </a:xfrm>
          <a:custGeom>
            <a:avLst/>
            <a:gdLst>
              <a:gd name="connsiteX0" fmla="*/ 0 w 5903389"/>
              <a:gd name="connsiteY0" fmla="*/ 0 h 4862269"/>
              <a:gd name="connsiteX1" fmla="*/ 5903389 w 5903389"/>
              <a:gd name="connsiteY1" fmla="*/ 0 h 4862269"/>
              <a:gd name="connsiteX2" fmla="*/ 5903389 w 5903389"/>
              <a:gd name="connsiteY2" fmla="*/ 4862269 h 4862269"/>
              <a:gd name="connsiteX3" fmla="*/ 0 w 5903389"/>
              <a:gd name="connsiteY3" fmla="*/ 4862269 h 4862269"/>
            </a:gdLst>
            <a:ahLst/>
            <a:cxnLst>
              <a:cxn ang="0">
                <a:pos x="connsiteX0" y="connsiteY0"/>
              </a:cxn>
              <a:cxn ang="0">
                <a:pos x="connsiteX1" y="connsiteY1"/>
              </a:cxn>
              <a:cxn ang="0">
                <a:pos x="connsiteX2" y="connsiteY2"/>
              </a:cxn>
              <a:cxn ang="0">
                <a:pos x="connsiteX3" y="connsiteY3"/>
              </a:cxn>
            </a:cxnLst>
            <a:rect l="l" t="t" r="r" b="b"/>
            <a:pathLst>
              <a:path w="5903389" h="4862269">
                <a:moveTo>
                  <a:pt x="0" y="0"/>
                </a:moveTo>
                <a:lnTo>
                  <a:pt x="5903389" y="0"/>
                </a:lnTo>
                <a:lnTo>
                  <a:pt x="5903389" y="4862269"/>
                </a:lnTo>
                <a:lnTo>
                  <a:pt x="0" y="486226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3" name="Freeform: Shape 12">
            <a:extLst>
              <a:ext uri="{FF2B5EF4-FFF2-40B4-BE49-F238E27FC236}">
                <a16:creationId xmlns:a16="http://schemas.microsoft.com/office/drawing/2014/main" id="{33DFC70E-D3A6-041F-169F-34ED46E35ECC}"/>
              </a:ext>
            </a:extLst>
          </p:cNvPr>
          <p:cNvSpPr/>
          <p:nvPr userDrawn="1"/>
        </p:nvSpPr>
        <p:spPr>
          <a:xfrm>
            <a:off x="12211054" y="1"/>
            <a:ext cx="6142260" cy="4204649"/>
          </a:xfrm>
          <a:custGeom>
            <a:avLst/>
            <a:gdLst>
              <a:gd name="connsiteX0" fmla="*/ 0 w 6142260"/>
              <a:gd name="connsiteY0" fmla="*/ 0 h 4204649"/>
              <a:gd name="connsiteX1" fmla="*/ 6142260 w 6142260"/>
              <a:gd name="connsiteY1" fmla="*/ 0 h 4204649"/>
              <a:gd name="connsiteX2" fmla="*/ 6142260 w 6142260"/>
              <a:gd name="connsiteY2" fmla="*/ 4204649 h 4204649"/>
              <a:gd name="connsiteX3" fmla="*/ 0 w 6142260"/>
              <a:gd name="connsiteY3" fmla="*/ 4204649 h 4204649"/>
            </a:gdLst>
            <a:ahLst/>
            <a:cxnLst>
              <a:cxn ang="0">
                <a:pos x="connsiteX0" y="connsiteY0"/>
              </a:cxn>
              <a:cxn ang="0">
                <a:pos x="connsiteX1" y="connsiteY1"/>
              </a:cxn>
              <a:cxn ang="0">
                <a:pos x="connsiteX2" y="connsiteY2"/>
              </a:cxn>
              <a:cxn ang="0">
                <a:pos x="connsiteX3" y="connsiteY3"/>
              </a:cxn>
            </a:cxnLst>
            <a:rect l="l" t="t" r="r" b="b"/>
            <a:pathLst>
              <a:path w="6142260" h="4204649">
                <a:moveTo>
                  <a:pt x="0" y="0"/>
                </a:moveTo>
                <a:lnTo>
                  <a:pt x="6142260" y="0"/>
                </a:lnTo>
                <a:lnTo>
                  <a:pt x="6142260" y="4204649"/>
                </a:lnTo>
                <a:lnTo>
                  <a:pt x="0" y="420464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4" name="Freeform: Shape 13">
            <a:extLst>
              <a:ext uri="{FF2B5EF4-FFF2-40B4-BE49-F238E27FC236}">
                <a16:creationId xmlns:a16="http://schemas.microsoft.com/office/drawing/2014/main" id="{415DF0E1-E295-5DAB-189E-D99DDF3E553E}"/>
              </a:ext>
            </a:extLst>
          </p:cNvPr>
          <p:cNvSpPr/>
          <p:nvPr userDrawn="1"/>
        </p:nvSpPr>
        <p:spPr>
          <a:xfrm>
            <a:off x="5864233" y="-39439"/>
            <a:ext cx="6559534" cy="4826133"/>
          </a:xfrm>
          <a:custGeom>
            <a:avLst/>
            <a:gdLst>
              <a:gd name="connsiteX0" fmla="*/ 0 w 6559534"/>
              <a:gd name="connsiteY0" fmla="*/ 0 h 4826133"/>
              <a:gd name="connsiteX1" fmla="*/ 6559534 w 6559534"/>
              <a:gd name="connsiteY1" fmla="*/ 0 h 4826133"/>
              <a:gd name="connsiteX2" fmla="*/ 6559534 w 6559534"/>
              <a:gd name="connsiteY2" fmla="*/ 4826133 h 4826133"/>
              <a:gd name="connsiteX3" fmla="*/ 0 w 6559534"/>
              <a:gd name="connsiteY3" fmla="*/ 4826133 h 4826133"/>
            </a:gdLst>
            <a:ahLst/>
            <a:cxnLst>
              <a:cxn ang="0">
                <a:pos x="connsiteX0" y="connsiteY0"/>
              </a:cxn>
              <a:cxn ang="0">
                <a:pos x="connsiteX1" y="connsiteY1"/>
              </a:cxn>
              <a:cxn ang="0">
                <a:pos x="connsiteX2" y="connsiteY2"/>
              </a:cxn>
              <a:cxn ang="0">
                <a:pos x="connsiteX3" y="connsiteY3"/>
              </a:cxn>
            </a:cxnLst>
            <a:rect l="l" t="t" r="r" b="b"/>
            <a:pathLst>
              <a:path w="6559534" h="4826133">
                <a:moveTo>
                  <a:pt x="0" y="0"/>
                </a:moveTo>
                <a:lnTo>
                  <a:pt x="6559534" y="0"/>
                </a:lnTo>
                <a:lnTo>
                  <a:pt x="6559534" y="4826133"/>
                </a:lnTo>
                <a:lnTo>
                  <a:pt x="0" y="4826133"/>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5" name="Freeform: Shape 14">
            <a:extLst>
              <a:ext uri="{FF2B5EF4-FFF2-40B4-BE49-F238E27FC236}">
                <a16:creationId xmlns:a16="http://schemas.microsoft.com/office/drawing/2014/main" id="{FD60C4ED-9552-B2D2-EB4D-CD72CBA7DD7E}"/>
              </a:ext>
            </a:extLst>
          </p:cNvPr>
          <p:cNvSpPr/>
          <p:nvPr userDrawn="1"/>
        </p:nvSpPr>
        <p:spPr>
          <a:xfrm>
            <a:off x="-76200" y="1"/>
            <a:ext cx="6241525" cy="6060467"/>
          </a:xfrm>
          <a:custGeom>
            <a:avLst/>
            <a:gdLst>
              <a:gd name="connsiteX0" fmla="*/ 0 w 6241525"/>
              <a:gd name="connsiteY0" fmla="*/ 0 h 6060467"/>
              <a:gd name="connsiteX1" fmla="*/ 6241525 w 6241525"/>
              <a:gd name="connsiteY1" fmla="*/ 0 h 6060467"/>
              <a:gd name="connsiteX2" fmla="*/ 6241525 w 6241525"/>
              <a:gd name="connsiteY2" fmla="*/ 6060467 h 6060467"/>
              <a:gd name="connsiteX3" fmla="*/ 0 w 6241525"/>
              <a:gd name="connsiteY3" fmla="*/ 6060467 h 6060467"/>
            </a:gdLst>
            <a:ahLst/>
            <a:cxnLst>
              <a:cxn ang="0">
                <a:pos x="connsiteX0" y="connsiteY0"/>
              </a:cxn>
              <a:cxn ang="0">
                <a:pos x="connsiteX1" y="connsiteY1"/>
              </a:cxn>
              <a:cxn ang="0">
                <a:pos x="connsiteX2" y="connsiteY2"/>
              </a:cxn>
              <a:cxn ang="0">
                <a:pos x="connsiteX3" y="connsiteY3"/>
              </a:cxn>
            </a:cxnLst>
            <a:rect l="l" t="t" r="r" b="b"/>
            <a:pathLst>
              <a:path w="6241525" h="6060467">
                <a:moveTo>
                  <a:pt x="0" y="0"/>
                </a:moveTo>
                <a:lnTo>
                  <a:pt x="6241525" y="0"/>
                </a:lnTo>
                <a:lnTo>
                  <a:pt x="6241525" y="6060467"/>
                </a:lnTo>
                <a:lnTo>
                  <a:pt x="0" y="6060467"/>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6" name="Freeform 9">
            <a:extLst>
              <a:ext uri="{FF2B5EF4-FFF2-40B4-BE49-F238E27FC236}">
                <a16:creationId xmlns:a16="http://schemas.microsoft.com/office/drawing/2014/main" id="{474A56B1-2C6D-986D-76DF-67A0113DA3EA}"/>
              </a:ext>
            </a:extLst>
          </p:cNvPr>
          <p:cNvSpPr/>
          <p:nvPr userDrawn="1"/>
        </p:nvSpPr>
        <p:spPr>
          <a:xfrm>
            <a:off x="493457" y="333030"/>
            <a:ext cx="17301086" cy="9620939"/>
          </a:xfrm>
          <a:custGeom>
            <a:avLst/>
            <a:gdLst/>
            <a:ahLst/>
            <a:cxnLst/>
            <a:rect l="l" t="t" r="r" b="b"/>
            <a:pathLst>
              <a:path w="4556665" h="2533910">
                <a:moveTo>
                  <a:pt x="0" y="0"/>
                </a:moveTo>
                <a:lnTo>
                  <a:pt x="4556665" y="0"/>
                </a:lnTo>
                <a:lnTo>
                  <a:pt x="4556665" y="2533910"/>
                </a:lnTo>
                <a:lnTo>
                  <a:pt x="0" y="2533910"/>
                </a:lnTo>
                <a:close/>
              </a:path>
            </a:pathLst>
          </a:custGeom>
          <a:solidFill>
            <a:srgbClr val="FFFFFF"/>
          </a:solidFill>
        </p:spPr>
        <p:txBody>
          <a:bodyPr/>
          <a:lstStyle/>
          <a:p>
            <a:endParaRPr lang="en-US"/>
          </a:p>
        </p:txBody>
      </p:sp>
      <p:sp>
        <p:nvSpPr>
          <p:cNvPr id="17" name="Footer Placeholder 4">
            <a:extLst>
              <a:ext uri="{FF2B5EF4-FFF2-40B4-BE49-F238E27FC236}">
                <a16:creationId xmlns:a16="http://schemas.microsoft.com/office/drawing/2014/main" id="{4B118C46-1AFC-60A1-1E55-82E2CCCADC43}"/>
              </a:ext>
            </a:extLst>
          </p:cNvPr>
          <p:cNvSpPr>
            <a:spLocks noGrp="1"/>
          </p:cNvSpPr>
          <p:nvPr>
            <p:ph type="ftr" sz="quarter" idx="11"/>
          </p:nvPr>
        </p:nvSpPr>
        <p:spPr>
          <a:xfrm>
            <a:off x="6057899" y="9343955"/>
            <a:ext cx="6172200" cy="419443"/>
          </a:xfrm>
        </p:spPr>
        <p:txBody>
          <a:bodyPr/>
          <a:lstStyle>
            <a:lvl1pP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18" name="AutoShape 11">
            <a:extLst>
              <a:ext uri="{FF2B5EF4-FFF2-40B4-BE49-F238E27FC236}">
                <a16:creationId xmlns:a16="http://schemas.microsoft.com/office/drawing/2014/main" id="{44EFC731-5BBA-265B-0A7E-191BF12C6BF4}"/>
              </a:ext>
            </a:extLst>
          </p:cNvPr>
          <p:cNvSpPr/>
          <p:nvPr userDrawn="1"/>
        </p:nvSpPr>
        <p:spPr>
          <a:xfrm flipV="1">
            <a:off x="1553105" y="4316352"/>
            <a:ext cx="15474659" cy="19050"/>
          </a:xfrm>
          <a:prstGeom prst="line">
            <a:avLst/>
          </a:prstGeom>
          <a:ln w="38100" cap="flat">
            <a:solidFill>
              <a:srgbClr val="A12B3F"/>
            </a:solidFill>
            <a:prstDash val="solid"/>
            <a:headEnd type="none" w="sm" len="sm"/>
            <a:tailEnd type="none" w="sm" len="sm"/>
          </a:ln>
        </p:spPr>
        <p:txBody>
          <a:bodyPr/>
          <a:lstStyle/>
          <a:p>
            <a:endParaRPr lang="en-US"/>
          </a:p>
        </p:txBody>
      </p:sp>
      <p:sp>
        <p:nvSpPr>
          <p:cNvPr id="19" name="Freeform 13">
            <a:extLst>
              <a:ext uri="{FF2B5EF4-FFF2-40B4-BE49-F238E27FC236}">
                <a16:creationId xmlns:a16="http://schemas.microsoft.com/office/drawing/2014/main" id="{0164BD52-52AF-4D58-4D1E-E9050BD35390}"/>
              </a:ext>
            </a:extLst>
          </p:cNvPr>
          <p:cNvSpPr/>
          <p:nvPr userDrawn="1"/>
        </p:nvSpPr>
        <p:spPr>
          <a:xfrm>
            <a:off x="4580790" y="3219463"/>
            <a:ext cx="9126420" cy="2281605"/>
          </a:xfrm>
          <a:custGeom>
            <a:avLst/>
            <a:gdLst/>
            <a:ahLst/>
            <a:cxnLst/>
            <a:rect l="l" t="t" r="r" b="b"/>
            <a:pathLst>
              <a:path w="9126420" h="2281605">
                <a:moveTo>
                  <a:pt x="0" y="0"/>
                </a:moveTo>
                <a:lnTo>
                  <a:pt x="9126420" y="0"/>
                </a:lnTo>
                <a:lnTo>
                  <a:pt x="9126420" y="2281605"/>
                </a:lnTo>
                <a:lnTo>
                  <a:pt x="0" y="22816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13">
            <a:extLst>
              <a:ext uri="{FF2B5EF4-FFF2-40B4-BE49-F238E27FC236}">
                <a16:creationId xmlns:a16="http://schemas.microsoft.com/office/drawing/2014/main" id="{9A989F5A-A323-36AA-834D-D5003F41DC87}"/>
              </a:ext>
            </a:extLst>
          </p:cNvPr>
          <p:cNvSpPr/>
          <p:nvPr userDrawn="1"/>
        </p:nvSpPr>
        <p:spPr>
          <a:xfrm>
            <a:off x="8587570" y="8205321"/>
            <a:ext cx="1112859" cy="1052979"/>
          </a:xfrm>
          <a:custGeom>
            <a:avLst/>
            <a:gdLst/>
            <a:ahLst/>
            <a:cxnLst/>
            <a:rect l="l" t="t" r="r" b="b"/>
            <a:pathLst>
              <a:path w="1112859" h="1052979">
                <a:moveTo>
                  <a:pt x="0" y="0"/>
                </a:moveTo>
                <a:lnTo>
                  <a:pt x="1112860" y="0"/>
                </a:lnTo>
                <a:lnTo>
                  <a:pt x="1112860" y="1052979"/>
                </a:lnTo>
                <a:lnTo>
                  <a:pt x="0" y="1052979"/>
                </a:lnTo>
                <a:lnTo>
                  <a:pt x="0" y="0"/>
                </a:lnTo>
                <a:close/>
              </a:path>
            </a:pathLst>
          </a:custGeom>
          <a:blipFill>
            <a:blip r:embed="rId6"/>
            <a:stretch>
              <a:fillRect/>
            </a:stretch>
          </a:blipFill>
        </p:spPr>
        <p:txBody>
          <a:bodyPr/>
          <a:lstStyle/>
          <a:p>
            <a:endParaRPr lang="en-US"/>
          </a:p>
        </p:txBody>
      </p:sp>
      <p:sp>
        <p:nvSpPr>
          <p:cNvPr id="21" name="Title 1">
            <a:extLst>
              <a:ext uri="{FF2B5EF4-FFF2-40B4-BE49-F238E27FC236}">
                <a16:creationId xmlns:a16="http://schemas.microsoft.com/office/drawing/2014/main" id="{FB650F2B-922A-958A-B334-48A52895C692}"/>
              </a:ext>
            </a:extLst>
          </p:cNvPr>
          <p:cNvSpPr>
            <a:spLocks noGrp="1"/>
          </p:cNvSpPr>
          <p:nvPr>
            <p:ph type="title" hasCustomPrompt="1"/>
          </p:nvPr>
        </p:nvSpPr>
        <p:spPr>
          <a:xfrm>
            <a:off x="6229349" y="3696837"/>
            <a:ext cx="5829300" cy="1301662"/>
          </a:xfrm>
        </p:spPr>
        <p:txBody>
          <a:bodyPr>
            <a:noAutofit/>
          </a:bodyPr>
          <a:lstStyle>
            <a:lvl1pPr algn="ctr">
              <a:defRPr sz="4300" b="1">
                <a:solidFill>
                  <a:schemeClr val="bg1"/>
                </a:solidFill>
                <a:latin typeface="Montserrat ExtraBold" panose="00000900000000000000" pitchFamily="2" charset="0"/>
              </a:defRPr>
            </a:lvl1pPr>
          </a:lstStyle>
          <a:p>
            <a:r>
              <a:rPr lang="en-US"/>
              <a:t>[INSERT TEXT</a:t>
            </a:r>
            <a:br>
              <a:rPr lang="en-US"/>
            </a:br>
            <a:r>
              <a:rPr lang="en-US"/>
              <a:t>Line 2]</a:t>
            </a:r>
          </a:p>
        </p:txBody>
      </p:sp>
    </p:spTree>
    <p:extLst>
      <p:ext uri="{BB962C8B-B14F-4D97-AF65-F5344CB8AC3E}">
        <p14:creationId xmlns:p14="http://schemas.microsoft.com/office/powerpoint/2010/main" val="25759754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AEFF0E1-FA36-E11F-96F4-2D9B1DE03F98}"/>
              </a:ext>
            </a:extLst>
          </p:cNvPr>
          <p:cNvSpPr/>
          <p:nvPr userDrawn="1"/>
        </p:nvSpPr>
        <p:spPr>
          <a:xfrm>
            <a:off x="11804666" y="4354452"/>
            <a:ext cx="6559534" cy="5932546"/>
          </a:xfrm>
          <a:custGeom>
            <a:avLst/>
            <a:gdLst>
              <a:gd name="connsiteX0" fmla="*/ 0 w 6559534"/>
              <a:gd name="connsiteY0" fmla="*/ 0 h 5932546"/>
              <a:gd name="connsiteX1" fmla="*/ 6559534 w 6559534"/>
              <a:gd name="connsiteY1" fmla="*/ 0 h 5932546"/>
              <a:gd name="connsiteX2" fmla="*/ 6559534 w 6559534"/>
              <a:gd name="connsiteY2" fmla="*/ 5932546 h 5932546"/>
              <a:gd name="connsiteX3" fmla="*/ 0 w 6559534"/>
              <a:gd name="connsiteY3" fmla="*/ 5932546 h 5932546"/>
            </a:gdLst>
            <a:ahLst/>
            <a:cxnLst>
              <a:cxn ang="0">
                <a:pos x="connsiteX0" y="connsiteY0"/>
              </a:cxn>
              <a:cxn ang="0">
                <a:pos x="connsiteX1" y="connsiteY1"/>
              </a:cxn>
              <a:cxn ang="0">
                <a:pos x="connsiteX2" y="connsiteY2"/>
              </a:cxn>
              <a:cxn ang="0">
                <a:pos x="connsiteX3" y="connsiteY3"/>
              </a:cxn>
            </a:cxnLst>
            <a:rect l="l" t="t" r="r" b="b"/>
            <a:pathLst>
              <a:path w="6559534" h="5932546">
                <a:moveTo>
                  <a:pt x="0" y="0"/>
                </a:moveTo>
                <a:lnTo>
                  <a:pt x="6559534" y="0"/>
                </a:lnTo>
                <a:lnTo>
                  <a:pt x="6559534" y="5932546"/>
                </a:lnTo>
                <a:lnTo>
                  <a:pt x="0" y="5932546"/>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1" name="Freeform: Shape 10">
            <a:extLst>
              <a:ext uri="{FF2B5EF4-FFF2-40B4-BE49-F238E27FC236}">
                <a16:creationId xmlns:a16="http://schemas.microsoft.com/office/drawing/2014/main" id="{261A34A5-5DCA-5090-1B26-CAEC5338E9B6}"/>
              </a:ext>
            </a:extLst>
          </p:cNvPr>
          <p:cNvSpPr/>
          <p:nvPr userDrawn="1"/>
        </p:nvSpPr>
        <p:spPr>
          <a:xfrm>
            <a:off x="5548105" y="5910644"/>
            <a:ext cx="6559535" cy="4415795"/>
          </a:xfrm>
          <a:custGeom>
            <a:avLst/>
            <a:gdLst>
              <a:gd name="connsiteX0" fmla="*/ 0 w 6559535"/>
              <a:gd name="connsiteY0" fmla="*/ 0 h 4415795"/>
              <a:gd name="connsiteX1" fmla="*/ 6559535 w 6559535"/>
              <a:gd name="connsiteY1" fmla="*/ 0 h 4415795"/>
              <a:gd name="connsiteX2" fmla="*/ 6559535 w 6559535"/>
              <a:gd name="connsiteY2" fmla="*/ 4415795 h 4415795"/>
              <a:gd name="connsiteX3" fmla="*/ 0 w 6559535"/>
              <a:gd name="connsiteY3" fmla="*/ 4415795 h 4415795"/>
            </a:gdLst>
            <a:ahLst/>
            <a:cxnLst>
              <a:cxn ang="0">
                <a:pos x="connsiteX0" y="connsiteY0"/>
              </a:cxn>
              <a:cxn ang="0">
                <a:pos x="connsiteX1" y="connsiteY1"/>
              </a:cxn>
              <a:cxn ang="0">
                <a:pos x="connsiteX2" y="connsiteY2"/>
              </a:cxn>
              <a:cxn ang="0">
                <a:pos x="connsiteX3" y="connsiteY3"/>
              </a:cxn>
            </a:cxnLst>
            <a:rect l="l" t="t" r="r" b="b"/>
            <a:pathLst>
              <a:path w="6559535" h="4415795">
                <a:moveTo>
                  <a:pt x="0" y="0"/>
                </a:moveTo>
                <a:lnTo>
                  <a:pt x="6559535" y="0"/>
                </a:lnTo>
                <a:lnTo>
                  <a:pt x="6559535" y="4415795"/>
                </a:lnTo>
                <a:lnTo>
                  <a:pt x="0" y="441579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2" name="Freeform: Shape 11">
            <a:extLst>
              <a:ext uri="{FF2B5EF4-FFF2-40B4-BE49-F238E27FC236}">
                <a16:creationId xmlns:a16="http://schemas.microsoft.com/office/drawing/2014/main" id="{0CC4BCA1-2537-A21E-D293-5579EF4A551D}"/>
              </a:ext>
            </a:extLst>
          </p:cNvPr>
          <p:cNvSpPr/>
          <p:nvPr userDrawn="1"/>
        </p:nvSpPr>
        <p:spPr>
          <a:xfrm>
            <a:off x="-75258" y="5424732"/>
            <a:ext cx="5903389" cy="4862269"/>
          </a:xfrm>
          <a:custGeom>
            <a:avLst/>
            <a:gdLst>
              <a:gd name="connsiteX0" fmla="*/ 0 w 5903389"/>
              <a:gd name="connsiteY0" fmla="*/ 0 h 4862269"/>
              <a:gd name="connsiteX1" fmla="*/ 5903389 w 5903389"/>
              <a:gd name="connsiteY1" fmla="*/ 0 h 4862269"/>
              <a:gd name="connsiteX2" fmla="*/ 5903389 w 5903389"/>
              <a:gd name="connsiteY2" fmla="*/ 4862269 h 4862269"/>
              <a:gd name="connsiteX3" fmla="*/ 0 w 5903389"/>
              <a:gd name="connsiteY3" fmla="*/ 4862269 h 4862269"/>
            </a:gdLst>
            <a:ahLst/>
            <a:cxnLst>
              <a:cxn ang="0">
                <a:pos x="connsiteX0" y="connsiteY0"/>
              </a:cxn>
              <a:cxn ang="0">
                <a:pos x="connsiteX1" y="connsiteY1"/>
              </a:cxn>
              <a:cxn ang="0">
                <a:pos x="connsiteX2" y="connsiteY2"/>
              </a:cxn>
              <a:cxn ang="0">
                <a:pos x="connsiteX3" y="connsiteY3"/>
              </a:cxn>
            </a:cxnLst>
            <a:rect l="l" t="t" r="r" b="b"/>
            <a:pathLst>
              <a:path w="5903389" h="4862269">
                <a:moveTo>
                  <a:pt x="0" y="0"/>
                </a:moveTo>
                <a:lnTo>
                  <a:pt x="5903389" y="0"/>
                </a:lnTo>
                <a:lnTo>
                  <a:pt x="5903389" y="4862269"/>
                </a:lnTo>
                <a:lnTo>
                  <a:pt x="0" y="486226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3" name="Freeform: Shape 12">
            <a:extLst>
              <a:ext uri="{FF2B5EF4-FFF2-40B4-BE49-F238E27FC236}">
                <a16:creationId xmlns:a16="http://schemas.microsoft.com/office/drawing/2014/main" id="{33DFC70E-D3A6-041F-169F-34ED46E35ECC}"/>
              </a:ext>
            </a:extLst>
          </p:cNvPr>
          <p:cNvSpPr/>
          <p:nvPr userDrawn="1"/>
        </p:nvSpPr>
        <p:spPr>
          <a:xfrm>
            <a:off x="12211054" y="1"/>
            <a:ext cx="6142260" cy="4204649"/>
          </a:xfrm>
          <a:custGeom>
            <a:avLst/>
            <a:gdLst>
              <a:gd name="connsiteX0" fmla="*/ 0 w 6142260"/>
              <a:gd name="connsiteY0" fmla="*/ 0 h 4204649"/>
              <a:gd name="connsiteX1" fmla="*/ 6142260 w 6142260"/>
              <a:gd name="connsiteY1" fmla="*/ 0 h 4204649"/>
              <a:gd name="connsiteX2" fmla="*/ 6142260 w 6142260"/>
              <a:gd name="connsiteY2" fmla="*/ 4204649 h 4204649"/>
              <a:gd name="connsiteX3" fmla="*/ 0 w 6142260"/>
              <a:gd name="connsiteY3" fmla="*/ 4204649 h 4204649"/>
            </a:gdLst>
            <a:ahLst/>
            <a:cxnLst>
              <a:cxn ang="0">
                <a:pos x="connsiteX0" y="connsiteY0"/>
              </a:cxn>
              <a:cxn ang="0">
                <a:pos x="connsiteX1" y="connsiteY1"/>
              </a:cxn>
              <a:cxn ang="0">
                <a:pos x="connsiteX2" y="connsiteY2"/>
              </a:cxn>
              <a:cxn ang="0">
                <a:pos x="connsiteX3" y="connsiteY3"/>
              </a:cxn>
            </a:cxnLst>
            <a:rect l="l" t="t" r="r" b="b"/>
            <a:pathLst>
              <a:path w="6142260" h="4204649">
                <a:moveTo>
                  <a:pt x="0" y="0"/>
                </a:moveTo>
                <a:lnTo>
                  <a:pt x="6142260" y="0"/>
                </a:lnTo>
                <a:lnTo>
                  <a:pt x="6142260" y="4204649"/>
                </a:lnTo>
                <a:lnTo>
                  <a:pt x="0" y="420464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4" name="Freeform: Shape 13">
            <a:extLst>
              <a:ext uri="{FF2B5EF4-FFF2-40B4-BE49-F238E27FC236}">
                <a16:creationId xmlns:a16="http://schemas.microsoft.com/office/drawing/2014/main" id="{415DF0E1-E295-5DAB-189E-D99DDF3E553E}"/>
              </a:ext>
            </a:extLst>
          </p:cNvPr>
          <p:cNvSpPr/>
          <p:nvPr userDrawn="1"/>
        </p:nvSpPr>
        <p:spPr>
          <a:xfrm>
            <a:off x="5864233" y="-39439"/>
            <a:ext cx="6559534" cy="4826133"/>
          </a:xfrm>
          <a:custGeom>
            <a:avLst/>
            <a:gdLst>
              <a:gd name="connsiteX0" fmla="*/ 0 w 6559534"/>
              <a:gd name="connsiteY0" fmla="*/ 0 h 4826133"/>
              <a:gd name="connsiteX1" fmla="*/ 6559534 w 6559534"/>
              <a:gd name="connsiteY1" fmla="*/ 0 h 4826133"/>
              <a:gd name="connsiteX2" fmla="*/ 6559534 w 6559534"/>
              <a:gd name="connsiteY2" fmla="*/ 4826133 h 4826133"/>
              <a:gd name="connsiteX3" fmla="*/ 0 w 6559534"/>
              <a:gd name="connsiteY3" fmla="*/ 4826133 h 4826133"/>
            </a:gdLst>
            <a:ahLst/>
            <a:cxnLst>
              <a:cxn ang="0">
                <a:pos x="connsiteX0" y="connsiteY0"/>
              </a:cxn>
              <a:cxn ang="0">
                <a:pos x="connsiteX1" y="connsiteY1"/>
              </a:cxn>
              <a:cxn ang="0">
                <a:pos x="connsiteX2" y="connsiteY2"/>
              </a:cxn>
              <a:cxn ang="0">
                <a:pos x="connsiteX3" y="connsiteY3"/>
              </a:cxn>
            </a:cxnLst>
            <a:rect l="l" t="t" r="r" b="b"/>
            <a:pathLst>
              <a:path w="6559534" h="4826133">
                <a:moveTo>
                  <a:pt x="0" y="0"/>
                </a:moveTo>
                <a:lnTo>
                  <a:pt x="6559534" y="0"/>
                </a:lnTo>
                <a:lnTo>
                  <a:pt x="6559534" y="4826133"/>
                </a:lnTo>
                <a:lnTo>
                  <a:pt x="0" y="4826133"/>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5" name="Freeform: Shape 14">
            <a:extLst>
              <a:ext uri="{FF2B5EF4-FFF2-40B4-BE49-F238E27FC236}">
                <a16:creationId xmlns:a16="http://schemas.microsoft.com/office/drawing/2014/main" id="{FD60C4ED-9552-B2D2-EB4D-CD72CBA7DD7E}"/>
              </a:ext>
            </a:extLst>
          </p:cNvPr>
          <p:cNvSpPr/>
          <p:nvPr userDrawn="1"/>
        </p:nvSpPr>
        <p:spPr>
          <a:xfrm>
            <a:off x="-76200" y="1"/>
            <a:ext cx="6241525" cy="6060467"/>
          </a:xfrm>
          <a:custGeom>
            <a:avLst/>
            <a:gdLst>
              <a:gd name="connsiteX0" fmla="*/ 0 w 6241525"/>
              <a:gd name="connsiteY0" fmla="*/ 0 h 6060467"/>
              <a:gd name="connsiteX1" fmla="*/ 6241525 w 6241525"/>
              <a:gd name="connsiteY1" fmla="*/ 0 h 6060467"/>
              <a:gd name="connsiteX2" fmla="*/ 6241525 w 6241525"/>
              <a:gd name="connsiteY2" fmla="*/ 6060467 h 6060467"/>
              <a:gd name="connsiteX3" fmla="*/ 0 w 6241525"/>
              <a:gd name="connsiteY3" fmla="*/ 6060467 h 6060467"/>
            </a:gdLst>
            <a:ahLst/>
            <a:cxnLst>
              <a:cxn ang="0">
                <a:pos x="connsiteX0" y="connsiteY0"/>
              </a:cxn>
              <a:cxn ang="0">
                <a:pos x="connsiteX1" y="connsiteY1"/>
              </a:cxn>
              <a:cxn ang="0">
                <a:pos x="connsiteX2" y="connsiteY2"/>
              </a:cxn>
              <a:cxn ang="0">
                <a:pos x="connsiteX3" y="connsiteY3"/>
              </a:cxn>
            </a:cxnLst>
            <a:rect l="l" t="t" r="r" b="b"/>
            <a:pathLst>
              <a:path w="6241525" h="6060467">
                <a:moveTo>
                  <a:pt x="0" y="0"/>
                </a:moveTo>
                <a:lnTo>
                  <a:pt x="6241525" y="0"/>
                </a:lnTo>
                <a:lnTo>
                  <a:pt x="6241525" y="6060467"/>
                </a:lnTo>
                <a:lnTo>
                  <a:pt x="0" y="6060467"/>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6" name="Freeform 9">
            <a:extLst>
              <a:ext uri="{FF2B5EF4-FFF2-40B4-BE49-F238E27FC236}">
                <a16:creationId xmlns:a16="http://schemas.microsoft.com/office/drawing/2014/main" id="{474A56B1-2C6D-986D-76DF-67A0113DA3EA}"/>
              </a:ext>
            </a:extLst>
          </p:cNvPr>
          <p:cNvSpPr/>
          <p:nvPr userDrawn="1"/>
        </p:nvSpPr>
        <p:spPr>
          <a:xfrm>
            <a:off x="493457" y="333030"/>
            <a:ext cx="17301086" cy="9620939"/>
          </a:xfrm>
          <a:custGeom>
            <a:avLst/>
            <a:gdLst/>
            <a:ahLst/>
            <a:cxnLst/>
            <a:rect l="l" t="t" r="r" b="b"/>
            <a:pathLst>
              <a:path w="4556665" h="2533910">
                <a:moveTo>
                  <a:pt x="0" y="0"/>
                </a:moveTo>
                <a:lnTo>
                  <a:pt x="4556665" y="0"/>
                </a:lnTo>
                <a:lnTo>
                  <a:pt x="4556665" y="2533910"/>
                </a:lnTo>
                <a:lnTo>
                  <a:pt x="0" y="2533910"/>
                </a:lnTo>
                <a:close/>
              </a:path>
            </a:pathLst>
          </a:custGeom>
          <a:solidFill>
            <a:srgbClr val="FFFFFF"/>
          </a:solidFill>
        </p:spPr>
        <p:txBody>
          <a:bodyPr/>
          <a:lstStyle/>
          <a:p>
            <a:endParaRPr lang="en-US"/>
          </a:p>
        </p:txBody>
      </p:sp>
      <p:sp>
        <p:nvSpPr>
          <p:cNvPr id="17" name="Footer Placeholder 4">
            <a:extLst>
              <a:ext uri="{FF2B5EF4-FFF2-40B4-BE49-F238E27FC236}">
                <a16:creationId xmlns:a16="http://schemas.microsoft.com/office/drawing/2014/main" id="{4B118C46-1AFC-60A1-1E55-82E2CCCADC43}"/>
              </a:ext>
            </a:extLst>
          </p:cNvPr>
          <p:cNvSpPr>
            <a:spLocks noGrp="1"/>
          </p:cNvSpPr>
          <p:nvPr>
            <p:ph type="ftr" sz="quarter" idx="11"/>
          </p:nvPr>
        </p:nvSpPr>
        <p:spPr>
          <a:xfrm>
            <a:off x="6057899" y="9343955"/>
            <a:ext cx="6172200" cy="419443"/>
          </a:xfrm>
        </p:spPr>
        <p:txBody>
          <a:bodyPr/>
          <a:lstStyle>
            <a:lvl1pP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20" name="Freeform 13">
            <a:extLst>
              <a:ext uri="{FF2B5EF4-FFF2-40B4-BE49-F238E27FC236}">
                <a16:creationId xmlns:a16="http://schemas.microsoft.com/office/drawing/2014/main" id="{9A989F5A-A323-36AA-834D-D5003F41DC87}"/>
              </a:ext>
            </a:extLst>
          </p:cNvPr>
          <p:cNvSpPr/>
          <p:nvPr userDrawn="1"/>
        </p:nvSpPr>
        <p:spPr>
          <a:xfrm>
            <a:off x="8587570" y="8205321"/>
            <a:ext cx="1112859" cy="1052979"/>
          </a:xfrm>
          <a:custGeom>
            <a:avLst/>
            <a:gdLst/>
            <a:ahLst/>
            <a:cxnLst/>
            <a:rect l="l" t="t" r="r" b="b"/>
            <a:pathLst>
              <a:path w="1112859" h="1052979">
                <a:moveTo>
                  <a:pt x="0" y="0"/>
                </a:moveTo>
                <a:lnTo>
                  <a:pt x="1112860" y="0"/>
                </a:lnTo>
                <a:lnTo>
                  <a:pt x="1112860" y="1052979"/>
                </a:lnTo>
                <a:lnTo>
                  <a:pt x="0" y="1052979"/>
                </a:lnTo>
                <a:lnTo>
                  <a:pt x="0" y="0"/>
                </a:lnTo>
                <a:close/>
              </a:path>
            </a:pathLst>
          </a:custGeom>
          <a:blipFill>
            <a:blip r:embed="rId4"/>
            <a:stretch>
              <a:fillRect/>
            </a:stretch>
          </a:blipFill>
        </p:spPr>
        <p:txBody>
          <a:bodyPr/>
          <a:lstStyle/>
          <a:p>
            <a:endParaRPr lang="en-US"/>
          </a:p>
        </p:txBody>
      </p:sp>
      <p:sp>
        <p:nvSpPr>
          <p:cNvPr id="2" name="AutoShape 11">
            <a:extLst>
              <a:ext uri="{FF2B5EF4-FFF2-40B4-BE49-F238E27FC236}">
                <a16:creationId xmlns:a16="http://schemas.microsoft.com/office/drawing/2014/main" id="{D3991356-E355-06C8-C4D8-AF65CE0226AD}"/>
              </a:ext>
            </a:extLst>
          </p:cNvPr>
          <p:cNvSpPr/>
          <p:nvPr userDrawn="1"/>
        </p:nvSpPr>
        <p:spPr>
          <a:xfrm flipV="1">
            <a:off x="1553105" y="4316352"/>
            <a:ext cx="15474659" cy="19050"/>
          </a:xfrm>
          <a:prstGeom prst="line">
            <a:avLst/>
          </a:prstGeom>
          <a:ln w="38100" cap="flat">
            <a:solidFill>
              <a:srgbClr val="7C3483"/>
            </a:solidFill>
            <a:prstDash val="solid"/>
            <a:headEnd type="none" w="sm" len="sm"/>
            <a:tailEnd type="none" w="sm" len="sm"/>
          </a:ln>
        </p:spPr>
        <p:txBody>
          <a:bodyPr/>
          <a:lstStyle/>
          <a:p>
            <a:endParaRPr lang="en-US"/>
          </a:p>
        </p:txBody>
      </p:sp>
      <p:sp>
        <p:nvSpPr>
          <p:cNvPr id="3" name="Freeform 13">
            <a:extLst>
              <a:ext uri="{FF2B5EF4-FFF2-40B4-BE49-F238E27FC236}">
                <a16:creationId xmlns:a16="http://schemas.microsoft.com/office/drawing/2014/main" id="{7EF88382-70EE-FE95-D06E-4B9F73B70B75}"/>
              </a:ext>
            </a:extLst>
          </p:cNvPr>
          <p:cNvSpPr/>
          <p:nvPr userDrawn="1"/>
        </p:nvSpPr>
        <p:spPr>
          <a:xfrm>
            <a:off x="4624980" y="3185074"/>
            <a:ext cx="9126420" cy="2281605"/>
          </a:xfrm>
          <a:custGeom>
            <a:avLst/>
            <a:gdLst/>
            <a:ahLst/>
            <a:cxnLst/>
            <a:rect l="l" t="t" r="r" b="b"/>
            <a:pathLst>
              <a:path w="9126420" h="2281605">
                <a:moveTo>
                  <a:pt x="0" y="0"/>
                </a:moveTo>
                <a:lnTo>
                  <a:pt x="9126420" y="0"/>
                </a:lnTo>
                <a:lnTo>
                  <a:pt x="9126420" y="2281605"/>
                </a:lnTo>
                <a:lnTo>
                  <a:pt x="0" y="22816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solidFill>
                <a:srgbClr val="7C3483"/>
              </a:solidFill>
            </a:endParaRPr>
          </a:p>
        </p:txBody>
      </p:sp>
      <p:sp>
        <p:nvSpPr>
          <p:cNvPr id="21" name="Title 1">
            <a:extLst>
              <a:ext uri="{FF2B5EF4-FFF2-40B4-BE49-F238E27FC236}">
                <a16:creationId xmlns:a16="http://schemas.microsoft.com/office/drawing/2014/main" id="{FB650F2B-922A-958A-B334-48A52895C692}"/>
              </a:ext>
            </a:extLst>
          </p:cNvPr>
          <p:cNvSpPr>
            <a:spLocks noGrp="1"/>
          </p:cNvSpPr>
          <p:nvPr>
            <p:ph type="title" hasCustomPrompt="1"/>
          </p:nvPr>
        </p:nvSpPr>
        <p:spPr>
          <a:xfrm>
            <a:off x="6229349" y="3696837"/>
            <a:ext cx="5829300" cy="1301662"/>
          </a:xfrm>
        </p:spPr>
        <p:txBody>
          <a:bodyPr>
            <a:noAutofit/>
          </a:bodyPr>
          <a:lstStyle>
            <a:lvl1pPr algn="ctr">
              <a:defRPr sz="4300" b="1">
                <a:solidFill>
                  <a:schemeClr val="bg1"/>
                </a:solidFill>
                <a:latin typeface="Montserrat ExtraBold" panose="00000900000000000000" pitchFamily="2" charset="0"/>
              </a:defRPr>
            </a:lvl1pPr>
          </a:lstStyle>
          <a:p>
            <a:r>
              <a:rPr lang="en-US"/>
              <a:t>[INSERT TEXT</a:t>
            </a:r>
            <a:br>
              <a:rPr lang="en-US"/>
            </a:br>
            <a:r>
              <a:rPr lang="en-US"/>
              <a:t>Line 2]</a:t>
            </a:r>
          </a:p>
        </p:txBody>
      </p:sp>
    </p:spTree>
    <p:extLst>
      <p:ext uri="{BB962C8B-B14F-4D97-AF65-F5344CB8AC3E}">
        <p14:creationId xmlns:p14="http://schemas.microsoft.com/office/powerpoint/2010/main" val="10631365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AEFF0E1-FA36-E11F-96F4-2D9B1DE03F98}"/>
              </a:ext>
            </a:extLst>
          </p:cNvPr>
          <p:cNvSpPr/>
          <p:nvPr userDrawn="1"/>
        </p:nvSpPr>
        <p:spPr>
          <a:xfrm>
            <a:off x="11804666" y="4354452"/>
            <a:ext cx="6559534" cy="5932546"/>
          </a:xfrm>
          <a:custGeom>
            <a:avLst/>
            <a:gdLst>
              <a:gd name="connsiteX0" fmla="*/ 0 w 6559534"/>
              <a:gd name="connsiteY0" fmla="*/ 0 h 5932546"/>
              <a:gd name="connsiteX1" fmla="*/ 6559534 w 6559534"/>
              <a:gd name="connsiteY1" fmla="*/ 0 h 5932546"/>
              <a:gd name="connsiteX2" fmla="*/ 6559534 w 6559534"/>
              <a:gd name="connsiteY2" fmla="*/ 5932546 h 5932546"/>
              <a:gd name="connsiteX3" fmla="*/ 0 w 6559534"/>
              <a:gd name="connsiteY3" fmla="*/ 5932546 h 5932546"/>
            </a:gdLst>
            <a:ahLst/>
            <a:cxnLst>
              <a:cxn ang="0">
                <a:pos x="connsiteX0" y="connsiteY0"/>
              </a:cxn>
              <a:cxn ang="0">
                <a:pos x="connsiteX1" y="connsiteY1"/>
              </a:cxn>
              <a:cxn ang="0">
                <a:pos x="connsiteX2" y="connsiteY2"/>
              </a:cxn>
              <a:cxn ang="0">
                <a:pos x="connsiteX3" y="connsiteY3"/>
              </a:cxn>
            </a:cxnLst>
            <a:rect l="l" t="t" r="r" b="b"/>
            <a:pathLst>
              <a:path w="6559534" h="5932546">
                <a:moveTo>
                  <a:pt x="0" y="0"/>
                </a:moveTo>
                <a:lnTo>
                  <a:pt x="6559534" y="0"/>
                </a:lnTo>
                <a:lnTo>
                  <a:pt x="6559534" y="5932546"/>
                </a:lnTo>
                <a:lnTo>
                  <a:pt x="0" y="5932546"/>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1" name="Freeform: Shape 10">
            <a:extLst>
              <a:ext uri="{FF2B5EF4-FFF2-40B4-BE49-F238E27FC236}">
                <a16:creationId xmlns:a16="http://schemas.microsoft.com/office/drawing/2014/main" id="{261A34A5-5DCA-5090-1B26-CAEC5338E9B6}"/>
              </a:ext>
            </a:extLst>
          </p:cNvPr>
          <p:cNvSpPr/>
          <p:nvPr userDrawn="1"/>
        </p:nvSpPr>
        <p:spPr>
          <a:xfrm>
            <a:off x="5548105" y="5910644"/>
            <a:ext cx="6559535" cy="4415795"/>
          </a:xfrm>
          <a:custGeom>
            <a:avLst/>
            <a:gdLst>
              <a:gd name="connsiteX0" fmla="*/ 0 w 6559535"/>
              <a:gd name="connsiteY0" fmla="*/ 0 h 4415795"/>
              <a:gd name="connsiteX1" fmla="*/ 6559535 w 6559535"/>
              <a:gd name="connsiteY1" fmla="*/ 0 h 4415795"/>
              <a:gd name="connsiteX2" fmla="*/ 6559535 w 6559535"/>
              <a:gd name="connsiteY2" fmla="*/ 4415795 h 4415795"/>
              <a:gd name="connsiteX3" fmla="*/ 0 w 6559535"/>
              <a:gd name="connsiteY3" fmla="*/ 4415795 h 4415795"/>
            </a:gdLst>
            <a:ahLst/>
            <a:cxnLst>
              <a:cxn ang="0">
                <a:pos x="connsiteX0" y="connsiteY0"/>
              </a:cxn>
              <a:cxn ang="0">
                <a:pos x="connsiteX1" y="connsiteY1"/>
              </a:cxn>
              <a:cxn ang="0">
                <a:pos x="connsiteX2" y="connsiteY2"/>
              </a:cxn>
              <a:cxn ang="0">
                <a:pos x="connsiteX3" y="connsiteY3"/>
              </a:cxn>
            </a:cxnLst>
            <a:rect l="l" t="t" r="r" b="b"/>
            <a:pathLst>
              <a:path w="6559535" h="4415795">
                <a:moveTo>
                  <a:pt x="0" y="0"/>
                </a:moveTo>
                <a:lnTo>
                  <a:pt x="6559535" y="0"/>
                </a:lnTo>
                <a:lnTo>
                  <a:pt x="6559535" y="4415795"/>
                </a:lnTo>
                <a:lnTo>
                  <a:pt x="0" y="441579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2" name="Freeform: Shape 11">
            <a:extLst>
              <a:ext uri="{FF2B5EF4-FFF2-40B4-BE49-F238E27FC236}">
                <a16:creationId xmlns:a16="http://schemas.microsoft.com/office/drawing/2014/main" id="{0CC4BCA1-2537-A21E-D293-5579EF4A551D}"/>
              </a:ext>
            </a:extLst>
          </p:cNvPr>
          <p:cNvSpPr/>
          <p:nvPr userDrawn="1"/>
        </p:nvSpPr>
        <p:spPr>
          <a:xfrm>
            <a:off x="-75258" y="5424732"/>
            <a:ext cx="5903389" cy="4862269"/>
          </a:xfrm>
          <a:custGeom>
            <a:avLst/>
            <a:gdLst>
              <a:gd name="connsiteX0" fmla="*/ 0 w 5903389"/>
              <a:gd name="connsiteY0" fmla="*/ 0 h 4862269"/>
              <a:gd name="connsiteX1" fmla="*/ 5903389 w 5903389"/>
              <a:gd name="connsiteY1" fmla="*/ 0 h 4862269"/>
              <a:gd name="connsiteX2" fmla="*/ 5903389 w 5903389"/>
              <a:gd name="connsiteY2" fmla="*/ 4862269 h 4862269"/>
              <a:gd name="connsiteX3" fmla="*/ 0 w 5903389"/>
              <a:gd name="connsiteY3" fmla="*/ 4862269 h 4862269"/>
            </a:gdLst>
            <a:ahLst/>
            <a:cxnLst>
              <a:cxn ang="0">
                <a:pos x="connsiteX0" y="connsiteY0"/>
              </a:cxn>
              <a:cxn ang="0">
                <a:pos x="connsiteX1" y="connsiteY1"/>
              </a:cxn>
              <a:cxn ang="0">
                <a:pos x="connsiteX2" y="connsiteY2"/>
              </a:cxn>
              <a:cxn ang="0">
                <a:pos x="connsiteX3" y="connsiteY3"/>
              </a:cxn>
            </a:cxnLst>
            <a:rect l="l" t="t" r="r" b="b"/>
            <a:pathLst>
              <a:path w="5903389" h="4862269">
                <a:moveTo>
                  <a:pt x="0" y="0"/>
                </a:moveTo>
                <a:lnTo>
                  <a:pt x="5903389" y="0"/>
                </a:lnTo>
                <a:lnTo>
                  <a:pt x="5903389" y="4862269"/>
                </a:lnTo>
                <a:lnTo>
                  <a:pt x="0" y="486226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3" name="Freeform: Shape 12">
            <a:extLst>
              <a:ext uri="{FF2B5EF4-FFF2-40B4-BE49-F238E27FC236}">
                <a16:creationId xmlns:a16="http://schemas.microsoft.com/office/drawing/2014/main" id="{33DFC70E-D3A6-041F-169F-34ED46E35ECC}"/>
              </a:ext>
            </a:extLst>
          </p:cNvPr>
          <p:cNvSpPr/>
          <p:nvPr userDrawn="1"/>
        </p:nvSpPr>
        <p:spPr>
          <a:xfrm>
            <a:off x="12211054" y="1"/>
            <a:ext cx="6142260" cy="4204649"/>
          </a:xfrm>
          <a:custGeom>
            <a:avLst/>
            <a:gdLst>
              <a:gd name="connsiteX0" fmla="*/ 0 w 6142260"/>
              <a:gd name="connsiteY0" fmla="*/ 0 h 4204649"/>
              <a:gd name="connsiteX1" fmla="*/ 6142260 w 6142260"/>
              <a:gd name="connsiteY1" fmla="*/ 0 h 4204649"/>
              <a:gd name="connsiteX2" fmla="*/ 6142260 w 6142260"/>
              <a:gd name="connsiteY2" fmla="*/ 4204649 h 4204649"/>
              <a:gd name="connsiteX3" fmla="*/ 0 w 6142260"/>
              <a:gd name="connsiteY3" fmla="*/ 4204649 h 4204649"/>
            </a:gdLst>
            <a:ahLst/>
            <a:cxnLst>
              <a:cxn ang="0">
                <a:pos x="connsiteX0" y="connsiteY0"/>
              </a:cxn>
              <a:cxn ang="0">
                <a:pos x="connsiteX1" y="connsiteY1"/>
              </a:cxn>
              <a:cxn ang="0">
                <a:pos x="connsiteX2" y="connsiteY2"/>
              </a:cxn>
              <a:cxn ang="0">
                <a:pos x="connsiteX3" y="connsiteY3"/>
              </a:cxn>
            </a:cxnLst>
            <a:rect l="l" t="t" r="r" b="b"/>
            <a:pathLst>
              <a:path w="6142260" h="4204649">
                <a:moveTo>
                  <a:pt x="0" y="0"/>
                </a:moveTo>
                <a:lnTo>
                  <a:pt x="6142260" y="0"/>
                </a:lnTo>
                <a:lnTo>
                  <a:pt x="6142260" y="4204649"/>
                </a:lnTo>
                <a:lnTo>
                  <a:pt x="0" y="420464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4" name="Freeform: Shape 13">
            <a:extLst>
              <a:ext uri="{FF2B5EF4-FFF2-40B4-BE49-F238E27FC236}">
                <a16:creationId xmlns:a16="http://schemas.microsoft.com/office/drawing/2014/main" id="{415DF0E1-E295-5DAB-189E-D99DDF3E553E}"/>
              </a:ext>
            </a:extLst>
          </p:cNvPr>
          <p:cNvSpPr/>
          <p:nvPr userDrawn="1"/>
        </p:nvSpPr>
        <p:spPr>
          <a:xfrm>
            <a:off x="5864233" y="-39439"/>
            <a:ext cx="6559534" cy="4826133"/>
          </a:xfrm>
          <a:custGeom>
            <a:avLst/>
            <a:gdLst>
              <a:gd name="connsiteX0" fmla="*/ 0 w 6559534"/>
              <a:gd name="connsiteY0" fmla="*/ 0 h 4826133"/>
              <a:gd name="connsiteX1" fmla="*/ 6559534 w 6559534"/>
              <a:gd name="connsiteY1" fmla="*/ 0 h 4826133"/>
              <a:gd name="connsiteX2" fmla="*/ 6559534 w 6559534"/>
              <a:gd name="connsiteY2" fmla="*/ 4826133 h 4826133"/>
              <a:gd name="connsiteX3" fmla="*/ 0 w 6559534"/>
              <a:gd name="connsiteY3" fmla="*/ 4826133 h 4826133"/>
            </a:gdLst>
            <a:ahLst/>
            <a:cxnLst>
              <a:cxn ang="0">
                <a:pos x="connsiteX0" y="connsiteY0"/>
              </a:cxn>
              <a:cxn ang="0">
                <a:pos x="connsiteX1" y="connsiteY1"/>
              </a:cxn>
              <a:cxn ang="0">
                <a:pos x="connsiteX2" y="connsiteY2"/>
              </a:cxn>
              <a:cxn ang="0">
                <a:pos x="connsiteX3" y="connsiteY3"/>
              </a:cxn>
            </a:cxnLst>
            <a:rect l="l" t="t" r="r" b="b"/>
            <a:pathLst>
              <a:path w="6559534" h="4826133">
                <a:moveTo>
                  <a:pt x="0" y="0"/>
                </a:moveTo>
                <a:lnTo>
                  <a:pt x="6559534" y="0"/>
                </a:lnTo>
                <a:lnTo>
                  <a:pt x="6559534" y="4826133"/>
                </a:lnTo>
                <a:lnTo>
                  <a:pt x="0" y="4826133"/>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5" name="Freeform: Shape 14">
            <a:extLst>
              <a:ext uri="{FF2B5EF4-FFF2-40B4-BE49-F238E27FC236}">
                <a16:creationId xmlns:a16="http://schemas.microsoft.com/office/drawing/2014/main" id="{FD60C4ED-9552-B2D2-EB4D-CD72CBA7DD7E}"/>
              </a:ext>
            </a:extLst>
          </p:cNvPr>
          <p:cNvSpPr/>
          <p:nvPr userDrawn="1"/>
        </p:nvSpPr>
        <p:spPr>
          <a:xfrm>
            <a:off x="-76200" y="1"/>
            <a:ext cx="6241525" cy="6060467"/>
          </a:xfrm>
          <a:custGeom>
            <a:avLst/>
            <a:gdLst>
              <a:gd name="connsiteX0" fmla="*/ 0 w 6241525"/>
              <a:gd name="connsiteY0" fmla="*/ 0 h 6060467"/>
              <a:gd name="connsiteX1" fmla="*/ 6241525 w 6241525"/>
              <a:gd name="connsiteY1" fmla="*/ 0 h 6060467"/>
              <a:gd name="connsiteX2" fmla="*/ 6241525 w 6241525"/>
              <a:gd name="connsiteY2" fmla="*/ 6060467 h 6060467"/>
              <a:gd name="connsiteX3" fmla="*/ 0 w 6241525"/>
              <a:gd name="connsiteY3" fmla="*/ 6060467 h 6060467"/>
            </a:gdLst>
            <a:ahLst/>
            <a:cxnLst>
              <a:cxn ang="0">
                <a:pos x="connsiteX0" y="connsiteY0"/>
              </a:cxn>
              <a:cxn ang="0">
                <a:pos x="connsiteX1" y="connsiteY1"/>
              </a:cxn>
              <a:cxn ang="0">
                <a:pos x="connsiteX2" y="connsiteY2"/>
              </a:cxn>
              <a:cxn ang="0">
                <a:pos x="connsiteX3" y="connsiteY3"/>
              </a:cxn>
            </a:cxnLst>
            <a:rect l="l" t="t" r="r" b="b"/>
            <a:pathLst>
              <a:path w="6241525" h="6060467">
                <a:moveTo>
                  <a:pt x="0" y="0"/>
                </a:moveTo>
                <a:lnTo>
                  <a:pt x="6241525" y="0"/>
                </a:lnTo>
                <a:lnTo>
                  <a:pt x="6241525" y="6060467"/>
                </a:lnTo>
                <a:lnTo>
                  <a:pt x="0" y="6060467"/>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6" name="Freeform 9">
            <a:extLst>
              <a:ext uri="{FF2B5EF4-FFF2-40B4-BE49-F238E27FC236}">
                <a16:creationId xmlns:a16="http://schemas.microsoft.com/office/drawing/2014/main" id="{474A56B1-2C6D-986D-76DF-67A0113DA3EA}"/>
              </a:ext>
            </a:extLst>
          </p:cNvPr>
          <p:cNvSpPr/>
          <p:nvPr userDrawn="1"/>
        </p:nvSpPr>
        <p:spPr>
          <a:xfrm>
            <a:off x="493457" y="333030"/>
            <a:ext cx="17301086" cy="9620939"/>
          </a:xfrm>
          <a:custGeom>
            <a:avLst/>
            <a:gdLst/>
            <a:ahLst/>
            <a:cxnLst/>
            <a:rect l="l" t="t" r="r" b="b"/>
            <a:pathLst>
              <a:path w="4556665" h="2533910">
                <a:moveTo>
                  <a:pt x="0" y="0"/>
                </a:moveTo>
                <a:lnTo>
                  <a:pt x="4556665" y="0"/>
                </a:lnTo>
                <a:lnTo>
                  <a:pt x="4556665" y="2533910"/>
                </a:lnTo>
                <a:lnTo>
                  <a:pt x="0" y="2533910"/>
                </a:lnTo>
                <a:close/>
              </a:path>
            </a:pathLst>
          </a:custGeom>
          <a:solidFill>
            <a:srgbClr val="FFFFFF"/>
          </a:solidFill>
        </p:spPr>
        <p:txBody>
          <a:bodyPr/>
          <a:lstStyle/>
          <a:p>
            <a:endParaRPr lang="en-US"/>
          </a:p>
        </p:txBody>
      </p:sp>
      <p:sp>
        <p:nvSpPr>
          <p:cNvPr id="17" name="Footer Placeholder 4">
            <a:extLst>
              <a:ext uri="{FF2B5EF4-FFF2-40B4-BE49-F238E27FC236}">
                <a16:creationId xmlns:a16="http://schemas.microsoft.com/office/drawing/2014/main" id="{4B118C46-1AFC-60A1-1E55-82E2CCCADC43}"/>
              </a:ext>
            </a:extLst>
          </p:cNvPr>
          <p:cNvSpPr>
            <a:spLocks noGrp="1"/>
          </p:cNvSpPr>
          <p:nvPr>
            <p:ph type="ftr" sz="quarter" idx="11"/>
          </p:nvPr>
        </p:nvSpPr>
        <p:spPr>
          <a:xfrm>
            <a:off x="6057899" y="9343955"/>
            <a:ext cx="6172200" cy="419443"/>
          </a:xfrm>
        </p:spPr>
        <p:txBody>
          <a:bodyPr/>
          <a:lstStyle>
            <a:lvl1pP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20" name="Freeform 13">
            <a:extLst>
              <a:ext uri="{FF2B5EF4-FFF2-40B4-BE49-F238E27FC236}">
                <a16:creationId xmlns:a16="http://schemas.microsoft.com/office/drawing/2014/main" id="{9A989F5A-A323-36AA-834D-D5003F41DC87}"/>
              </a:ext>
            </a:extLst>
          </p:cNvPr>
          <p:cNvSpPr/>
          <p:nvPr userDrawn="1"/>
        </p:nvSpPr>
        <p:spPr>
          <a:xfrm>
            <a:off x="8587570" y="8205321"/>
            <a:ext cx="1112859" cy="1052979"/>
          </a:xfrm>
          <a:custGeom>
            <a:avLst/>
            <a:gdLst/>
            <a:ahLst/>
            <a:cxnLst/>
            <a:rect l="l" t="t" r="r" b="b"/>
            <a:pathLst>
              <a:path w="1112859" h="1052979">
                <a:moveTo>
                  <a:pt x="0" y="0"/>
                </a:moveTo>
                <a:lnTo>
                  <a:pt x="1112860" y="0"/>
                </a:lnTo>
                <a:lnTo>
                  <a:pt x="1112860" y="1052979"/>
                </a:lnTo>
                <a:lnTo>
                  <a:pt x="0" y="1052979"/>
                </a:lnTo>
                <a:lnTo>
                  <a:pt x="0" y="0"/>
                </a:lnTo>
                <a:close/>
              </a:path>
            </a:pathLst>
          </a:custGeom>
          <a:blipFill>
            <a:blip r:embed="rId4"/>
            <a:stretch>
              <a:fillRect/>
            </a:stretch>
          </a:blipFill>
        </p:spPr>
        <p:txBody>
          <a:bodyPr/>
          <a:lstStyle/>
          <a:p>
            <a:endParaRPr lang="en-US"/>
          </a:p>
        </p:txBody>
      </p:sp>
      <p:sp>
        <p:nvSpPr>
          <p:cNvPr id="6" name="AutoShape 11">
            <a:extLst>
              <a:ext uri="{FF2B5EF4-FFF2-40B4-BE49-F238E27FC236}">
                <a16:creationId xmlns:a16="http://schemas.microsoft.com/office/drawing/2014/main" id="{1B814659-C22E-1763-DE4B-F5213749E4C7}"/>
              </a:ext>
            </a:extLst>
          </p:cNvPr>
          <p:cNvSpPr/>
          <p:nvPr userDrawn="1"/>
        </p:nvSpPr>
        <p:spPr>
          <a:xfrm flipV="1">
            <a:off x="1553105" y="4316352"/>
            <a:ext cx="15474659" cy="19050"/>
          </a:xfrm>
          <a:prstGeom prst="line">
            <a:avLst/>
          </a:prstGeom>
          <a:ln w="38100" cap="flat">
            <a:solidFill>
              <a:srgbClr val="005C57"/>
            </a:solidFill>
            <a:prstDash val="solid"/>
            <a:headEnd type="none" w="sm" len="sm"/>
            <a:tailEnd type="none" w="sm" len="sm"/>
          </a:ln>
        </p:spPr>
        <p:txBody>
          <a:bodyPr/>
          <a:lstStyle/>
          <a:p>
            <a:endParaRPr lang="en-US"/>
          </a:p>
        </p:txBody>
      </p:sp>
      <p:sp>
        <p:nvSpPr>
          <p:cNvPr id="7" name="Freeform 13">
            <a:extLst>
              <a:ext uri="{FF2B5EF4-FFF2-40B4-BE49-F238E27FC236}">
                <a16:creationId xmlns:a16="http://schemas.microsoft.com/office/drawing/2014/main" id="{8EC330D3-CEBE-9990-2C81-67E611C9DFB0}"/>
              </a:ext>
            </a:extLst>
          </p:cNvPr>
          <p:cNvSpPr/>
          <p:nvPr userDrawn="1"/>
        </p:nvSpPr>
        <p:spPr>
          <a:xfrm>
            <a:off x="4580790" y="3175550"/>
            <a:ext cx="9126420" cy="2281605"/>
          </a:xfrm>
          <a:custGeom>
            <a:avLst/>
            <a:gdLst/>
            <a:ahLst/>
            <a:cxnLst/>
            <a:rect l="l" t="t" r="r" b="b"/>
            <a:pathLst>
              <a:path w="9126420" h="2281605">
                <a:moveTo>
                  <a:pt x="0" y="0"/>
                </a:moveTo>
                <a:lnTo>
                  <a:pt x="9126420" y="0"/>
                </a:lnTo>
                <a:lnTo>
                  <a:pt x="9126420" y="2281605"/>
                </a:lnTo>
                <a:lnTo>
                  <a:pt x="0" y="22816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1" name="Title 1">
            <a:extLst>
              <a:ext uri="{FF2B5EF4-FFF2-40B4-BE49-F238E27FC236}">
                <a16:creationId xmlns:a16="http://schemas.microsoft.com/office/drawing/2014/main" id="{FB650F2B-922A-958A-B334-48A52895C692}"/>
              </a:ext>
            </a:extLst>
          </p:cNvPr>
          <p:cNvSpPr>
            <a:spLocks noGrp="1"/>
          </p:cNvSpPr>
          <p:nvPr>
            <p:ph type="title" hasCustomPrompt="1"/>
          </p:nvPr>
        </p:nvSpPr>
        <p:spPr>
          <a:xfrm>
            <a:off x="6229349" y="3696837"/>
            <a:ext cx="5829300" cy="1301662"/>
          </a:xfrm>
        </p:spPr>
        <p:txBody>
          <a:bodyPr>
            <a:noAutofit/>
          </a:bodyPr>
          <a:lstStyle>
            <a:lvl1pPr algn="ctr">
              <a:defRPr sz="4300" b="1">
                <a:solidFill>
                  <a:schemeClr val="bg1"/>
                </a:solidFill>
                <a:latin typeface="Montserrat ExtraBold" panose="00000900000000000000" pitchFamily="2" charset="0"/>
              </a:defRPr>
            </a:lvl1pPr>
          </a:lstStyle>
          <a:p>
            <a:r>
              <a:rPr lang="en-US"/>
              <a:t>LINGUAMEETING</a:t>
            </a:r>
          </a:p>
        </p:txBody>
      </p:sp>
    </p:spTree>
    <p:extLst>
      <p:ext uri="{BB962C8B-B14F-4D97-AF65-F5344CB8AC3E}">
        <p14:creationId xmlns:p14="http://schemas.microsoft.com/office/powerpoint/2010/main" val="17260601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AEFF0E1-FA36-E11F-96F4-2D9B1DE03F98}"/>
              </a:ext>
            </a:extLst>
          </p:cNvPr>
          <p:cNvSpPr/>
          <p:nvPr userDrawn="1"/>
        </p:nvSpPr>
        <p:spPr>
          <a:xfrm>
            <a:off x="11804666" y="4354452"/>
            <a:ext cx="6559534" cy="5932546"/>
          </a:xfrm>
          <a:custGeom>
            <a:avLst/>
            <a:gdLst>
              <a:gd name="connsiteX0" fmla="*/ 0 w 6559534"/>
              <a:gd name="connsiteY0" fmla="*/ 0 h 5932546"/>
              <a:gd name="connsiteX1" fmla="*/ 6559534 w 6559534"/>
              <a:gd name="connsiteY1" fmla="*/ 0 h 5932546"/>
              <a:gd name="connsiteX2" fmla="*/ 6559534 w 6559534"/>
              <a:gd name="connsiteY2" fmla="*/ 5932546 h 5932546"/>
              <a:gd name="connsiteX3" fmla="*/ 0 w 6559534"/>
              <a:gd name="connsiteY3" fmla="*/ 5932546 h 5932546"/>
            </a:gdLst>
            <a:ahLst/>
            <a:cxnLst>
              <a:cxn ang="0">
                <a:pos x="connsiteX0" y="connsiteY0"/>
              </a:cxn>
              <a:cxn ang="0">
                <a:pos x="connsiteX1" y="connsiteY1"/>
              </a:cxn>
              <a:cxn ang="0">
                <a:pos x="connsiteX2" y="connsiteY2"/>
              </a:cxn>
              <a:cxn ang="0">
                <a:pos x="connsiteX3" y="connsiteY3"/>
              </a:cxn>
            </a:cxnLst>
            <a:rect l="l" t="t" r="r" b="b"/>
            <a:pathLst>
              <a:path w="6559534" h="5932546">
                <a:moveTo>
                  <a:pt x="0" y="0"/>
                </a:moveTo>
                <a:lnTo>
                  <a:pt x="6559534" y="0"/>
                </a:lnTo>
                <a:lnTo>
                  <a:pt x="6559534" y="5932546"/>
                </a:lnTo>
                <a:lnTo>
                  <a:pt x="0" y="5932546"/>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1" name="Freeform: Shape 10">
            <a:extLst>
              <a:ext uri="{FF2B5EF4-FFF2-40B4-BE49-F238E27FC236}">
                <a16:creationId xmlns:a16="http://schemas.microsoft.com/office/drawing/2014/main" id="{261A34A5-5DCA-5090-1B26-CAEC5338E9B6}"/>
              </a:ext>
            </a:extLst>
          </p:cNvPr>
          <p:cNvSpPr/>
          <p:nvPr userDrawn="1"/>
        </p:nvSpPr>
        <p:spPr>
          <a:xfrm>
            <a:off x="5548105" y="5910644"/>
            <a:ext cx="6559535" cy="4415795"/>
          </a:xfrm>
          <a:custGeom>
            <a:avLst/>
            <a:gdLst>
              <a:gd name="connsiteX0" fmla="*/ 0 w 6559535"/>
              <a:gd name="connsiteY0" fmla="*/ 0 h 4415795"/>
              <a:gd name="connsiteX1" fmla="*/ 6559535 w 6559535"/>
              <a:gd name="connsiteY1" fmla="*/ 0 h 4415795"/>
              <a:gd name="connsiteX2" fmla="*/ 6559535 w 6559535"/>
              <a:gd name="connsiteY2" fmla="*/ 4415795 h 4415795"/>
              <a:gd name="connsiteX3" fmla="*/ 0 w 6559535"/>
              <a:gd name="connsiteY3" fmla="*/ 4415795 h 4415795"/>
            </a:gdLst>
            <a:ahLst/>
            <a:cxnLst>
              <a:cxn ang="0">
                <a:pos x="connsiteX0" y="connsiteY0"/>
              </a:cxn>
              <a:cxn ang="0">
                <a:pos x="connsiteX1" y="connsiteY1"/>
              </a:cxn>
              <a:cxn ang="0">
                <a:pos x="connsiteX2" y="connsiteY2"/>
              </a:cxn>
              <a:cxn ang="0">
                <a:pos x="connsiteX3" y="connsiteY3"/>
              </a:cxn>
            </a:cxnLst>
            <a:rect l="l" t="t" r="r" b="b"/>
            <a:pathLst>
              <a:path w="6559535" h="4415795">
                <a:moveTo>
                  <a:pt x="0" y="0"/>
                </a:moveTo>
                <a:lnTo>
                  <a:pt x="6559535" y="0"/>
                </a:lnTo>
                <a:lnTo>
                  <a:pt x="6559535" y="4415795"/>
                </a:lnTo>
                <a:lnTo>
                  <a:pt x="0" y="441579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2" name="Freeform: Shape 11">
            <a:extLst>
              <a:ext uri="{FF2B5EF4-FFF2-40B4-BE49-F238E27FC236}">
                <a16:creationId xmlns:a16="http://schemas.microsoft.com/office/drawing/2014/main" id="{0CC4BCA1-2537-A21E-D293-5579EF4A551D}"/>
              </a:ext>
            </a:extLst>
          </p:cNvPr>
          <p:cNvSpPr/>
          <p:nvPr userDrawn="1"/>
        </p:nvSpPr>
        <p:spPr>
          <a:xfrm>
            <a:off x="-75258" y="5424732"/>
            <a:ext cx="5903389" cy="4862269"/>
          </a:xfrm>
          <a:custGeom>
            <a:avLst/>
            <a:gdLst>
              <a:gd name="connsiteX0" fmla="*/ 0 w 5903389"/>
              <a:gd name="connsiteY0" fmla="*/ 0 h 4862269"/>
              <a:gd name="connsiteX1" fmla="*/ 5903389 w 5903389"/>
              <a:gd name="connsiteY1" fmla="*/ 0 h 4862269"/>
              <a:gd name="connsiteX2" fmla="*/ 5903389 w 5903389"/>
              <a:gd name="connsiteY2" fmla="*/ 4862269 h 4862269"/>
              <a:gd name="connsiteX3" fmla="*/ 0 w 5903389"/>
              <a:gd name="connsiteY3" fmla="*/ 4862269 h 4862269"/>
            </a:gdLst>
            <a:ahLst/>
            <a:cxnLst>
              <a:cxn ang="0">
                <a:pos x="connsiteX0" y="connsiteY0"/>
              </a:cxn>
              <a:cxn ang="0">
                <a:pos x="connsiteX1" y="connsiteY1"/>
              </a:cxn>
              <a:cxn ang="0">
                <a:pos x="connsiteX2" y="connsiteY2"/>
              </a:cxn>
              <a:cxn ang="0">
                <a:pos x="connsiteX3" y="connsiteY3"/>
              </a:cxn>
            </a:cxnLst>
            <a:rect l="l" t="t" r="r" b="b"/>
            <a:pathLst>
              <a:path w="5903389" h="4862269">
                <a:moveTo>
                  <a:pt x="0" y="0"/>
                </a:moveTo>
                <a:lnTo>
                  <a:pt x="5903389" y="0"/>
                </a:lnTo>
                <a:lnTo>
                  <a:pt x="5903389" y="4862269"/>
                </a:lnTo>
                <a:lnTo>
                  <a:pt x="0" y="486226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3" name="Freeform: Shape 12">
            <a:extLst>
              <a:ext uri="{FF2B5EF4-FFF2-40B4-BE49-F238E27FC236}">
                <a16:creationId xmlns:a16="http://schemas.microsoft.com/office/drawing/2014/main" id="{33DFC70E-D3A6-041F-169F-34ED46E35ECC}"/>
              </a:ext>
            </a:extLst>
          </p:cNvPr>
          <p:cNvSpPr/>
          <p:nvPr userDrawn="1"/>
        </p:nvSpPr>
        <p:spPr>
          <a:xfrm>
            <a:off x="12211054" y="1"/>
            <a:ext cx="6142260" cy="4204649"/>
          </a:xfrm>
          <a:custGeom>
            <a:avLst/>
            <a:gdLst>
              <a:gd name="connsiteX0" fmla="*/ 0 w 6142260"/>
              <a:gd name="connsiteY0" fmla="*/ 0 h 4204649"/>
              <a:gd name="connsiteX1" fmla="*/ 6142260 w 6142260"/>
              <a:gd name="connsiteY1" fmla="*/ 0 h 4204649"/>
              <a:gd name="connsiteX2" fmla="*/ 6142260 w 6142260"/>
              <a:gd name="connsiteY2" fmla="*/ 4204649 h 4204649"/>
              <a:gd name="connsiteX3" fmla="*/ 0 w 6142260"/>
              <a:gd name="connsiteY3" fmla="*/ 4204649 h 4204649"/>
            </a:gdLst>
            <a:ahLst/>
            <a:cxnLst>
              <a:cxn ang="0">
                <a:pos x="connsiteX0" y="connsiteY0"/>
              </a:cxn>
              <a:cxn ang="0">
                <a:pos x="connsiteX1" y="connsiteY1"/>
              </a:cxn>
              <a:cxn ang="0">
                <a:pos x="connsiteX2" y="connsiteY2"/>
              </a:cxn>
              <a:cxn ang="0">
                <a:pos x="connsiteX3" y="connsiteY3"/>
              </a:cxn>
            </a:cxnLst>
            <a:rect l="l" t="t" r="r" b="b"/>
            <a:pathLst>
              <a:path w="6142260" h="4204649">
                <a:moveTo>
                  <a:pt x="0" y="0"/>
                </a:moveTo>
                <a:lnTo>
                  <a:pt x="6142260" y="0"/>
                </a:lnTo>
                <a:lnTo>
                  <a:pt x="6142260" y="4204649"/>
                </a:lnTo>
                <a:lnTo>
                  <a:pt x="0" y="420464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4" name="Freeform: Shape 13">
            <a:extLst>
              <a:ext uri="{FF2B5EF4-FFF2-40B4-BE49-F238E27FC236}">
                <a16:creationId xmlns:a16="http://schemas.microsoft.com/office/drawing/2014/main" id="{415DF0E1-E295-5DAB-189E-D99DDF3E553E}"/>
              </a:ext>
            </a:extLst>
          </p:cNvPr>
          <p:cNvSpPr/>
          <p:nvPr userDrawn="1"/>
        </p:nvSpPr>
        <p:spPr>
          <a:xfrm>
            <a:off x="5864233" y="-39439"/>
            <a:ext cx="6559534" cy="4826133"/>
          </a:xfrm>
          <a:custGeom>
            <a:avLst/>
            <a:gdLst>
              <a:gd name="connsiteX0" fmla="*/ 0 w 6559534"/>
              <a:gd name="connsiteY0" fmla="*/ 0 h 4826133"/>
              <a:gd name="connsiteX1" fmla="*/ 6559534 w 6559534"/>
              <a:gd name="connsiteY1" fmla="*/ 0 h 4826133"/>
              <a:gd name="connsiteX2" fmla="*/ 6559534 w 6559534"/>
              <a:gd name="connsiteY2" fmla="*/ 4826133 h 4826133"/>
              <a:gd name="connsiteX3" fmla="*/ 0 w 6559534"/>
              <a:gd name="connsiteY3" fmla="*/ 4826133 h 4826133"/>
            </a:gdLst>
            <a:ahLst/>
            <a:cxnLst>
              <a:cxn ang="0">
                <a:pos x="connsiteX0" y="connsiteY0"/>
              </a:cxn>
              <a:cxn ang="0">
                <a:pos x="connsiteX1" y="connsiteY1"/>
              </a:cxn>
              <a:cxn ang="0">
                <a:pos x="connsiteX2" y="connsiteY2"/>
              </a:cxn>
              <a:cxn ang="0">
                <a:pos x="connsiteX3" y="connsiteY3"/>
              </a:cxn>
            </a:cxnLst>
            <a:rect l="l" t="t" r="r" b="b"/>
            <a:pathLst>
              <a:path w="6559534" h="4826133">
                <a:moveTo>
                  <a:pt x="0" y="0"/>
                </a:moveTo>
                <a:lnTo>
                  <a:pt x="6559534" y="0"/>
                </a:lnTo>
                <a:lnTo>
                  <a:pt x="6559534" y="4826133"/>
                </a:lnTo>
                <a:lnTo>
                  <a:pt x="0" y="4826133"/>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5" name="Freeform: Shape 14">
            <a:extLst>
              <a:ext uri="{FF2B5EF4-FFF2-40B4-BE49-F238E27FC236}">
                <a16:creationId xmlns:a16="http://schemas.microsoft.com/office/drawing/2014/main" id="{FD60C4ED-9552-B2D2-EB4D-CD72CBA7DD7E}"/>
              </a:ext>
            </a:extLst>
          </p:cNvPr>
          <p:cNvSpPr/>
          <p:nvPr userDrawn="1"/>
        </p:nvSpPr>
        <p:spPr>
          <a:xfrm>
            <a:off x="-76200" y="1"/>
            <a:ext cx="6241525" cy="6060467"/>
          </a:xfrm>
          <a:custGeom>
            <a:avLst/>
            <a:gdLst>
              <a:gd name="connsiteX0" fmla="*/ 0 w 6241525"/>
              <a:gd name="connsiteY0" fmla="*/ 0 h 6060467"/>
              <a:gd name="connsiteX1" fmla="*/ 6241525 w 6241525"/>
              <a:gd name="connsiteY1" fmla="*/ 0 h 6060467"/>
              <a:gd name="connsiteX2" fmla="*/ 6241525 w 6241525"/>
              <a:gd name="connsiteY2" fmla="*/ 6060467 h 6060467"/>
              <a:gd name="connsiteX3" fmla="*/ 0 w 6241525"/>
              <a:gd name="connsiteY3" fmla="*/ 6060467 h 6060467"/>
            </a:gdLst>
            <a:ahLst/>
            <a:cxnLst>
              <a:cxn ang="0">
                <a:pos x="connsiteX0" y="connsiteY0"/>
              </a:cxn>
              <a:cxn ang="0">
                <a:pos x="connsiteX1" y="connsiteY1"/>
              </a:cxn>
              <a:cxn ang="0">
                <a:pos x="connsiteX2" y="connsiteY2"/>
              </a:cxn>
              <a:cxn ang="0">
                <a:pos x="connsiteX3" y="connsiteY3"/>
              </a:cxn>
            </a:cxnLst>
            <a:rect l="l" t="t" r="r" b="b"/>
            <a:pathLst>
              <a:path w="6241525" h="6060467">
                <a:moveTo>
                  <a:pt x="0" y="0"/>
                </a:moveTo>
                <a:lnTo>
                  <a:pt x="6241525" y="0"/>
                </a:lnTo>
                <a:lnTo>
                  <a:pt x="6241525" y="6060467"/>
                </a:lnTo>
                <a:lnTo>
                  <a:pt x="0" y="6060467"/>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6" name="Freeform 9">
            <a:extLst>
              <a:ext uri="{FF2B5EF4-FFF2-40B4-BE49-F238E27FC236}">
                <a16:creationId xmlns:a16="http://schemas.microsoft.com/office/drawing/2014/main" id="{474A56B1-2C6D-986D-76DF-67A0113DA3EA}"/>
              </a:ext>
            </a:extLst>
          </p:cNvPr>
          <p:cNvSpPr/>
          <p:nvPr userDrawn="1"/>
        </p:nvSpPr>
        <p:spPr>
          <a:xfrm>
            <a:off x="493457" y="333030"/>
            <a:ext cx="17301086" cy="9620939"/>
          </a:xfrm>
          <a:custGeom>
            <a:avLst/>
            <a:gdLst/>
            <a:ahLst/>
            <a:cxnLst/>
            <a:rect l="l" t="t" r="r" b="b"/>
            <a:pathLst>
              <a:path w="4556665" h="2533910">
                <a:moveTo>
                  <a:pt x="0" y="0"/>
                </a:moveTo>
                <a:lnTo>
                  <a:pt x="4556665" y="0"/>
                </a:lnTo>
                <a:lnTo>
                  <a:pt x="4556665" y="2533910"/>
                </a:lnTo>
                <a:lnTo>
                  <a:pt x="0" y="2533910"/>
                </a:lnTo>
                <a:close/>
              </a:path>
            </a:pathLst>
          </a:custGeom>
          <a:solidFill>
            <a:srgbClr val="FFFFFF"/>
          </a:solidFill>
        </p:spPr>
        <p:txBody>
          <a:bodyPr/>
          <a:lstStyle/>
          <a:p>
            <a:endParaRPr lang="en-US"/>
          </a:p>
        </p:txBody>
      </p:sp>
      <p:sp>
        <p:nvSpPr>
          <p:cNvPr id="17" name="Footer Placeholder 4">
            <a:extLst>
              <a:ext uri="{FF2B5EF4-FFF2-40B4-BE49-F238E27FC236}">
                <a16:creationId xmlns:a16="http://schemas.microsoft.com/office/drawing/2014/main" id="{4B118C46-1AFC-60A1-1E55-82E2CCCADC43}"/>
              </a:ext>
            </a:extLst>
          </p:cNvPr>
          <p:cNvSpPr>
            <a:spLocks noGrp="1"/>
          </p:cNvSpPr>
          <p:nvPr>
            <p:ph type="ftr" sz="quarter" idx="11"/>
          </p:nvPr>
        </p:nvSpPr>
        <p:spPr>
          <a:xfrm>
            <a:off x="6057899" y="9343955"/>
            <a:ext cx="6172200" cy="419443"/>
          </a:xfrm>
        </p:spPr>
        <p:txBody>
          <a:bodyPr/>
          <a:lstStyle>
            <a:lvl1pP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20" name="Freeform 13">
            <a:extLst>
              <a:ext uri="{FF2B5EF4-FFF2-40B4-BE49-F238E27FC236}">
                <a16:creationId xmlns:a16="http://schemas.microsoft.com/office/drawing/2014/main" id="{9A989F5A-A323-36AA-834D-D5003F41DC87}"/>
              </a:ext>
            </a:extLst>
          </p:cNvPr>
          <p:cNvSpPr/>
          <p:nvPr userDrawn="1"/>
        </p:nvSpPr>
        <p:spPr>
          <a:xfrm>
            <a:off x="8587570" y="8205321"/>
            <a:ext cx="1112859" cy="1052979"/>
          </a:xfrm>
          <a:custGeom>
            <a:avLst/>
            <a:gdLst/>
            <a:ahLst/>
            <a:cxnLst/>
            <a:rect l="l" t="t" r="r" b="b"/>
            <a:pathLst>
              <a:path w="1112859" h="1052979">
                <a:moveTo>
                  <a:pt x="0" y="0"/>
                </a:moveTo>
                <a:lnTo>
                  <a:pt x="1112860" y="0"/>
                </a:lnTo>
                <a:lnTo>
                  <a:pt x="1112860" y="1052979"/>
                </a:lnTo>
                <a:lnTo>
                  <a:pt x="0" y="1052979"/>
                </a:lnTo>
                <a:lnTo>
                  <a:pt x="0" y="0"/>
                </a:lnTo>
                <a:close/>
              </a:path>
            </a:pathLst>
          </a:custGeom>
          <a:blipFill>
            <a:blip r:embed="rId4"/>
            <a:stretch>
              <a:fillRect/>
            </a:stretch>
          </a:blipFill>
        </p:spPr>
        <p:txBody>
          <a:bodyPr/>
          <a:lstStyle/>
          <a:p>
            <a:endParaRPr lang="en-US"/>
          </a:p>
        </p:txBody>
      </p:sp>
      <p:sp>
        <p:nvSpPr>
          <p:cNvPr id="2" name="AutoShape 11">
            <a:extLst>
              <a:ext uri="{FF2B5EF4-FFF2-40B4-BE49-F238E27FC236}">
                <a16:creationId xmlns:a16="http://schemas.microsoft.com/office/drawing/2014/main" id="{077C1FFF-69B6-BB5A-848C-466EA401531A}"/>
              </a:ext>
            </a:extLst>
          </p:cNvPr>
          <p:cNvSpPr/>
          <p:nvPr userDrawn="1"/>
        </p:nvSpPr>
        <p:spPr>
          <a:xfrm flipV="1">
            <a:off x="1553105" y="4316352"/>
            <a:ext cx="15474659" cy="19050"/>
          </a:xfrm>
          <a:prstGeom prst="line">
            <a:avLst/>
          </a:prstGeom>
          <a:ln w="38100" cap="flat">
            <a:solidFill>
              <a:srgbClr val="7C3483"/>
            </a:solidFill>
            <a:prstDash val="solid"/>
            <a:headEnd type="none" w="sm" len="sm"/>
            <a:tailEnd type="none" w="sm" len="sm"/>
          </a:ln>
        </p:spPr>
        <p:txBody>
          <a:bodyPr/>
          <a:lstStyle/>
          <a:p>
            <a:endParaRPr lang="en-US"/>
          </a:p>
        </p:txBody>
      </p:sp>
      <p:sp>
        <p:nvSpPr>
          <p:cNvPr id="6" name="Freeform 5">
            <a:extLst>
              <a:ext uri="{FF2B5EF4-FFF2-40B4-BE49-F238E27FC236}">
                <a16:creationId xmlns:a16="http://schemas.microsoft.com/office/drawing/2014/main" id="{34456D4A-2B53-42A8-EE91-D087A1CF355A}"/>
              </a:ext>
            </a:extLst>
          </p:cNvPr>
          <p:cNvSpPr/>
          <p:nvPr userDrawn="1"/>
        </p:nvSpPr>
        <p:spPr>
          <a:xfrm>
            <a:off x="4558215" y="3152641"/>
            <a:ext cx="8814258" cy="2252371"/>
          </a:xfrm>
          <a:custGeom>
            <a:avLst/>
            <a:gdLst/>
            <a:ahLst/>
            <a:cxnLst/>
            <a:rect l="l" t="t" r="r" b="b"/>
            <a:pathLst>
              <a:path w="6001965" h="1500491">
                <a:moveTo>
                  <a:pt x="0" y="0"/>
                </a:moveTo>
                <a:lnTo>
                  <a:pt x="6001964" y="0"/>
                </a:lnTo>
                <a:lnTo>
                  <a:pt x="6001964" y="1500492"/>
                </a:lnTo>
                <a:lnTo>
                  <a:pt x="0" y="15004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1" name="Title 1">
            <a:extLst>
              <a:ext uri="{FF2B5EF4-FFF2-40B4-BE49-F238E27FC236}">
                <a16:creationId xmlns:a16="http://schemas.microsoft.com/office/drawing/2014/main" id="{FB650F2B-922A-958A-B334-48A52895C692}"/>
              </a:ext>
            </a:extLst>
          </p:cNvPr>
          <p:cNvSpPr>
            <a:spLocks noGrp="1"/>
          </p:cNvSpPr>
          <p:nvPr>
            <p:ph type="title" hasCustomPrompt="1"/>
          </p:nvPr>
        </p:nvSpPr>
        <p:spPr>
          <a:xfrm>
            <a:off x="5936063" y="3606974"/>
            <a:ext cx="5829300" cy="1301662"/>
          </a:xfrm>
        </p:spPr>
        <p:txBody>
          <a:bodyPr>
            <a:noAutofit/>
          </a:bodyPr>
          <a:lstStyle>
            <a:lvl1pPr algn="ctr">
              <a:defRPr sz="4300" b="1">
                <a:solidFill>
                  <a:schemeClr val="bg1"/>
                </a:solidFill>
                <a:latin typeface="Montserrat ExtraBold" panose="00000900000000000000" pitchFamily="2" charset="0"/>
              </a:defRPr>
            </a:lvl1pPr>
          </a:lstStyle>
          <a:p>
            <a:r>
              <a:rPr lang="en-US"/>
              <a:t>[INSERT TEXT</a:t>
            </a:r>
            <a:br>
              <a:rPr lang="en-US"/>
            </a:br>
            <a:r>
              <a:rPr lang="en-US"/>
              <a:t>Line 2]</a:t>
            </a:r>
          </a:p>
        </p:txBody>
      </p:sp>
    </p:spTree>
    <p:extLst>
      <p:ext uri="{BB962C8B-B14F-4D97-AF65-F5344CB8AC3E}">
        <p14:creationId xmlns:p14="http://schemas.microsoft.com/office/powerpoint/2010/main" val="11504707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AEFF0E1-FA36-E11F-96F4-2D9B1DE03F98}"/>
              </a:ext>
            </a:extLst>
          </p:cNvPr>
          <p:cNvSpPr/>
          <p:nvPr userDrawn="1"/>
        </p:nvSpPr>
        <p:spPr>
          <a:xfrm>
            <a:off x="11804666" y="4354452"/>
            <a:ext cx="6559534" cy="5932546"/>
          </a:xfrm>
          <a:custGeom>
            <a:avLst/>
            <a:gdLst>
              <a:gd name="connsiteX0" fmla="*/ 0 w 6559534"/>
              <a:gd name="connsiteY0" fmla="*/ 0 h 5932546"/>
              <a:gd name="connsiteX1" fmla="*/ 6559534 w 6559534"/>
              <a:gd name="connsiteY1" fmla="*/ 0 h 5932546"/>
              <a:gd name="connsiteX2" fmla="*/ 6559534 w 6559534"/>
              <a:gd name="connsiteY2" fmla="*/ 5932546 h 5932546"/>
              <a:gd name="connsiteX3" fmla="*/ 0 w 6559534"/>
              <a:gd name="connsiteY3" fmla="*/ 5932546 h 5932546"/>
            </a:gdLst>
            <a:ahLst/>
            <a:cxnLst>
              <a:cxn ang="0">
                <a:pos x="connsiteX0" y="connsiteY0"/>
              </a:cxn>
              <a:cxn ang="0">
                <a:pos x="connsiteX1" y="connsiteY1"/>
              </a:cxn>
              <a:cxn ang="0">
                <a:pos x="connsiteX2" y="connsiteY2"/>
              </a:cxn>
              <a:cxn ang="0">
                <a:pos x="connsiteX3" y="connsiteY3"/>
              </a:cxn>
            </a:cxnLst>
            <a:rect l="l" t="t" r="r" b="b"/>
            <a:pathLst>
              <a:path w="6559534" h="5932546">
                <a:moveTo>
                  <a:pt x="0" y="0"/>
                </a:moveTo>
                <a:lnTo>
                  <a:pt x="6559534" y="0"/>
                </a:lnTo>
                <a:lnTo>
                  <a:pt x="6559534" y="5932546"/>
                </a:lnTo>
                <a:lnTo>
                  <a:pt x="0" y="5932546"/>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1" name="Freeform: Shape 10">
            <a:extLst>
              <a:ext uri="{FF2B5EF4-FFF2-40B4-BE49-F238E27FC236}">
                <a16:creationId xmlns:a16="http://schemas.microsoft.com/office/drawing/2014/main" id="{261A34A5-5DCA-5090-1B26-CAEC5338E9B6}"/>
              </a:ext>
            </a:extLst>
          </p:cNvPr>
          <p:cNvSpPr/>
          <p:nvPr userDrawn="1"/>
        </p:nvSpPr>
        <p:spPr>
          <a:xfrm>
            <a:off x="5548105" y="5910644"/>
            <a:ext cx="6559535" cy="4415795"/>
          </a:xfrm>
          <a:custGeom>
            <a:avLst/>
            <a:gdLst>
              <a:gd name="connsiteX0" fmla="*/ 0 w 6559535"/>
              <a:gd name="connsiteY0" fmla="*/ 0 h 4415795"/>
              <a:gd name="connsiteX1" fmla="*/ 6559535 w 6559535"/>
              <a:gd name="connsiteY1" fmla="*/ 0 h 4415795"/>
              <a:gd name="connsiteX2" fmla="*/ 6559535 w 6559535"/>
              <a:gd name="connsiteY2" fmla="*/ 4415795 h 4415795"/>
              <a:gd name="connsiteX3" fmla="*/ 0 w 6559535"/>
              <a:gd name="connsiteY3" fmla="*/ 4415795 h 4415795"/>
            </a:gdLst>
            <a:ahLst/>
            <a:cxnLst>
              <a:cxn ang="0">
                <a:pos x="connsiteX0" y="connsiteY0"/>
              </a:cxn>
              <a:cxn ang="0">
                <a:pos x="connsiteX1" y="connsiteY1"/>
              </a:cxn>
              <a:cxn ang="0">
                <a:pos x="connsiteX2" y="connsiteY2"/>
              </a:cxn>
              <a:cxn ang="0">
                <a:pos x="connsiteX3" y="connsiteY3"/>
              </a:cxn>
            </a:cxnLst>
            <a:rect l="l" t="t" r="r" b="b"/>
            <a:pathLst>
              <a:path w="6559535" h="4415795">
                <a:moveTo>
                  <a:pt x="0" y="0"/>
                </a:moveTo>
                <a:lnTo>
                  <a:pt x="6559535" y="0"/>
                </a:lnTo>
                <a:lnTo>
                  <a:pt x="6559535" y="4415795"/>
                </a:lnTo>
                <a:lnTo>
                  <a:pt x="0" y="441579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2" name="Freeform: Shape 11">
            <a:extLst>
              <a:ext uri="{FF2B5EF4-FFF2-40B4-BE49-F238E27FC236}">
                <a16:creationId xmlns:a16="http://schemas.microsoft.com/office/drawing/2014/main" id="{0CC4BCA1-2537-A21E-D293-5579EF4A551D}"/>
              </a:ext>
            </a:extLst>
          </p:cNvPr>
          <p:cNvSpPr/>
          <p:nvPr userDrawn="1"/>
        </p:nvSpPr>
        <p:spPr>
          <a:xfrm>
            <a:off x="-75258" y="5424732"/>
            <a:ext cx="5903389" cy="4862269"/>
          </a:xfrm>
          <a:custGeom>
            <a:avLst/>
            <a:gdLst>
              <a:gd name="connsiteX0" fmla="*/ 0 w 5903389"/>
              <a:gd name="connsiteY0" fmla="*/ 0 h 4862269"/>
              <a:gd name="connsiteX1" fmla="*/ 5903389 w 5903389"/>
              <a:gd name="connsiteY1" fmla="*/ 0 h 4862269"/>
              <a:gd name="connsiteX2" fmla="*/ 5903389 w 5903389"/>
              <a:gd name="connsiteY2" fmla="*/ 4862269 h 4862269"/>
              <a:gd name="connsiteX3" fmla="*/ 0 w 5903389"/>
              <a:gd name="connsiteY3" fmla="*/ 4862269 h 4862269"/>
            </a:gdLst>
            <a:ahLst/>
            <a:cxnLst>
              <a:cxn ang="0">
                <a:pos x="connsiteX0" y="connsiteY0"/>
              </a:cxn>
              <a:cxn ang="0">
                <a:pos x="connsiteX1" y="connsiteY1"/>
              </a:cxn>
              <a:cxn ang="0">
                <a:pos x="connsiteX2" y="connsiteY2"/>
              </a:cxn>
              <a:cxn ang="0">
                <a:pos x="connsiteX3" y="connsiteY3"/>
              </a:cxn>
            </a:cxnLst>
            <a:rect l="l" t="t" r="r" b="b"/>
            <a:pathLst>
              <a:path w="5903389" h="4862269">
                <a:moveTo>
                  <a:pt x="0" y="0"/>
                </a:moveTo>
                <a:lnTo>
                  <a:pt x="5903389" y="0"/>
                </a:lnTo>
                <a:lnTo>
                  <a:pt x="5903389" y="4862269"/>
                </a:lnTo>
                <a:lnTo>
                  <a:pt x="0" y="486226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3" name="Freeform: Shape 12">
            <a:extLst>
              <a:ext uri="{FF2B5EF4-FFF2-40B4-BE49-F238E27FC236}">
                <a16:creationId xmlns:a16="http://schemas.microsoft.com/office/drawing/2014/main" id="{33DFC70E-D3A6-041F-169F-34ED46E35ECC}"/>
              </a:ext>
            </a:extLst>
          </p:cNvPr>
          <p:cNvSpPr/>
          <p:nvPr userDrawn="1"/>
        </p:nvSpPr>
        <p:spPr>
          <a:xfrm>
            <a:off x="12211054" y="1"/>
            <a:ext cx="6142260" cy="4204649"/>
          </a:xfrm>
          <a:custGeom>
            <a:avLst/>
            <a:gdLst>
              <a:gd name="connsiteX0" fmla="*/ 0 w 6142260"/>
              <a:gd name="connsiteY0" fmla="*/ 0 h 4204649"/>
              <a:gd name="connsiteX1" fmla="*/ 6142260 w 6142260"/>
              <a:gd name="connsiteY1" fmla="*/ 0 h 4204649"/>
              <a:gd name="connsiteX2" fmla="*/ 6142260 w 6142260"/>
              <a:gd name="connsiteY2" fmla="*/ 4204649 h 4204649"/>
              <a:gd name="connsiteX3" fmla="*/ 0 w 6142260"/>
              <a:gd name="connsiteY3" fmla="*/ 4204649 h 4204649"/>
            </a:gdLst>
            <a:ahLst/>
            <a:cxnLst>
              <a:cxn ang="0">
                <a:pos x="connsiteX0" y="connsiteY0"/>
              </a:cxn>
              <a:cxn ang="0">
                <a:pos x="connsiteX1" y="connsiteY1"/>
              </a:cxn>
              <a:cxn ang="0">
                <a:pos x="connsiteX2" y="connsiteY2"/>
              </a:cxn>
              <a:cxn ang="0">
                <a:pos x="connsiteX3" y="connsiteY3"/>
              </a:cxn>
            </a:cxnLst>
            <a:rect l="l" t="t" r="r" b="b"/>
            <a:pathLst>
              <a:path w="6142260" h="4204649">
                <a:moveTo>
                  <a:pt x="0" y="0"/>
                </a:moveTo>
                <a:lnTo>
                  <a:pt x="6142260" y="0"/>
                </a:lnTo>
                <a:lnTo>
                  <a:pt x="6142260" y="4204649"/>
                </a:lnTo>
                <a:lnTo>
                  <a:pt x="0" y="4204649"/>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4" name="Freeform: Shape 13">
            <a:extLst>
              <a:ext uri="{FF2B5EF4-FFF2-40B4-BE49-F238E27FC236}">
                <a16:creationId xmlns:a16="http://schemas.microsoft.com/office/drawing/2014/main" id="{415DF0E1-E295-5DAB-189E-D99DDF3E553E}"/>
              </a:ext>
            </a:extLst>
          </p:cNvPr>
          <p:cNvSpPr/>
          <p:nvPr userDrawn="1"/>
        </p:nvSpPr>
        <p:spPr>
          <a:xfrm>
            <a:off x="5864233" y="-39439"/>
            <a:ext cx="6559534" cy="4826133"/>
          </a:xfrm>
          <a:custGeom>
            <a:avLst/>
            <a:gdLst>
              <a:gd name="connsiteX0" fmla="*/ 0 w 6559534"/>
              <a:gd name="connsiteY0" fmla="*/ 0 h 4826133"/>
              <a:gd name="connsiteX1" fmla="*/ 6559534 w 6559534"/>
              <a:gd name="connsiteY1" fmla="*/ 0 h 4826133"/>
              <a:gd name="connsiteX2" fmla="*/ 6559534 w 6559534"/>
              <a:gd name="connsiteY2" fmla="*/ 4826133 h 4826133"/>
              <a:gd name="connsiteX3" fmla="*/ 0 w 6559534"/>
              <a:gd name="connsiteY3" fmla="*/ 4826133 h 4826133"/>
            </a:gdLst>
            <a:ahLst/>
            <a:cxnLst>
              <a:cxn ang="0">
                <a:pos x="connsiteX0" y="connsiteY0"/>
              </a:cxn>
              <a:cxn ang="0">
                <a:pos x="connsiteX1" y="connsiteY1"/>
              </a:cxn>
              <a:cxn ang="0">
                <a:pos x="connsiteX2" y="connsiteY2"/>
              </a:cxn>
              <a:cxn ang="0">
                <a:pos x="connsiteX3" y="connsiteY3"/>
              </a:cxn>
            </a:cxnLst>
            <a:rect l="l" t="t" r="r" b="b"/>
            <a:pathLst>
              <a:path w="6559534" h="4826133">
                <a:moveTo>
                  <a:pt x="0" y="0"/>
                </a:moveTo>
                <a:lnTo>
                  <a:pt x="6559534" y="0"/>
                </a:lnTo>
                <a:lnTo>
                  <a:pt x="6559534" y="4826133"/>
                </a:lnTo>
                <a:lnTo>
                  <a:pt x="0" y="4826133"/>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5" name="Freeform: Shape 14">
            <a:extLst>
              <a:ext uri="{FF2B5EF4-FFF2-40B4-BE49-F238E27FC236}">
                <a16:creationId xmlns:a16="http://schemas.microsoft.com/office/drawing/2014/main" id="{FD60C4ED-9552-B2D2-EB4D-CD72CBA7DD7E}"/>
              </a:ext>
            </a:extLst>
          </p:cNvPr>
          <p:cNvSpPr/>
          <p:nvPr userDrawn="1"/>
        </p:nvSpPr>
        <p:spPr>
          <a:xfrm>
            <a:off x="-76200" y="1"/>
            <a:ext cx="6241525" cy="6060467"/>
          </a:xfrm>
          <a:custGeom>
            <a:avLst/>
            <a:gdLst>
              <a:gd name="connsiteX0" fmla="*/ 0 w 6241525"/>
              <a:gd name="connsiteY0" fmla="*/ 0 h 6060467"/>
              <a:gd name="connsiteX1" fmla="*/ 6241525 w 6241525"/>
              <a:gd name="connsiteY1" fmla="*/ 0 h 6060467"/>
              <a:gd name="connsiteX2" fmla="*/ 6241525 w 6241525"/>
              <a:gd name="connsiteY2" fmla="*/ 6060467 h 6060467"/>
              <a:gd name="connsiteX3" fmla="*/ 0 w 6241525"/>
              <a:gd name="connsiteY3" fmla="*/ 6060467 h 6060467"/>
            </a:gdLst>
            <a:ahLst/>
            <a:cxnLst>
              <a:cxn ang="0">
                <a:pos x="connsiteX0" y="connsiteY0"/>
              </a:cxn>
              <a:cxn ang="0">
                <a:pos x="connsiteX1" y="connsiteY1"/>
              </a:cxn>
              <a:cxn ang="0">
                <a:pos x="connsiteX2" y="connsiteY2"/>
              </a:cxn>
              <a:cxn ang="0">
                <a:pos x="connsiteX3" y="connsiteY3"/>
              </a:cxn>
            </a:cxnLst>
            <a:rect l="l" t="t" r="r" b="b"/>
            <a:pathLst>
              <a:path w="6241525" h="6060467">
                <a:moveTo>
                  <a:pt x="0" y="0"/>
                </a:moveTo>
                <a:lnTo>
                  <a:pt x="6241525" y="0"/>
                </a:lnTo>
                <a:lnTo>
                  <a:pt x="6241525" y="6060467"/>
                </a:lnTo>
                <a:lnTo>
                  <a:pt x="0" y="6060467"/>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p>
            <a:endParaRPr lang="en-US"/>
          </a:p>
        </p:txBody>
      </p:sp>
      <p:sp>
        <p:nvSpPr>
          <p:cNvPr id="16" name="Freeform 9">
            <a:extLst>
              <a:ext uri="{FF2B5EF4-FFF2-40B4-BE49-F238E27FC236}">
                <a16:creationId xmlns:a16="http://schemas.microsoft.com/office/drawing/2014/main" id="{474A56B1-2C6D-986D-76DF-67A0113DA3EA}"/>
              </a:ext>
            </a:extLst>
          </p:cNvPr>
          <p:cNvSpPr/>
          <p:nvPr userDrawn="1"/>
        </p:nvSpPr>
        <p:spPr>
          <a:xfrm>
            <a:off x="493457" y="333030"/>
            <a:ext cx="17301086" cy="9620939"/>
          </a:xfrm>
          <a:custGeom>
            <a:avLst/>
            <a:gdLst/>
            <a:ahLst/>
            <a:cxnLst/>
            <a:rect l="l" t="t" r="r" b="b"/>
            <a:pathLst>
              <a:path w="4556665" h="2533910">
                <a:moveTo>
                  <a:pt x="0" y="0"/>
                </a:moveTo>
                <a:lnTo>
                  <a:pt x="4556665" y="0"/>
                </a:lnTo>
                <a:lnTo>
                  <a:pt x="4556665" y="2533910"/>
                </a:lnTo>
                <a:lnTo>
                  <a:pt x="0" y="2533910"/>
                </a:lnTo>
                <a:close/>
              </a:path>
            </a:pathLst>
          </a:custGeom>
          <a:solidFill>
            <a:srgbClr val="FFFFFF"/>
          </a:solidFill>
        </p:spPr>
        <p:txBody>
          <a:bodyPr/>
          <a:lstStyle/>
          <a:p>
            <a:endParaRPr lang="en-US"/>
          </a:p>
        </p:txBody>
      </p:sp>
      <p:sp>
        <p:nvSpPr>
          <p:cNvPr id="17" name="Footer Placeholder 4">
            <a:extLst>
              <a:ext uri="{FF2B5EF4-FFF2-40B4-BE49-F238E27FC236}">
                <a16:creationId xmlns:a16="http://schemas.microsoft.com/office/drawing/2014/main" id="{4B118C46-1AFC-60A1-1E55-82E2CCCADC43}"/>
              </a:ext>
            </a:extLst>
          </p:cNvPr>
          <p:cNvSpPr>
            <a:spLocks noGrp="1"/>
          </p:cNvSpPr>
          <p:nvPr>
            <p:ph type="ftr" sz="quarter" idx="11"/>
          </p:nvPr>
        </p:nvSpPr>
        <p:spPr>
          <a:xfrm>
            <a:off x="6057899" y="9343955"/>
            <a:ext cx="6172200" cy="419443"/>
          </a:xfrm>
        </p:spPr>
        <p:txBody>
          <a:bodyPr/>
          <a:lstStyle>
            <a:lvl1pPr>
              <a:defRPr sz="1200">
                <a:solidFill>
                  <a:schemeClr val="tx1"/>
                </a:solidFill>
                <a:latin typeface="Roboto" panose="02000000000000000000" pitchFamily="2" charset="0"/>
                <a:ea typeface="Roboto" panose="02000000000000000000" pitchFamily="2" charset="0"/>
              </a:defRPr>
            </a:lvl1pPr>
          </a:lstStyle>
          <a:p>
            <a:r>
              <a:rPr lang="en-US"/>
              <a:t>COPYRIGHT LINGROLEARNING. ALL RIGHTS RESERVED</a:t>
            </a:r>
          </a:p>
        </p:txBody>
      </p:sp>
      <p:sp>
        <p:nvSpPr>
          <p:cNvPr id="20" name="Freeform 13">
            <a:extLst>
              <a:ext uri="{FF2B5EF4-FFF2-40B4-BE49-F238E27FC236}">
                <a16:creationId xmlns:a16="http://schemas.microsoft.com/office/drawing/2014/main" id="{9A989F5A-A323-36AA-834D-D5003F41DC87}"/>
              </a:ext>
            </a:extLst>
          </p:cNvPr>
          <p:cNvSpPr/>
          <p:nvPr userDrawn="1"/>
        </p:nvSpPr>
        <p:spPr>
          <a:xfrm>
            <a:off x="8587570" y="8205321"/>
            <a:ext cx="1112859" cy="1052979"/>
          </a:xfrm>
          <a:custGeom>
            <a:avLst/>
            <a:gdLst/>
            <a:ahLst/>
            <a:cxnLst/>
            <a:rect l="l" t="t" r="r" b="b"/>
            <a:pathLst>
              <a:path w="1112859" h="1052979">
                <a:moveTo>
                  <a:pt x="0" y="0"/>
                </a:moveTo>
                <a:lnTo>
                  <a:pt x="1112860" y="0"/>
                </a:lnTo>
                <a:lnTo>
                  <a:pt x="1112860" y="1052979"/>
                </a:lnTo>
                <a:lnTo>
                  <a:pt x="0" y="1052979"/>
                </a:lnTo>
                <a:lnTo>
                  <a:pt x="0" y="0"/>
                </a:lnTo>
                <a:close/>
              </a:path>
            </a:pathLst>
          </a:custGeom>
          <a:blipFill>
            <a:blip r:embed="rId4"/>
            <a:stretch>
              <a:fillRect/>
            </a:stretch>
          </a:blipFill>
        </p:spPr>
        <p:txBody>
          <a:bodyPr/>
          <a:lstStyle/>
          <a:p>
            <a:endParaRPr lang="en-US"/>
          </a:p>
        </p:txBody>
      </p:sp>
      <p:sp>
        <p:nvSpPr>
          <p:cNvPr id="4" name="AutoShape 11">
            <a:extLst>
              <a:ext uri="{FF2B5EF4-FFF2-40B4-BE49-F238E27FC236}">
                <a16:creationId xmlns:a16="http://schemas.microsoft.com/office/drawing/2014/main" id="{E7375A1A-3D97-5038-62BB-4D5A0E10FE98}"/>
              </a:ext>
            </a:extLst>
          </p:cNvPr>
          <p:cNvSpPr/>
          <p:nvPr userDrawn="1"/>
        </p:nvSpPr>
        <p:spPr>
          <a:xfrm flipV="1">
            <a:off x="1418203" y="1908984"/>
            <a:ext cx="15474659" cy="19050"/>
          </a:xfrm>
          <a:prstGeom prst="line">
            <a:avLst/>
          </a:prstGeom>
          <a:ln w="38100" cap="flat">
            <a:solidFill>
              <a:srgbClr val="AE2E71"/>
            </a:solidFill>
            <a:prstDash val="solid"/>
            <a:headEnd type="none" w="sm" len="sm"/>
            <a:tailEnd type="none" w="sm" len="sm"/>
          </a:ln>
        </p:spPr>
        <p:txBody>
          <a:bodyPr/>
          <a:lstStyle/>
          <a:p>
            <a:endParaRPr lang="en-US"/>
          </a:p>
        </p:txBody>
      </p:sp>
      <p:sp>
        <p:nvSpPr>
          <p:cNvPr id="5" name="Title 1">
            <a:extLst>
              <a:ext uri="{FF2B5EF4-FFF2-40B4-BE49-F238E27FC236}">
                <a16:creationId xmlns:a16="http://schemas.microsoft.com/office/drawing/2014/main" id="{F1C9DAFA-0C68-DD0B-BA72-18D2F0B45BB9}"/>
              </a:ext>
            </a:extLst>
          </p:cNvPr>
          <p:cNvSpPr>
            <a:spLocks noGrp="1"/>
          </p:cNvSpPr>
          <p:nvPr>
            <p:ph type="title" hasCustomPrompt="1"/>
          </p:nvPr>
        </p:nvSpPr>
        <p:spPr>
          <a:xfrm>
            <a:off x="1418202" y="2571727"/>
            <a:ext cx="15474659" cy="4237670"/>
          </a:xfrm>
        </p:spPr>
        <p:txBody>
          <a:bodyPr anchor="ctr">
            <a:noAutofit/>
          </a:bodyPr>
          <a:lstStyle>
            <a:lvl1pPr algn="ctr">
              <a:defRPr sz="2450" b="1">
                <a:solidFill>
                  <a:schemeClr val="tx1"/>
                </a:solidFill>
                <a:latin typeface="Montserrat ExtraBold" panose="00000900000000000000" pitchFamily="2" charset="0"/>
              </a:defRPr>
            </a:lvl1pPr>
          </a:lstStyle>
          <a:p>
            <a:pPr algn="ctr">
              <a:lnSpc>
                <a:spcPts val="3423"/>
              </a:lnSpc>
              <a:spcBef>
                <a:spcPct val="0"/>
              </a:spcBef>
            </a:pPr>
            <a:r>
              <a:rPr lang="en-US" sz="2800">
                <a:solidFill>
                  <a:srgbClr val="000000"/>
                </a:solidFill>
                <a:latin typeface="Montserrat Bold"/>
              </a:rPr>
              <a:t>THIS WORK IS PROTECTED BY UNITED STATES COPYRIGHT LAWS AND IS PROVIDED SOLELY FOR THE USE OF INSTRUCTORS IN TEACHING THEIR COURSES AND ASSESSING STUDENT LEARNING. DISSEMINATION OR SALE OF ANY PART OF THIS WORK (INCLUDING ON THE WORD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a:t>
            </a:r>
          </a:p>
        </p:txBody>
      </p:sp>
    </p:spTree>
    <p:extLst>
      <p:ext uri="{BB962C8B-B14F-4D97-AF65-F5344CB8AC3E}">
        <p14:creationId xmlns:p14="http://schemas.microsoft.com/office/powerpoint/2010/main" val="33410754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LINGROLEARNING. ALL RIGHTS RESERVED</a:t>
            </a:r>
          </a:p>
        </p:txBody>
      </p:sp>
      <p:sp>
        <p:nvSpPr>
          <p:cNvPr id="5" name="Slide Number Placeholder 4"/>
          <p:cNvSpPr>
            <a:spLocks noGrp="1"/>
          </p:cNvSpPr>
          <p:nvPr>
            <p:ph type="sldNum" sz="quarter" idx="12"/>
          </p:nvPr>
        </p:nvSpPr>
        <p:spPr/>
        <p:txBody>
          <a:bodyPr/>
          <a:lstStyle/>
          <a:p>
            <a:fld id="{8B6D8E5B-1A7C-47FE-BE5A-77DA942E071D}" type="slidenum">
              <a:rPr lang="en-US" smtClean="0"/>
              <a:t>‹Nº›</a:t>
            </a:fld>
            <a:endParaRPr lang="en-US"/>
          </a:p>
        </p:txBody>
      </p:sp>
    </p:spTree>
    <p:extLst>
      <p:ext uri="{BB962C8B-B14F-4D97-AF65-F5344CB8AC3E}">
        <p14:creationId xmlns:p14="http://schemas.microsoft.com/office/powerpoint/2010/main" val="165729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86"/>
        <p:cNvGrpSpPr/>
        <p:nvPr/>
      </p:nvGrpSpPr>
      <p:grpSpPr>
        <a:xfrm>
          <a:off x="0" y="0"/>
          <a:ext cx="0" cy="0"/>
          <a:chOff x="0" y="0"/>
          <a:chExt cx="0" cy="0"/>
        </a:xfrm>
      </p:grpSpPr>
      <p:sp>
        <p:nvSpPr>
          <p:cNvPr id="87" name="Google Shape;87;p89"/>
          <p:cNvSpPr/>
          <p:nvPr/>
        </p:nvSpPr>
        <p:spPr>
          <a:xfrm>
            <a:off x="16163760" y="431087"/>
            <a:ext cx="1396917" cy="1396917"/>
          </a:xfrm>
          <a:custGeom>
            <a:avLst/>
            <a:gdLst/>
            <a:ahLst/>
            <a:cxnLst/>
            <a:rect l="l" t="t" r="r" b="b"/>
            <a:pathLst>
              <a:path w="1396917" h="1396917" extrusionOk="0">
                <a:moveTo>
                  <a:pt x="0" y="0"/>
                </a:moveTo>
                <a:lnTo>
                  <a:pt x="1396917" y="0"/>
                </a:lnTo>
                <a:lnTo>
                  <a:pt x="1396917" y="1396918"/>
                </a:lnTo>
                <a:lnTo>
                  <a:pt x="0" y="1396918"/>
                </a:lnTo>
                <a:lnTo>
                  <a:pt x="0" y="0"/>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cxnSp>
        <p:nvCxnSpPr>
          <p:cNvPr id="88" name="Google Shape;88;p89"/>
          <p:cNvCxnSpPr/>
          <p:nvPr/>
        </p:nvCxnSpPr>
        <p:spPr>
          <a:xfrm rot="10800000" flipH="1">
            <a:off x="689077" y="1177171"/>
            <a:ext cx="15474659" cy="19050"/>
          </a:xfrm>
          <a:prstGeom prst="straightConnector1">
            <a:avLst/>
          </a:prstGeom>
          <a:noFill/>
          <a:ln w="38100" cap="flat" cmpd="sng">
            <a:solidFill>
              <a:srgbClr val="992963"/>
            </a:solidFill>
            <a:prstDash val="solid"/>
            <a:round/>
            <a:headEnd type="none" w="sm" len="sm"/>
            <a:tailEnd type="none" w="sm" len="sm"/>
          </a:ln>
        </p:spPr>
      </p:cxnSp>
      <p:sp>
        <p:nvSpPr>
          <p:cNvPr id="89" name="Google Shape;89;p89"/>
          <p:cNvSpPr/>
          <p:nvPr/>
        </p:nvSpPr>
        <p:spPr>
          <a:xfrm>
            <a:off x="17397479" y="9481613"/>
            <a:ext cx="615025" cy="581932"/>
          </a:xfrm>
          <a:custGeom>
            <a:avLst/>
            <a:gdLst/>
            <a:ahLst/>
            <a:cxnLst/>
            <a:rect l="l" t="t" r="r" b="b"/>
            <a:pathLst>
              <a:path w="615025" h="581932" extrusionOk="0">
                <a:moveTo>
                  <a:pt x="0" y="0"/>
                </a:moveTo>
                <a:lnTo>
                  <a:pt x="615025" y="0"/>
                </a:lnTo>
                <a:lnTo>
                  <a:pt x="615025" y="581932"/>
                </a:lnTo>
                <a:lnTo>
                  <a:pt x="0" y="58193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90" name="Google Shape;90;p89"/>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9"/>
          <p:cNvSpPr txBox="1">
            <a:spLocks noGrp="1"/>
          </p:cNvSpPr>
          <p:nvPr>
            <p:ph type="title"/>
          </p:nvPr>
        </p:nvSpPr>
        <p:spPr>
          <a:xfrm>
            <a:off x="581980" y="44970"/>
            <a:ext cx="7107974" cy="117580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992963"/>
              </a:buClr>
              <a:buSzPts val="7990"/>
              <a:buFont typeface="League Gothic"/>
              <a:buNone/>
              <a:defRPr sz="7990">
                <a:solidFill>
                  <a:srgbClr val="99296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89"/>
          <p:cNvSpPr txBox="1">
            <a:spLocks noGrp="1"/>
          </p:cNvSpPr>
          <p:nvPr>
            <p:ph type="body" idx="1"/>
          </p:nvPr>
        </p:nvSpPr>
        <p:spPr>
          <a:xfrm>
            <a:off x="689077" y="1612117"/>
            <a:ext cx="15698598" cy="81604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LINGROLEARNING. ALL RIGHTS RESERVED</a:t>
            </a:r>
          </a:p>
        </p:txBody>
      </p:sp>
      <p:sp>
        <p:nvSpPr>
          <p:cNvPr id="4" name="Slide Number Placeholder 3"/>
          <p:cNvSpPr>
            <a:spLocks noGrp="1"/>
          </p:cNvSpPr>
          <p:nvPr>
            <p:ph type="sldNum" sz="quarter" idx="12"/>
          </p:nvPr>
        </p:nvSpPr>
        <p:spPr/>
        <p:txBody>
          <a:bodyPr/>
          <a:lstStyle/>
          <a:p>
            <a:fld id="{8B6D8E5B-1A7C-47FE-BE5A-77DA942E071D}" type="slidenum">
              <a:rPr lang="en-US" smtClean="0"/>
              <a:t>‹Nº›</a:t>
            </a:fld>
            <a:endParaRPr lang="en-US"/>
          </a:p>
        </p:txBody>
      </p:sp>
    </p:spTree>
    <p:extLst>
      <p:ext uri="{BB962C8B-B14F-4D97-AF65-F5344CB8AC3E}">
        <p14:creationId xmlns:p14="http://schemas.microsoft.com/office/powerpoint/2010/main" val="38040780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LINGROLEARNING. ALL RIGHTS RESERVED</a:t>
            </a:r>
          </a:p>
        </p:txBody>
      </p:sp>
      <p:sp>
        <p:nvSpPr>
          <p:cNvPr id="7" name="Slide Number Placeholder 6"/>
          <p:cNvSpPr>
            <a:spLocks noGrp="1"/>
          </p:cNvSpPr>
          <p:nvPr>
            <p:ph type="sldNum" sz="quarter" idx="12"/>
          </p:nvPr>
        </p:nvSpPr>
        <p:spPr/>
        <p:txBody>
          <a:bodyPr/>
          <a:lstStyle/>
          <a:p>
            <a:fld id="{8B6D8E5B-1A7C-47FE-BE5A-77DA942E071D}" type="slidenum">
              <a:rPr lang="en-US" smtClean="0"/>
              <a:t>‹Nº›</a:t>
            </a:fld>
            <a:endParaRPr lang="en-US"/>
          </a:p>
        </p:txBody>
      </p:sp>
    </p:spTree>
    <p:extLst>
      <p:ext uri="{BB962C8B-B14F-4D97-AF65-F5344CB8AC3E}">
        <p14:creationId xmlns:p14="http://schemas.microsoft.com/office/powerpoint/2010/main" val="6493314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LINGROLEARNING. ALL RIGHTS RESERVED</a:t>
            </a:r>
          </a:p>
        </p:txBody>
      </p:sp>
      <p:sp>
        <p:nvSpPr>
          <p:cNvPr id="7" name="Slide Number Placeholder 6"/>
          <p:cNvSpPr>
            <a:spLocks noGrp="1"/>
          </p:cNvSpPr>
          <p:nvPr>
            <p:ph type="sldNum" sz="quarter" idx="12"/>
          </p:nvPr>
        </p:nvSpPr>
        <p:spPr/>
        <p:txBody>
          <a:bodyPr/>
          <a:lstStyle/>
          <a:p>
            <a:fld id="{8B6D8E5B-1A7C-47FE-BE5A-77DA942E071D}" type="slidenum">
              <a:rPr lang="en-US" smtClean="0"/>
              <a:t>‹Nº›</a:t>
            </a:fld>
            <a:endParaRPr lang="en-US"/>
          </a:p>
        </p:txBody>
      </p:sp>
    </p:spTree>
    <p:extLst>
      <p:ext uri="{BB962C8B-B14F-4D97-AF65-F5344CB8AC3E}">
        <p14:creationId xmlns:p14="http://schemas.microsoft.com/office/powerpoint/2010/main" val="42382415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LINGROLEARNING. ALL RIGHTS RESERVED</a:t>
            </a:r>
          </a:p>
        </p:txBody>
      </p:sp>
      <p:sp>
        <p:nvSpPr>
          <p:cNvPr id="6" name="Slide Number Placeholder 5"/>
          <p:cNvSpPr>
            <a:spLocks noGrp="1"/>
          </p:cNvSpPr>
          <p:nvPr>
            <p:ph type="sldNum" sz="quarter" idx="12"/>
          </p:nvPr>
        </p:nvSpPr>
        <p:spPr/>
        <p:txBody>
          <a:bodyPr/>
          <a:lstStyle/>
          <a:p>
            <a:fld id="{8B6D8E5B-1A7C-47FE-BE5A-77DA942E071D}" type="slidenum">
              <a:rPr lang="en-US" smtClean="0"/>
              <a:t>‹Nº›</a:t>
            </a:fld>
            <a:endParaRPr lang="en-US"/>
          </a:p>
        </p:txBody>
      </p:sp>
    </p:spTree>
    <p:extLst>
      <p:ext uri="{BB962C8B-B14F-4D97-AF65-F5344CB8AC3E}">
        <p14:creationId xmlns:p14="http://schemas.microsoft.com/office/powerpoint/2010/main" val="14369263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LINGROLEARNING. ALL RIGHTS RESERVED</a:t>
            </a:r>
          </a:p>
        </p:txBody>
      </p:sp>
      <p:sp>
        <p:nvSpPr>
          <p:cNvPr id="6" name="Slide Number Placeholder 5"/>
          <p:cNvSpPr>
            <a:spLocks noGrp="1"/>
          </p:cNvSpPr>
          <p:nvPr>
            <p:ph type="sldNum" sz="quarter" idx="12"/>
          </p:nvPr>
        </p:nvSpPr>
        <p:spPr/>
        <p:txBody>
          <a:bodyPr/>
          <a:lstStyle/>
          <a:p>
            <a:fld id="{8B6D8E5B-1A7C-47FE-BE5A-77DA942E071D}" type="slidenum">
              <a:rPr lang="en-US" smtClean="0"/>
              <a:t>‹Nº›</a:t>
            </a:fld>
            <a:endParaRPr lang="en-US"/>
          </a:p>
        </p:txBody>
      </p:sp>
    </p:spTree>
    <p:extLst>
      <p:ext uri="{BB962C8B-B14F-4D97-AF65-F5344CB8AC3E}">
        <p14:creationId xmlns:p14="http://schemas.microsoft.com/office/powerpoint/2010/main" val="280441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omparison">
  <p:cSld name="3_Comparison">
    <p:spTree>
      <p:nvGrpSpPr>
        <p:cNvPr id="1" name="Shape 93"/>
        <p:cNvGrpSpPr/>
        <p:nvPr/>
      </p:nvGrpSpPr>
      <p:grpSpPr>
        <a:xfrm>
          <a:off x="0" y="0"/>
          <a:ext cx="0" cy="0"/>
          <a:chOff x="0" y="0"/>
          <a:chExt cx="0" cy="0"/>
        </a:xfrm>
      </p:grpSpPr>
      <p:sp>
        <p:nvSpPr>
          <p:cNvPr id="94" name="Google Shape;94;p90"/>
          <p:cNvSpPr/>
          <p:nvPr/>
        </p:nvSpPr>
        <p:spPr>
          <a:xfrm>
            <a:off x="11804666" y="4354452"/>
            <a:ext cx="6559534" cy="5932546"/>
          </a:xfrm>
          <a:custGeom>
            <a:avLst/>
            <a:gdLst/>
            <a:ahLst/>
            <a:cxnLst/>
            <a:rect l="l" t="t" r="r" b="b"/>
            <a:pathLst>
              <a:path w="6559534" h="5932546" extrusionOk="0">
                <a:moveTo>
                  <a:pt x="0" y="0"/>
                </a:moveTo>
                <a:lnTo>
                  <a:pt x="6559534" y="0"/>
                </a:lnTo>
                <a:lnTo>
                  <a:pt x="6559534" y="5932546"/>
                </a:lnTo>
                <a:lnTo>
                  <a:pt x="0" y="5932546"/>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95" name="Google Shape;95;p90"/>
          <p:cNvSpPr/>
          <p:nvPr/>
        </p:nvSpPr>
        <p:spPr>
          <a:xfrm>
            <a:off x="5548105" y="5910644"/>
            <a:ext cx="6559535" cy="4415795"/>
          </a:xfrm>
          <a:custGeom>
            <a:avLst/>
            <a:gdLst/>
            <a:ahLst/>
            <a:cxnLst/>
            <a:rect l="l" t="t" r="r" b="b"/>
            <a:pathLst>
              <a:path w="6559535" h="4415795" extrusionOk="0">
                <a:moveTo>
                  <a:pt x="0" y="0"/>
                </a:moveTo>
                <a:lnTo>
                  <a:pt x="6559535" y="0"/>
                </a:lnTo>
                <a:lnTo>
                  <a:pt x="6559535" y="4415795"/>
                </a:lnTo>
                <a:lnTo>
                  <a:pt x="0" y="4415795"/>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96" name="Google Shape;96;p90"/>
          <p:cNvSpPr/>
          <p:nvPr/>
        </p:nvSpPr>
        <p:spPr>
          <a:xfrm>
            <a:off x="-75258" y="5424732"/>
            <a:ext cx="5903389" cy="4862269"/>
          </a:xfrm>
          <a:custGeom>
            <a:avLst/>
            <a:gdLst/>
            <a:ahLst/>
            <a:cxnLst/>
            <a:rect l="l" t="t" r="r" b="b"/>
            <a:pathLst>
              <a:path w="5903389" h="4862269" extrusionOk="0">
                <a:moveTo>
                  <a:pt x="0" y="0"/>
                </a:moveTo>
                <a:lnTo>
                  <a:pt x="5903389" y="0"/>
                </a:lnTo>
                <a:lnTo>
                  <a:pt x="5903389" y="4862269"/>
                </a:lnTo>
                <a:lnTo>
                  <a:pt x="0" y="486226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97" name="Google Shape;97;p90"/>
          <p:cNvSpPr/>
          <p:nvPr/>
        </p:nvSpPr>
        <p:spPr>
          <a:xfrm>
            <a:off x="12211054" y="1"/>
            <a:ext cx="6142260" cy="4204649"/>
          </a:xfrm>
          <a:custGeom>
            <a:avLst/>
            <a:gdLst/>
            <a:ahLst/>
            <a:cxnLst/>
            <a:rect l="l" t="t" r="r" b="b"/>
            <a:pathLst>
              <a:path w="6142260" h="4204649" extrusionOk="0">
                <a:moveTo>
                  <a:pt x="0" y="0"/>
                </a:moveTo>
                <a:lnTo>
                  <a:pt x="6142260" y="0"/>
                </a:lnTo>
                <a:lnTo>
                  <a:pt x="6142260" y="4204649"/>
                </a:lnTo>
                <a:lnTo>
                  <a:pt x="0" y="420464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98" name="Google Shape;98;p90"/>
          <p:cNvSpPr/>
          <p:nvPr/>
        </p:nvSpPr>
        <p:spPr>
          <a:xfrm>
            <a:off x="5864233" y="-39439"/>
            <a:ext cx="6559534" cy="4826133"/>
          </a:xfrm>
          <a:custGeom>
            <a:avLst/>
            <a:gdLst/>
            <a:ahLst/>
            <a:cxnLst/>
            <a:rect l="l" t="t" r="r" b="b"/>
            <a:pathLst>
              <a:path w="6559534" h="4826133" extrusionOk="0">
                <a:moveTo>
                  <a:pt x="0" y="0"/>
                </a:moveTo>
                <a:lnTo>
                  <a:pt x="6559534" y="0"/>
                </a:lnTo>
                <a:lnTo>
                  <a:pt x="6559534" y="4826133"/>
                </a:lnTo>
                <a:lnTo>
                  <a:pt x="0" y="4826133"/>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99" name="Google Shape;99;p90"/>
          <p:cNvSpPr/>
          <p:nvPr/>
        </p:nvSpPr>
        <p:spPr>
          <a:xfrm>
            <a:off x="-76200" y="1"/>
            <a:ext cx="6241525" cy="6060467"/>
          </a:xfrm>
          <a:custGeom>
            <a:avLst/>
            <a:gdLst/>
            <a:ahLst/>
            <a:cxnLst/>
            <a:rect l="l" t="t" r="r" b="b"/>
            <a:pathLst>
              <a:path w="6241525" h="6060467" extrusionOk="0">
                <a:moveTo>
                  <a:pt x="0" y="0"/>
                </a:moveTo>
                <a:lnTo>
                  <a:pt x="6241525" y="0"/>
                </a:lnTo>
                <a:lnTo>
                  <a:pt x="6241525" y="6060467"/>
                </a:lnTo>
                <a:lnTo>
                  <a:pt x="0" y="6060467"/>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00" name="Google Shape;100;p90"/>
          <p:cNvSpPr/>
          <p:nvPr/>
        </p:nvSpPr>
        <p:spPr>
          <a:xfrm>
            <a:off x="493457" y="333030"/>
            <a:ext cx="17301086" cy="9620939"/>
          </a:xfrm>
          <a:custGeom>
            <a:avLst/>
            <a:gdLst/>
            <a:ahLst/>
            <a:cxnLst/>
            <a:rect l="l" t="t" r="r" b="b"/>
            <a:pathLst>
              <a:path w="4556665" h="2533910" extrusionOk="0">
                <a:moveTo>
                  <a:pt x="0" y="0"/>
                </a:moveTo>
                <a:lnTo>
                  <a:pt x="4556665" y="0"/>
                </a:lnTo>
                <a:lnTo>
                  <a:pt x="4556665" y="2533910"/>
                </a:lnTo>
                <a:lnTo>
                  <a:pt x="0" y="253391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01" name="Google Shape;101;p90"/>
          <p:cNvSpPr txBox="1">
            <a:spLocks noGrp="1"/>
          </p:cNvSpPr>
          <p:nvPr>
            <p:ph type="ftr" idx="11"/>
          </p:nvPr>
        </p:nvSpPr>
        <p:spPr>
          <a:xfrm>
            <a:off x="6057899" y="9343955"/>
            <a:ext cx="6172200" cy="4194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90"/>
          <p:cNvSpPr/>
          <p:nvPr/>
        </p:nvSpPr>
        <p:spPr>
          <a:xfrm>
            <a:off x="8587570" y="8205321"/>
            <a:ext cx="1112859" cy="1052979"/>
          </a:xfrm>
          <a:custGeom>
            <a:avLst/>
            <a:gdLst/>
            <a:ahLst/>
            <a:cxnLst/>
            <a:rect l="l" t="t" r="r" b="b"/>
            <a:pathLst>
              <a:path w="1112859" h="1052979" extrusionOk="0">
                <a:moveTo>
                  <a:pt x="0" y="0"/>
                </a:moveTo>
                <a:lnTo>
                  <a:pt x="1112860" y="0"/>
                </a:lnTo>
                <a:lnTo>
                  <a:pt x="1112860" y="1052979"/>
                </a:lnTo>
                <a:lnTo>
                  <a:pt x="0" y="105297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cxnSp>
        <p:nvCxnSpPr>
          <p:cNvPr id="103" name="Google Shape;103;p90"/>
          <p:cNvCxnSpPr/>
          <p:nvPr/>
        </p:nvCxnSpPr>
        <p:spPr>
          <a:xfrm rot="10800000" flipH="1">
            <a:off x="1553105" y="4316352"/>
            <a:ext cx="15474659" cy="19050"/>
          </a:xfrm>
          <a:prstGeom prst="straightConnector1">
            <a:avLst/>
          </a:prstGeom>
          <a:noFill/>
          <a:ln w="38100" cap="flat" cmpd="sng">
            <a:solidFill>
              <a:srgbClr val="7C3483"/>
            </a:solidFill>
            <a:prstDash val="solid"/>
            <a:round/>
            <a:headEnd type="none" w="sm" len="sm"/>
            <a:tailEnd type="none" w="sm" len="sm"/>
          </a:ln>
        </p:spPr>
      </p:cxnSp>
      <p:sp>
        <p:nvSpPr>
          <p:cNvPr id="104" name="Google Shape;104;p90"/>
          <p:cNvSpPr/>
          <p:nvPr/>
        </p:nvSpPr>
        <p:spPr>
          <a:xfrm>
            <a:off x="4558215" y="3152641"/>
            <a:ext cx="8814258" cy="2252371"/>
          </a:xfrm>
          <a:custGeom>
            <a:avLst/>
            <a:gdLst/>
            <a:ahLst/>
            <a:cxnLst/>
            <a:rect l="l" t="t" r="r" b="b"/>
            <a:pathLst>
              <a:path w="6001965" h="1500491" extrusionOk="0">
                <a:moveTo>
                  <a:pt x="0" y="0"/>
                </a:moveTo>
                <a:lnTo>
                  <a:pt x="6001964" y="0"/>
                </a:lnTo>
                <a:lnTo>
                  <a:pt x="6001964" y="1500492"/>
                </a:lnTo>
                <a:lnTo>
                  <a:pt x="0" y="1500492"/>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05" name="Google Shape;105;p90"/>
          <p:cNvSpPr txBox="1">
            <a:spLocks noGrp="1"/>
          </p:cNvSpPr>
          <p:nvPr>
            <p:ph type="title"/>
          </p:nvPr>
        </p:nvSpPr>
        <p:spPr>
          <a:xfrm>
            <a:off x="5936063" y="3606974"/>
            <a:ext cx="5829300" cy="130166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300"/>
              <a:buFont typeface="Montserrat ExtraBold"/>
              <a:buNone/>
              <a:defRPr sz="4300" b="1">
                <a:solidFill>
                  <a:schemeClr val="lt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106"/>
        <p:cNvGrpSpPr/>
        <p:nvPr/>
      </p:nvGrpSpPr>
      <p:grpSpPr>
        <a:xfrm>
          <a:off x="0" y="0"/>
          <a:ext cx="0" cy="0"/>
          <a:chOff x="0" y="0"/>
          <a:chExt cx="0" cy="0"/>
        </a:xfrm>
      </p:grpSpPr>
      <p:sp>
        <p:nvSpPr>
          <p:cNvPr id="107" name="Google Shape;107;p91"/>
          <p:cNvSpPr/>
          <p:nvPr/>
        </p:nvSpPr>
        <p:spPr>
          <a:xfrm>
            <a:off x="16163760" y="431087"/>
            <a:ext cx="1396917" cy="1396917"/>
          </a:xfrm>
          <a:custGeom>
            <a:avLst/>
            <a:gdLst/>
            <a:ahLst/>
            <a:cxnLst/>
            <a:rect l="l" t="t" r="r" b="b"/>
            <a:pathLst>
              <a:path w="1396917" h="1396917" extrusionOk="0">
                <a:moveTo>
                  <a:pt x="0" y="0"/>
                </a:moveTo>
                <a:lnTo>
                  <a:pt x="1396917" y="0"/>
                </a:lnTo>
                <a:lnTo>
                  <a:pt x="1396917" y="1396918"/>
                </a:lnTo>
                <a:lnTo>
                  <a:pt x="0" y="1396918"/>
                </a:lnTo>
                <a:lnTo>
                  <a:pt x="0" y="0"/>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cxnSp>
        <p:nvCxnSpPr>
          <p:cNvPr id="108" name="Google Shape;108;p91"/>
          <p:cNvCxnSpPr/>
          <p:nvPr/>
        </p:nvCxnSpPr>
        <p:spPr>
          <a:xfrm rot="10800000" flipH="1">
            <a:off x="689077" y="1177171"/>
            <a:ext cx="15474659" cy="19050"/>
          </a:xfrm>
          <a:prstGeom prst="straightConnector1">
            <a:avLst/>
          </a:prstGeom>
          <a:noFill/>
          <a:ln w="38100" cap="flat" cmpd="sng">
            <a:solidFill>
              <a:srgbClr val="7C3483"/>
            </a:solidFill>
            <a:prstDash val="solid"/>
            <a:round/>
            <a:headEnd type="none" w="sm" len="sm"/>
            <a:tailEnd type="none" w="sm" len="sm"/>
          </a:ln>
        </p:spPr>
      </p:cxnSp>
      <p:sp>
        <p:nvSpPr>
          <p:cNvPr id="109" name="Google Shape;109;p91"/>
          <p:cNvSpPr/>
          <p:nvPr/>
        </p:nvSpPr>
        <p:spPr>
          <a:xfrm>
            <a:off x="17397479" y="9481613"/>
            <a:ext cx="615025" cy="581932"/>
          </a:xfrm>
          <a:custGeom>
            <a:avLst/>
            <a:gdLst/>
            <a:ahLst/>
            <a:cxnLst/>
            <a:rect l="l" t="t" r="r" b="b"/>
            <a:pathLst>
              <a:path w="615025" h="581932" extrusionOk="0">
                <a:moveTo>
                  <a:pt x="0" y="0"/>
                </a:moveTo>
                <a:lnTo>
                  <a:pt x="615025" y="0"/>
                </a:lnTo>
                <a:lnTo>
                  <a:pt x="615025" y="581932"/>
                </a:lnTo>
                <a:lnTo>
                  <a:pt x="0" y="58193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10" name="Google Shape;110;p91"/>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91"/>
          <p:cNvSpPr txBox="1">
            <a:spLocks noGrp="1"/>
          </p:cNvSpPr>
          <p:nvPr>
            <p:ph type="title"/>
          </p:nvPr>
        </p:nvSpPr>
        <p:spPr>
          <a:xfrm>
            <a:off x="689053" y="1362"/>
            <a:ext cx="6898112" cy="117580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7C3483"/>
              </a:buClr>
              <a:buSzPts val="7990"/>
              <a:buFont typeface="League Gothic"/>
              <a:buNone/>
              <a:defRPr sz="7990">
                <a:solidFill>
                  <a:srgbClr val="7C348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91"/>
          <p:cNvSpPr txBox="1">
            <a:spLocks noGrp="1"/>
          </p:cNvSpPr>
          <p:nvPr>
            <p:ph type="body" idx="1"/>
          </p:nvPr>
        </p:nvSpPr>
        <p:spPr>
          <a:xfrm>
            <a:off x="689053" y="1827208"/>
            <a:ext cx="16714787" cy="796358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13"/>
        <p:cNvGrpSpPr/>
        <p:nvPr/>
      </p:nvGrpSpPr>
      <p:grpSpPr>
        <a:xfrm>
          <a:off x="0" y="0"/>
          <a:ext cx="0" cy="0"/>
          <a:chOff x="0" y="0"/>
          <a:chExt cx="0" cy="0"/>
        </a:xfrm>
      </p:grpSpPr>
      <p:sp>
        <p:nvSpPr>
          <p:cNvPr id="114" name="Google Shape;114;p92"/>
          <p:cNvSpPr/>
          <p:nvPr/>
        </p:nvSpPr>
        <p:spPr>
          <a:xfrm>
            <a:off x="11804666" y="4354452"/>
            <a:ext cx="6559534" cy="5932546"/>
          </a:xfrm>
          <a:custGeom>
            <a:avLst/>
            <a:gdLst/>
            <a:ahLst/>
            <a:cxnLst/>
            <a:rect l="l" t="t" r="r" b="b"/>
            <a:pathLst>
              <a:path w="6559534" h="5932546" extrusionOk="0">
                <a:moveTo>
                  <a:pt x="0" y="0"/>
                </a:moveTo>
                <a:lnTo>
                  <a:pt x="6559534" y="0"/>
                </a:lnTo>
                <a:lnTo>
                  <a:pt x="6559534" y="5932546"/>
                </a:lnTo>
                <a:lnTo>
                  <a:pt x="0" y="5932546"/>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15" name="Google Shape;115;p92"/>
          <p:cNvSpPr/>
          <p:nvPr/>
        </p:nvSpPr>
        <p:spPr>
          <a:xfrm>
            <a:off x="5548105" y="5910644"/>
            <a:ext cx="6559535" cy="4415795"/>
          </a:xfrm>
          <a:custGeom>
            <a:avLst/>
            <a:gdLst/>
            <a:ahLst/>
            <a:cxnLst/>
            <a:rect l="l" t="t" r="r" b="b"/>
            <a:pathLst>
              <a:path w="6559535" h="4415795" extrusionOk="0">
                <a:moveTo>
                  <a:pt x="0" y="0"/>
                </a:moveTo>
                <a:lnTo>
                  <a:pt x="6559535" y="0"/>
                </a:lnTo>
                <a:lnTo>
                  <a:pt x="6559535" y="4415795"/>
                </a:lnTo>
                <a:lnTo>
                  <a:pt x="0" y="4415795"/>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16" name="Google Shape;116;p92"/>
          <p:cNvSpPr/>
          <p:nvPr/>
        </p:nvSpPr>
        <p:spPr>
          <a:xfrm>
            <a:off x="-75258" y="5424732"/>
            <a:ext cx="5903389" cy="4862269"/>
          </a:xfrm>
          <a:custGeom>
            <a:avLst/>
            <a:gdLst/>
            <a:ahLst/>
            <a:cxnLst/>
            <a:rect l="l" t="t" r="r" b="b"/>
            <a:pathLst>
              <a:path w="5903389" h="4862269" extrusionOk="0">
                <a:moveTo>
                  <a:pt x="0" y="0"/>
                </a:moveTo>
                <a:lnTo>
                  <a:pt x="5903389" y="0"/>
                </a:lnTo>
                <a:lnTo>
                  <a:pt x="5903389" y="4862269"/>
                </a:lnTo>
                <a:lnTo>
                  <a:pt x="0" y="486226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17" name="Google Shape;117;p92"/>
          <p:cNvSpPr/>
          <p:nvPr/>
        </p:nvSpPr>
        <p:spPr>
          <a:xfrm>
            <a:off x="12211054" y="1"/>
            <a:ext cx="6142260" cy="4204649"/>
          </a:xfrm>
          <a:custGeom>
            <a:avLst/>
            <a:gdLst/>
            <a:ahLst/>
            <a:cxnLst/>
            <a:rect l="l" t="t" r="r" b="b"/>
            <a:pathLst>
              <a:path w="6142260" h="4204649" extrusionOk="0">
                <a:moveTo>
                  <a:pt x="0" y="0"/>
                </a:moveTo>
                <a:lnTo>
                  <a:pt x="6142260" y="0"/>
                </a:lnTo>
                <a:lnTo>
                  <a:pt x="6142260" y="4204649"/>
                </a:lnTo>
                <a:lnTo>
                  <a:pt x="0" y="420464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18" name="Google Shape;118;p92"/>
          <p:cNvSpPr/>
          <p:nvPr/>
        </p:nvSpPr>
        <p:spPr>
          <a:xfrm>
            <a:off x="5864233" y="-39439"/>
            <a:ext cx="6559534" cy="4826133"/>
          </a:xfrm>
          <a:custGeom>
            <a:avLst/>
            <a:gdLst/>
            <a:ahLst/>
            <a:cxnLst/>
            <a:rect l="l" t="t" r="r" b="b"/>
            <a:pathLst>
              <a:path w="6559534" h="4826133" extrusionOk="0">
                <a:moveTo>
                  <a:pt x="0" y="0"/>
                </a:moveTo>
                <a:lnTo>
                  <a:pt x="6559534" y="0"/>
                </a:lnTo>
                <a:lnTo>
                  <a:pt x="6559534" y="4826133"/>
                </a:lnTo>
                <a:lnTo>
                  <a:pt x="0" y="4826133"/>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19" name="Google Shape;119;p92"/>
          <p:cNvSpPr/>
          <p:nvPr/>
        </p:nvSpPr>
        <p:spPr>
          <a:xfrm>
            <a:off x="-76200" y="1"/>
            <a:ext cx="6241525" cy="6060467"/>
          </a:xfrm>
          <a:custGeom>
            <a:avLst/>
            <a:gdLst/>
            <a:ahLst/>
            <a:cxnLst/>
            <a:rect l="l" t="t" r="r" b="b"/>
            <a:pathLst>
              <a:path w="6241525" h="6060467" extrusionOk="0">
                <a:moveTo>
                  <a:pt x="0" y="0"/>
                </a:moveTo>
                <a:lnTo>
                  <a:pt x="6241525" y="0"/>
                </a:lnTo>
                <a:lnTo>
                  <a:pt x="6241525" y="6060467"/>
                </a:lnTo>
                <a:lnTo>
                  <a:pt x="0" y="6060467"/>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20" name="Google Shape;120;p92"/>
          <p:cNvSpPr/>
          <p:nvPr/>
        </p:nvSpPr>
        <p:spPr>
          <a:xfrm>
            <a:off x="493457" y="333030"/>
            <a:ext cx="17301086" cy="9620939"/>
          </a:xfrm>
          <a:custGeom>
            <a:avLst/>
            <a:gdLst/>
            <a:ahLst/>
            <a:cxnLst/>
            <a:rect l="l" t="t" r="r" b="b"/>
            <a:pathLst>
              <a:path w="4556665" h="2533910" extrusionOk="0">
                <a:moveTo>
                  <a:pt x="0" y="0"/>
                </a:moveTo>
                <a:lnTo>
                  <a:pt x="4556665" y="0"/>
                </a:lnTo>
                <a:lnTo>
                  <a:pt x="4556665" y="2533910"/>
                </a:lnTo>
                <a:lnTo>
                  <a:pt x="0" y="253391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21" name="Google Shape;121;p92"/>
          <p:cNvSpPr txBox="1">
            <a:spLocks noGrp="1"/>
          </p:cNvSpPr>
          <p:nvPr>
            <p:ph type="ftr" idx="11"/>
          </p:nvPr>
        </p:nvSpPr>
        <p:spPr>
          <a:xfrm>
            <a:off x="6057899" y="9343955"/>
            <a:ext cx="6172200" cy="4194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2" name="Google Shape;122;p92"/>
          <p:cNvCxnSpPr/>
          <p:nvPr/>
        </p:nvCxnSpPr>
        <p:spPr>
          <a:xfrm rot="10800000" flipH="1">
            <a:off x="1553105" y="4316352"/>
            <a:ext cx="15474659" cy="19050"/>
          </a:xfrm>
          <a:prstGeom prst="straightConnector1">
            <a:avLst/>
          </a:prstGeom>
          <a:noFill/>
          <a:ln w="38100" cap="flat" cmpd="sng">
            <a:solidFill>
              <a:srgbClr val="A12B3F"/>
            </a:solidFill>
            <a:prstDash val="solid"/>
            <a:round/>
            <a:headEnd type="none" w="sm" len="sm"/>
            <a:tailEnd type="none" w="sm" len="sm"/>
          </a:ln>
        </p:spPr>
      </p:cxnSp>
      <p:sp>
        <p:nvSpPr>
          <p:cNvPr id="123" name="Google Shape;123;p92"/>
          <p:cNvSpPr/>
          <p:nvPr/>
        </p:nvSpPr>
        <p:spPr>
          <a:xfrm>
            <a:off x="4580790" y="3219463"/>
            <a:ext cx="9126420" cy="2281605"/>
          </a:xfrm>
          <a:custGeom>
            <a:avLst/>
            <a:gdLst/>
            <a:ahLst/>
            <a:cxnLst/>
            <a:rect l="l" t="t" r="r" b="b"/>
            <a:pathLst>
              <a:path w="9126420" h="2281605" extrusionOk="0">
                <a:moveTo>
                  <a:pt x="0" y="0"/>
                </a:moveTo>
                <a:lnTo>
                  <a:pt x="9126420" y="0"/>
                </a:lnTo>
                <a:lnTo>
                  <a:pt x="9126420" y="2281605"/>
                </a:lnTo>
                <a:lnTo>
                  <a:pt x="0" y="228160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24" name="Google Shape;124;p92"/>
          <p:cNvSpPr/>
          <p:nvPr/>
        </p:nvSpPr>
        <p:spPr>
          <a:xfrm>
            <a:off x="8587570" y="8205321"/>
            <a:ext cx="1112859" cy="1052979"/>
          </a:xfrm>
          <a:custGeom>
            <a:avLst/>
            <a:gdLst/>
            <a:ahLst/>
            <a:cxnLst/>
            <a:rect l="l" t="t" r="r" b="b"/>
            <a:pathLst>
              <a:path w="1112859" h="1052979" extrusionOk="0">
                <a:moveTo>
                  <a:pt x="0" y="0"/>
                </a:moveTo>
                <a:lnTo>
                  <a:pt x="1112860" y="0"/>
                </a:lnTo>
                <a:lnTo>
                  <a:pt x="1112860" y="1052979"/>
                </a:lnTo>
                <a:lnTo>
                  <a:pt x="0" y="1052979"/>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25" name="Google Shape;125;p92"/>
          <p:cNvSpPr txBox="1">
            <a:spLocks noGrp="1"/>
          </p:cNvSpPr>
          <p:nvPr>
            <p:ph type="title"/>
          </p:nvPr>
        </p:nvSpPr>
        <p:spPr>
          <a:xfrm>
            <a:off x="6229349" y="3696837"/>
            <a:ext cx="5829300" cy="130166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300"/>
              <a:buFont typeface="Montserrat ExtraBold"/>
              <a:buNone/>
              <a:defRPr sz="4300" b="1">
                <a:solidFill>
                  <a:schemeClr val="lt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126"/>
        <p:cNvGrpSpPr/>
        <p:nvPr/>
      </p:nvGrpSpPr>
      <p:grpSpPr>
        <a:xfrm>
          <a:off x="0" y="0"/>
          <a:ext cx="0" cy="0"/>
          <a:chOff x="0" y="0"/>
          <a:chExt cx="0" cy="0"/>
        </a:xfrm>
      </p:grpSpPr>
      <p:sp>
        <p:nvSpPr>
          <p:cNvPr id="127" name="Google Shape;127;p93"/>
          <p:cNvSpPr/>
          <p:nvPr/>
        </p:nvSpPr>
        <p:spPr>
          <a:xfrm>
            <a:off x="16163760" y="431087"/>
            <a:ext cx="1396917" cy="1396917"/>
          </a:xfrm>
          <a:custGeom>
            <a:avLst/>
            <a:gdLst/>
            <a:ahLst/>
            <a:cxnLst/>
            <a:rect l="l" t="t" r="r" b="b"/>
            <a:pathLst>
              <a:path w="1396917" h="1396917" extrusionOk="0">
                <a:moveTo>
                  <a:pt x="0" y="0"/>
                </a:moveTo>
                <a:lnTo>
                  <a:pt x="1396917" y="0"/>
                </a:lnTo>
                <a:lnTo>
                  <a:pt x="1396917" y="1396918"/>
                </a:lnTo>
                <a:lnTo>
                  <a:pt x="0" y="1396918"/>
                </a:lnTo>
                <a:lnTo>
                  <a:pt x="0" y="0"/>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cxnSp>
        <p:nvCxnSpPr>
          <p:cNvPr id="128" name="Google Shape;128;p93"/>
          <p:cNvCxnSpPr/>
          <p:nvPr/>
        </p:nvCxnSpPr>
        <p:spPr>
          <a:xfrm rot="10800000" flipH="1">
            <a:off x="689077" y="1177171"/>
            <a:ext cx="15474659" cy="19050"/>
          </a:xfrm>
          <a:prstGeom prst="straightConnector1">
            <a:avLst/>
          </a:prstGeom>
          <a:noFill/>
          <a:ln w="38100" cap="flat" cmpd="sng">
            <a:solidFill>
              <a:srgbClr val="A12B3F"/>
            </a:solidFill>
            <a:prstDash val="solid"/>
            <a:round/>
            <a:headEnd type="none" w="sm" len="sm"/>
            <a:tailEnd type="none" w="sm" len="sm"/>
          </a:ln>
        </p:spPr>
      </p:cxnSp>
      <p:sp>
        <p:nvSpPr>
          <p:cNvPr id="129" name="Google Shape;129;p93"/>
          <p:cNvSpPr/>
          <p:nvPr/>
        </p:nvSpPr>
        <p:spPr>
          <a:xfrm>
            <a:off x="17397479" y="9481613"/>
            <a:ext cx="615025" cy="581932"/>
          </a:xfrm>
          <a:custGeom>
            <a:avLst/>
            <a:gdLst/>
            <a:ahLst/>
            <a:cxnLst/>
            <a:rect l="l" t="t" r="r" b="b"/>
            <a:pathLst>
              <a:path w="615025" h="581932" extrusionOk="0">
                <a:moveTo>
                  <a:pt x="0" y="0"/>
                </a:moveTo>
                <a:lnTo>
                  <a:pt x="615025" y="0"/>
                </a:lnTo>
                <a:lnTo>
                  <a:pt x="615025" y="581932"/>
                </a:lnTo>
                <a:lnTo>
                  <a:pt x="0" y="58193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30" name="Google Shape;130;p93"/>
          <p:cNvSpPr txBox="1">
            <a:spLocks noGrp="1"/>
          </p:cNvSpPr>
          <p:nvPr>
            <p:ph type="ftr" idx="11"/>
          </p:nvPr>
        </p:nvSpPr>
        <p:spPr>
          <a:xfrm>
            <a:off x="13256578" y="9650954"/>
            <a:ext cx="4140901" cy="20972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93"/>
          <p:cNvSpPr txBox="1">
            <a:spLocks noGrp="1"/>
          </p:cNvSpPr>
          <p:nvPr>
            <p:ph type="title"/>
          </p:nvPr>
        </p:nvSpPr>
        <p:spPr>
          <a:xfrm>
            <a:off x="551998" y="20412"/>
            <a:ext cx="7362807" cy="117580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A12B3F"/>
              </a:buClr>
              <a:buSzPts val="7990"/>
              <a:buFont typeface="League Gothic"/>
              <a:buNone/>
              <a:defRPr sz="7990">
                <a:solidFill>
                  <a:srgbClr val="A12B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93"/>
          <p:cNvSpPr txBox="1">
            <a:spLocks noGrp="1"/>
          </p:cNvSpPr>
          <p:nvPr>
            <p:ph type="body" idx="1"/>
          </p:nvPr>
        </p:nvSpPr>
        <p:spPr>
          <a:xfrm>
            <a:off x="727323" y="1823248"/>
            <a:ext cx="16716973" cy="824029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133"/>
        <p:cNvGrpSpPr/>
        <p:nvPr/>
      </p:nvGrpSpPr>
      <p:grpSpPr>
        <a:xfrm>
          <a:off x="0" y="0"/>
          <a:ext cx="0" cy="0"/>
          <a:chOff x="0" y="0"/>
          <a:chExt cx="0" cy="0"/>
        </a:xfrm>
      </p:grpSpPr>
      <p:sp>
        <p:nvSpPr>
          <p:cNvPr id="134" name="Google Shape;134;p94"/>
          <p:cNvSpPr/>
          <p:nvPr/>
        </p:nvSpPr>
        <p:spPr>
          <a:xfrm>
            <a:off x="11804666" y="4354452"/>
            <a:ext cx="6559534" cy="5932546"/>
          </a:xfrm>
          <a:custGeom>
            <a:avLst/>
            <a:gdLst/>
            <a:ahLst/>
            <a:cxnLst/>
            <a:rect l="l" t="t" r="r" b="b"/>
            <a:pathLst>
              <a:path w="6559534" h="5932546" extrusionOk="0">
                <a:moveTo>
                  <a:pt x="0" y="0"/>
                </a:moveTo>
                <a:lnTo>
                  <a:pt x="6559534" y="0"/>
                </a:lnTo>
                <a:lnTo>
                  <a:pt x="6559534" y="5932546"/>
                </a:lnTo>
                <a:lnTo>
                  <a:pt x="0" y="5932546"/>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35" name="Google Shape;135;p94"/>
          <p:cNvSpPr/>
          <p:nvPr/>
        </p:nvSpPr>
        <p:spPr>
          <a:xfrm>
            <a:off x="5548105" y="5910644"/>
            <a:ext cx="6559535" cy="4415795"/>
          </a:xfrm>
          <a:custGeom>
            <a:avLst/>
            <a:gdLst/>
            <a:ahLst/>
            <a:cxnLst/>
            <a:rect l="l" t="t" r="r" b="b"/>
            <a:pathLst>
              <a:path w="6559535" h="4415795" extrusionOk="0">
                <a:moveTo>
                  <a:pt x="0" y="0"/>
                </a:moveTo>
                <a:lnTo>
                  <a:pt x="6559535" y="0"/>
                </a:lnTo>
                <a:lnTo>
                  <a:pt x="6559535" y="4415795"/>
                </a:lnTo>
                <a:lnTo>
                  <a:pt x="0" y="4415795"/>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36" name="Google Shape;136;p94"/>
          <p:cNvSpPr/>
          <p:nvPr/>
        </p:nvSpPr>
        <p:spPr>
          <a:xfrm>
            <a:off x="-75258" y="5424732"/>
            <a:ext cx="5903389" cy="4862269"/>
          </a:xfrm>
          <a:custGeom>
            <a:avLst/>
            <a:gdLst/>
            <a:ahLst/>
            <a:cxnLst/>
            <a:rect l="l" t="t" r="r" b="b"/>
            <a:pathLst>
              <a:path w="5903389" h="4862269" extrusionOk="0">
                <a:moveTo>
                  <a:pt x="0" y="0"/>
                </a:moveTo>
                <a:lnTo>
                  <a:pt x="5903389" y="0"/>
                </a:lnTo>
                <a:lnTo>
                  <a:pt x="5903389" y="4862269"/>
                </a:lnTo>
                <a:lnTo>
                  <a:pt x="0" y="486226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37" name="Google Shape;137;p94"/>
          <p:cNvSpPr/>
          <p:nvPr/>
        </p:nvSpPr>
        <p:spPr>
          <a:xfrm>
            <a:off x="12211054" y="1"/>
            <a:ext cx="6142260" cy="4204649"/>
          </a:xfrm>
          <a:custGeom>
            <a:avLst/>
            <a:gdLst/>
            <a:ahLst/>
            <a:cxnLst/>
            <a:rect l="l" t="t" r="r" b="b"/>
            <a:pathLst>
              <a:path w="6142260" h="4204649" extrusionOk="0">
                <a:moveTo>
                  <a:pt x="0" y="0"/>
                </a:moveTo>
                <a:lnTo>
                  <a:pt x="6142260" y="0"/>
                </a:lnTo>
                <a:lnTo>
                  <a:pt x="6142260" y="4204649"/>
                </a:lnTo>
                <a:lnTo>
                  <a:pt x="0" y="4204649"/>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38" name="Google Shape;138;p94"/>
          <p:cNvSpPr/>
          <p:nvPr/>
        </p:nvSpPr>
        <p:spPr>
          <a:xfrm>
            <a:off x="5864233" y="-39439"/>
            <a:ext cx="6559534" cy="4826133"/>
          </a:xfrm>
          <a:custGeom>
            <a:avLst/>
            <a:gdLst/>
            <a:ahLst/>
            <a:cxnLst/>
            <a:rect l="l" t="t" r="r" b="b"/>
            <a:pathLst>
              <a:path w="6559534" h="4826133" extrusionOk="0">
                <a:moveTo>
                  <a:pt x="0" y="0"/>
                </a:moveTo>
                <a:lnTo>
                  <a:pt x="6559534" y="0"/>
                </a:lnTo>
                <a:lnTo>
                  <a:pt x="6559534" y="4826133"/>
                </a:lnTo>
                <a:lnTo>
                  <a:pt x="0" y="4826133"/>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39" name="Google Shape;139;p94"/>
          <p:cNvSpPr/>
          <p:nvPr/>
        </p:nvSpPr>
        <p:spPr>
          <a:xfrm>
            <a:off x="-76200" y="1"/>
            <a:ext cx="6241525" cy="6060467"/>
          </a:xfrm>
          <a:custGeom>
            <a:avLst/>
            <a:gdLst/>
            <a:ahLst/>
            <a:cxnLst/>
            <a:rect l="l" t="t" r="r" b="b"/>
            <a:pathLst>
              <a:path w="6241525" h="6060467" extrusionOk="0">
                <a:moveTo>
                  <a:pt x="0" y="0"/>
                </a:moveTo>
                <a:lnTo>
                  <a:pt x="6241525" y="0"/>
                </a:lnTo>
                <a:lnTo>
                  <a:pt x="6241525" y="6060467"/>
                </a:lnTo>
                <a:lnTo>
                  <a:pt x="0" y="6060467"/>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40" name="Google Shape;140;p94"/>
          <p:cNvSpPr/>
          <p:nvPr/>
        </p:nvSpPr>
        <p:spPr>
          <a:xfrm>
            <a:off x="493457" y="333030"/>
            <a:ext cx="17301086" cy="9620939"/>
          </a:xfrm>
          <a:custGeom>
            <a:avLst/>
            <a:gdLst/>
            <a:ahLst/>
            <a:cxnLst/>
            <a:rect l="l" t="t" r="r" b="b"/>
            <a:pathLst>
              <a:path w="4556665" h="2533910" extrusionOk="0">
                <a:moveTo>
                  <a:pt x="0" y="0"/>
                </a:moveTo>
                <a:lnTo>
                  <a:pt x="4556665" y="0"/>
                </a:lnTo>
                <a:lnTo>
                  <a:pt x="4556665" y="2533910"/>
                </a:lnTo>
                <a:lnTo>
                  <a:pt x="0" y="253391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41" name="Google Shape;141;p94"/>
          <p:cNvSpPr txBox="1">
            <a:spLocks noGrp="1"/>
          </p:cNvSpPr>
          <p:nvPr>
            <p:ph type="ftr" idx="11"/>
          </p:nvPr>
        </p:nvSpPr>
        <p:spPr>
          <a:xfrm>
            <a:off x="6057899" y="9343955"/>
            <a:ext cx="6172200" cy="4194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dk1"/>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94"/>
          <p:cNvSpPr/>
          <p:nvPr/>
        </p:nvSpPr>
        <p:spPr>
          <a:xfrm>
            <a:off x="8587570" y="8205321"/>
            <a:ext cx="1112859" cy="1052979"/>
          </a:xfrm>
          <a:custGeom>
            <a:avLst/>
            <a:gdLst/>
            <a:ahLst/>
            <a:cxnLst/>
            <a:rect l="l" t="t" r="r" b="b"/>
            <a:pathLst>
              <a:path w="1112859" h="1052979" extrusionOk="0">
                <a:moveTo>
                  <a:pt x="0" y="0"/>
                </a:moveTo>
                <a:lnTo>
                  <a:pt x="1112860" y="0"/>
                </a:lnTo>
                <a:lnTo>
                  <a:pt x="1112860" y="1052979"/>
                </a:lnTo>
                <a:lnTo>
                  <a:pt x="0" y="105297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cxnSp>
        <p:nvCxnSpPr>
          <p:cNvPr id="143" name="Google Shape;143;p94"/>
          <p:cNvCxnSpPr/>
          <p:nvPr/>
        </p:nvCxnSpPr>
        <p:spPr>
          <a:xfrm rot="10800000" flipH="1">
            <a:off x="1553105" y="4316352"/>
            <a:ext cx="15474659" cy="19050"/>
          </a:xfrm>
          <a:prstGeom prst="straightConnector1">
            <a:avLst/>
          </a:prstGeom>
          <a:noFill/>
          <a:ln w="38100" cap="flat" cmpd="sng">
            <a:solidFill>
              <a:srgbClr val="005C57"/>
            </a:solidFill>
            <a:prstDash val="solid"/>
            <a:round/>
            <a:headEnd type="none" w="sm" len="sm"/>
            <a:tailEnd type="none" w="sm" len="sm"/>
          </a:ln>
        </p:spPr>
      </p:cxnSp>
      <p:sp>
        <p:nvSpPr>
          <p:cNvPr id="144" name="Google Shape;144;p94"/>
          <p:cNvSpPr/>
          <p:nvPr/>
        </p:nvSpPr>
        <p:spPr>
          <a:xfrm>
            <a:off x="4580790" y="3175550"/>
            <a:ext cx="9126420" cy="2281605"/>
          </a:xfrm>
          <a:custGeom>
            <a:avLst/>
            <a:gdLst/>
            <a:ahLst/>
            <a:cxnLst/>
            <a:rect l="l" t="t" r="r" b="b"/>
            <a:pathLst>
              <a:path w="9126420" h="2281605" extrusionOk="0">
                <a:moveTo>
                  <a:pt x="0" y="0"/>
                </a:moveTo>
                <a:lnTo>
                  <a:pt x="9126420" y="0"/>
                </a:lnTo>
                <a:lnTo>
                  <a:pt x="9126420" y="2281605"/>
                </a:lnTo>
                <a:lnTo>
                  <a:pt x="0" y="228160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p:txBody>
      </p:sp>
      <p:sp>
        <p:nvSpPr>
          <p:cNvPr id="145" name="Google Shape;145;p94"/>
          <p:cNvSpPr txBox="1">
            <a:spLocks noGrp="1"/>
          </p:cNvSpPr>
          <p:nvPr>
            <p:ph type="title"/>
          </p:nvPr>
        </p:nvSpPr>
        <p:spPr>
          <a:xfrm>
            <a:off x="6229349" y="3696837"/>
            <a:ext cx="5829300" cy="130166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300"/>
              <a:buFont typeface="Montserrat ExtraBold"/>
              <a:buNone/>
              <a:defRPr sz="4300" b="1">
                <a:solidFill>
                  <a:schemeClr val="lt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5"/>
          <p:cNvSpPr txBox="1">
            <a:spLocks noGrp="1"/>
          </p:cNvSpPr>
          <p:nvPr>
            <p:ph type="title"/>
          </p:nvPr>
        </p:nvSpPr>
        <p:spPr>
          <a:xfrm>
            <a:off x="1257300" y="547688"/>
            <a:ext cx="15773400" cy="198834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600"/>
              <a:buFont typeface="League Gothic"/>
              <a:buNone/>
              <a:defRPr sz="6600" b="0" i="0" u="none" strike="noStrike" cap="none">
                <a:solidFill>
                  <a:schemeClr val="dk1"/>
                </a:solidFill>
                <a:latin typeface="League Gothic"/>
                <a:ea typeface="League Gothic"/>
                <a:cs typeface="League Gothic"/>
                <a:sym typeface="League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5"/>
          <p:cNvSpPr txBox="1">
            <a:spLocks noGrp="1"/>
          </p:cNvSpPr>
          <p:nvPr>
            <p:ph type="body" idx="1"/>
          </p:nvPr>
        </p:nvSpPr>
        <p:spPr>
          <a:xfrm>
            <a:off x="1257300" y="2738438"/>
            <a:ext cx="15773400" cy="6527007"/>
          </a:xfrm>
          <a:prstGeom prst="rect">
            <a:avLst/>
          </a:prstGeom>
          <a:noFill/>
          <a:ln>
            <a:noFill/>
          </a:ln>
        </p:spPr>
        <p:txBody>
          <a:bodyPr spcFirstLastPara="1" wrap="square" lIns="91425" tIns="45700" rIns="91425" bIns="45700" anchor="t" anchorCtr="0">
            <a:normAutofit/>
          </a:bodyPr>
          <a:lstStyle>
            <a:lvl1pPr marL="457200" marR="0" lvl="0" indent="-495300" algn="l" rtl="0">
              <a:lnSpc>
                <a:spcPct val="90000"/>
              </a:lnSpc>
              <a:spcBef>
                <a:spcPts val="1500"/>
              </a:spcBef>
              <a:spcAft>
                <a:spcPts val="0"/>
              </a:spcAft>
              <a:buClr>
                <a:schemeClr val="dk1"/>
              </a:buClr>
              <a:buSzPts val="4200"/>
              <a:buFont typeface="Arial"/>
              <a:buChar char="•"/>
              <a:defRPr sz="4200" b="0" i="0" u="none" strike="noStrike" cap="none">
                <a:solidFill>
                  <a:schemeClr val="dk1"/>
                </a:solidFill>
                <a:latin typeface="Montserrat"/>
                <a:ea typeface="Montserrat"/>
                <a:cs typeface="Montserrat"/>
                <a:sym typeface="Montserrat"/>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Montserrat"/>
                <a:ea typeface="Montserrat"/>
                <a:cs typeface="Montserrat"/>
                <a:sym typeface="Montserrat"/>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Montserrat"/>
                <a:ea typeface="Montserrat"/>
                <a:cs typeface="Montserrat"/>
                <a:sym typeface="Montserrat"/>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Montserrat"/>
                <a:ea typeface="Montserrat"/>
                <a:cs typeface="Montserrat"/>
                <a:sym typeface="Montserrat"/>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Montserrat"/>
                <a:ea typeface="Montserrat"/>
                <a:cs typeface="Montserrat"/>
                <a:sym typeface="Montserrat"/>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Montserrat"/>
                <a:ea typeface="Montserrat"/>
                <a:cs typeface="Montserrat"/>
                <a:sym typeface="Montserrat"/>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Montserrat"/>
                <a:ea typeface="Montserrat"/>
                <a:cs typeface="Montserrat"/>
                <a:sym typeface="Montserrat"/>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Montserrat"/>
                <a:ea typeface="Montserrat"/>
                <a:cs typeface="Montserrat"/>
                <a:sym typeface="Montserrat"/>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Montserrat"/>
                <a:ea typeface="Montserrat"/>
                <a:cs typeface="Montserrat"/>
                <a:sym typeface="Montserrat"/>
              </a:defRPr>
            </a:lvl9pPr>
          </a:lstStyle>
          <a:p>
            <a:endParaRPr/>
          </a:p>
        </p:txBody>
      </p:sp>
      <p:sp>
        <p:nvSpPr>
          <p:cNvPr id="12" name="Google Shape;12;p85"/>
          <p:cNvSpPr txBox="1">
            <a:spLocks noGrp="1"/>
          </p:cNvSpPr>
          <p:nvPr>
            <p:ph type="dt" idx="10"/>
          </p:nvPr>
        </p:nvSpPr>
        <p:spPr>
          <a:xfrm>
            <a:off x="1257300" y="9534526"/>
            <a:ext cx="4114800" cy="54768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rgbClr val="757575"/>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13" name="Google Shape;13;p85"/>
          <p:cNvSpPr txBox="1">
            <a:spLocks noGrp="1"/>
          </p:cNvSpPr>
          <p:nvPr>
            <p:ph type="ftr" idx="11"/>
          </p:nvPr>
        </p:nvSpPr>
        <p:spPr>
          <a:xfrm>
            <a:off x="6057900" y="9534526"/>
            <a:ext cx="6172200" cy="5476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00" b="0" i="0" u="none" strike="noStrike" cap="none">
                <a:solidFill>
                  <a:srgbClr val="757575"/>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14" name="Google Shape;14;p85"/>
          <p:cNvSpPr txBox="1">
            <a:spLocks noGrp="1"/>
          </p:cNvSpPr>
          <p:nvPr>
            <p:ph type="sldNum" idx="12"/>
          </p:nvPr>
        </p:nvSpPr>
        <p:spPr>
          <a:xfrm>
            <a:off x="12915900" y="9534526"/>
            <a:ext cx="4114800" cy="54768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rgbClr val="757575"/>
                </a:solidFill>
                <a:latin typeface="Montserrat"/>
                <a:ea typeface="Montserrat"/>
                <a:cs typeface="Montserrat"/>
                <a:sym typeface="Montserrat"/>
              </a:defRPr>
            </a:lvl1pPr>
            <a:lvl2pPr marL="0" marR="0" lvl="1" indent="0" algn="r" rtl="0">
              <a:spcBef>
                <a:spcPts val="0"/>
              </a:spcBef>
              <a:buNone/>
              <a:defRPr sz="1800" b="0" i="0" u="none" strike="noStrike" cap="none">
                <a:solidFill>
                  <a:srgbClr val="757575"/>
                </a:solidFill>
                <a:latin typeface="Montserrat"/>
                <a:ea typeface="Montserrat"/>
                <a:cs typeface="Montserrat"/>
                <a:sym typeface="Montserrat"/>
              </a:defRPr>
            </a:lvl2pPr>
            <a:lvl3pPr marL="0" marR="0" lvl="2" indent="0" algn="r" rtl="0">
              <a:spcBef>
                <a:spcPts val="0"/>
              </a:spcBef>
              <a:buNone/>
              <a:defRPr sz="1800" b="0" i="0" u="none" strike="noStrike" cap="none">
                <a:solidFill>
                  <a:srgbClr val="757575"/>
                </a:solidFill>
                <a:latin typeface="Montserrat"/>
                <a:ea typeface="Montserrat"/>
                <a:cs typeface="Montserrat"/>
                <a:sym typeface="Montserrat"/>
              </a:defRPr>
            </a:lvl3pPr>
            <a:lvl4pPr marL="0" marR="0" lvl="3" indent="0" algn="r" rtl="0">
              <a:spcBef>
                <a:spcPts val="0"/>
              </a:spcBef>
              <a:buNone/>
              <a:defRPr sz="1800" b="0" i="0" u="none" strike="noStrike" cap="none">
                <a:solidFill>
                  <a:srgbClr val="757575"/>
                </a:solidFill>
                <a:latin typeface="Montserrat"/>
                <a:ea typeface="Montserrat"/>
                <a:cs typeface="Montserrat"/>
                <a:sym typeface="Montserrat"/>
              </a:defRPr>
            </a:lvl4pPr>
            <a:lvl5pPr marL="0" marR="0" lvl="4" indent="0" algn="r" rtl="0">
              <a:spcBef>
                <a:spcPts val="0"/>
              </a:spcBef>
              <a:buNone/>
              <a:defRPr sz="1800" b="0" i="0" u="none" strike="noStrike" cap="none">
                <a:solidFill>
                  <a:srgbClr val="757575"/>
                </a:solidFill>
                <a:latin typeface="Montserrat"/>
                <a:ea typeface="Montserrat"/>
                <a:cs typeface="Montserrat"/>
                <a:sym typeface="Montserrat"/>
              </a:defRPr>
            </a:lvl5pPr>
            <a:lvl6pPr marL="0" marR="0" lvl="5" indent="0" algn="r" rtl="0">
              <a:spcBef>
                <a:spcPts val="0"/>
              </a:spcBef>
              <a:buNone/>
              <a:defRPr sz="1800" b="0" i="0" u="none" strike="noStrike" cap="none">
                <a:solidFill>
                  <a:srgbClr val="757575"/>
                </a:solidFill>
                <a:latin typeface="Montserrat"/>
                <a:ea typeface="Montserrat"/>
                <a:cs typeface="Montserrat"/>
                <a:sym typeface="Montserrat"/>
              </a:defRPr>
            </a:lvl6pPr>
            <a:lvl7pPr marL="0" marR="0" lvl="6" indent="0" algn="r" rtl="0">
              <a:spcBef>
                <a:spcPts val="0"/>
              </a:spcBef>
              <a:buNone/>
              <a:defRPr sz="1800" b="0" i="0" u="none" strike="noStrike" cap="none">
                <a:solidFill>
                  <a:srgbClr val="757575"/>
                </a:solidFill>
                <a:latin typeface="Montserrat"/>
                <a:ea typeface="Montserrat"/>
                <a:cs typeface="Montserrat"/>
                <a:sym typeface="Montserrat"/>
              </a:defRPr>
            </a:lvl7pPr>
            <a:lvl8pPr marL="0" marR="0" lvl="7" indent="0" algn="r" rtl="0">
              <a:spcBef>
                <a:spcPts val="0"/>
              </a:spcBef>
              <a:buNone/>
              <a:defRPr sz="1800" b="0" i="0" u="none" strike="noStrike" cap="none">
                <a:solidFill>
                  <a:srgbClr val="757575"/>
                </a:solidFill>
                <a:latin typeface="Montserrat"/>
                <a:ea typeface="Montserrat"/>
                <a:cs typeface="Montserrat"/>
                <a:sym typeface="Montserrat"/>
              </a:defRPr>
            </a:lvl8pPr>
            <a:lvl9pPr marL="0" marR="0" lvl="8" indent="0" algn="r" rtl="0">
              <a:spcBef>
                <a:spcPts val="0"/>
              </a:spcBef>
              <a:buNone/>
              <a:defRPr sz="1800" b="0" i="0" u="none" strike="noStrike" cap="none">
                <a:solidFill>
                  <a:srgbClr val="757575"/>
                </a:solidFill>
                <a:latin typeface="Montserrat"/>
                <a:ea typeface="Montserrat"/>
                <a:cs typeface="Montserrat"/>
                <a:sym typeface="Montserrat"/>
              </a:defRPr>
            </a:lvl9pPr>
          </a:lstStyle>
          <a:p>
            <a:pPr marL="0" lvl="0" indent="0" algn="r" rtl="0">
              <a:spcBef>
                <a:spcPts val="0"/>
              </a:spcBef>
              <a:spcAft>
                <a:spcPts val="0"/>
              </a:spcAft>
              <a:buNone/>
            </a:pPr>
            <a:r>
              <a:rPr lang="es-ES"/>
              <a:t>COPYRIGHT LINGROLEARNING. ALL RIGHTS RESERVED</a:t>
            </a:r>
            <a:endParaRPr sz="1400">
              <a:solidFill>
                <a:srgbClr val="000000"/>
              </a:solidFill>
              <a:latin typeface="Arial"/>
              <a:ea typeface="Arial"/>
              <a:cs typeface="Arial"/>
              <a:sym typeface="Arial"/>
            </a:endParaRPr>
          </a:p>
          <a:p>
            <a:pPr marL="0" lvl="0" indent="0" algn="r"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93"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82000"/>
                  </a:schemeClr>
                </a:solidFill>
              </a:defRPr>
            </a:lvl1pPr>
          </a:lstStyle>
          <a:p>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82000"/>
                  </a:schemeClr>
                </a:solidFill>
              </a:defRPr>
            </a:lvl1pPr>
          </a:lstStyle>
          <a:p>
            <a:r>
              <a:rPr lang="en-US"/>
              <a:t>COPYRIGHT LINGROLEARNING. ALL RIGHTS RESERVED</a:t>
            </a:r>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82000"/>
                  </a:schemeClr>
                </a:solidFill>
              </a:defRPr>
            </a:lvl1pPr>
          </a:lstStyle>
          <a:p>
            <a:r>
              <a:rPr lang="en-US"/>
              <a:t>COPYRIGHT LINGROLEARNING. ALL RIGHTS RESERVED</a:t>
            </a:r>
          </a:p>
          <a:p>
            <a:endParaRPr lang="en-US"/>
          </a:p>
        </p:txBody>
      </p:sp>
    </p:spTree>
    <p:extLst>
      <p:ext uri="{BB962C8B-B14F-4D97-AF65-F5344CB8AC3E}">
        <p14:creationId xmlns:p14="http://schemas.microsoft.com/office/powerpoint/2010/main" val="283092351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Lst>
  <p:hf sldNum="0" hd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5" Type="http://schemas.openxmlformats.org/officeDocument/2006/relationships/image" Target="../media/image24.pn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4" Type="http://schemas.openxmlformats.org/officeDocument/2006/relationships/image" Target="../media/image2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5" Type="http://schemas.openxmlformats.org/officeDocument/2006/relationships/image" Target="../media/image24.png"/><Relationship Id="rId4"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video" Target="https://www.youtube.com/embed/t_e_AsqFqfU?start=609&amp;feature=oembed" TargetMode="Externa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300"/>
              <a:buFont typeface="Montserrat ExtraBold"/>
              <a:buNone/>
            </a:pPr>
            <a:r>
              <a:rPr lang="en-US"/>
              <a:t>CALENTAMIENTO</a:t>
            </a:r>
            <a:endParaRPr/>
          </a:p>
        </p:txBody>
      </p:sp>
      <p:sp>
        <p:nvSpPr>
          <p:cNvPr id="264" name="Google Shape;264;p5"/>
          <p:cNvSpPr txBox="1">
            <a:spLocks noGrp="1"/>
          </p:cNvSpPr>
          <p:nvPr>
            <p:ph type="body" idx="1"/>
          </p:nvPr>
        </p:nvSpPr>
        <p:spPr>
          <a:xfrm>
            <a:off x="689101" y="1875140"/>
            <a:ext cx="16084550" cy="8126412"/>
          </a:xfrm>
          <a:prstGeom prst="rect">
            <a:avLst/>
          </a:prstGeom>
          <a:noFill/>
          <a:ln>
            <a:noFill/>
          </a:ln>
        </p:spPr>
        <p:txBody>
          <a:bodyPr spcFirstLastPara="1" wrap="square" lIns="91425" tIns="45700" rIns="91425" bIns="45700" anchor="t" anchorCtr="0">
            <a:normAutofit/>
          </a:bodyPr>
          <a:lstStyle/>
          <a:p>
            <a:pPr marL="0" indent="0">
              <a:spcBef>
                <a:spcPts val="0"/>
              </a:spcBef>
              <a:buSzPts val="3000"/>
              <a:buNone/>
            </a:pPr>
            <a:r>
              <a:rPr lang="es-ES" sz="3000" dirty="0"/>
              <a:t>In </a:t>
            </a:r>
            <a:r>
              <a:rPr lang="es-ES" sz="3000" dirty="0" err="1"/>
              <a:t>pairs</a:t>
            </a:r>
            <a:r>
              <a:rPr lang="es-ES" sz="3000" dirty="0"/>
              <a:t>:</a:t>
            </a:r>
            <a:endParaRPr sz="3000" dirty="0"/>
          </a:p>
          <a:p>
            <a:pPr marL="0" indent="0">
              <a:buNone/>
            </a:pPr>
            <a:r>
              <a:rPr lang="en-US" sz="3000" dirty="0"/>
              <a:t>Greet each other in Spanish.</a:t>
            </a:r>
            <a:endParaRPr lang="en-US"/>
          </a:p>
          <a:p>
            <a:pPr marL="0" indent="0">
              <a:buNone/>
            </a:pPr>
            <a:r>
              <a:rPr lang="en-US" sz="3000" dirty="0"/>
              <a:t>Discuss:</a:t>
            </a:r>
          </a:p>
          <a:p>
            <a:pPr indent="-457200">
              <a:buFont typeface="Calibri"/>
              <a:buChar char="-"/>
            </a:pPr>
            <a:r>
              <a:rPr lang="en-US" sz="3000" dirty="0"/>
              <a:t>¿</a:t>
            </a:r>
            <a:r>
              <a:rPr lang="en-US" sz="3000" dirty="0" err="1"/>
              <a:t>Qué</a:t>
            </a:r>
            <a:r>
              <a:rPr lang="en-US" sz="3000" dirty="0"/>
              <a:t> </a:t>
            </a:r>
            <a:r>
              <a:rPr lang="en-US" sz="3000" dirty="0" err="1"/>
              <a:t>ropa</a:t>
            </a:r>
            <a:r>
              <a:rPr lang="en-US" sz="3000" dirty="0"/>
              <a:t> </a:t>
            </a:r>
            <a:r>
              <a:rPr lang="en-US" sz="3000" dirty="0" err="1"/>
              <a:t>llevas</a:t>
            </a:r>
            <a:r>
              <a:rPr lang="en-US" sz="3000" dirty="0"/>
              <a:t> </a:t>
            </a:r>
            <a:r>
              <a:rPr lang="en-US" sz="3000" dirty="0" err="1"/>
              <a:t>puesta</a:t>
            </a:r>
            <a:r>
              <a:rPr lang="en-US" sz="3000" dirty="0"/>
              <a:t>? ¿Por </a:t>
            </a:r>
            <a:r>
              <a:rPr lang="en-US" sz="3000" dirty="0" err="1"/>
              <a:t>qué</a:t>
            </a:r>
            <a:r>
              <a:rPr lang="en-US" sz="3000" dirty="0"/>
              <a:t> </a:t>
            </a:r>
            <a:r>
              <a:rPr lang="en-US" sz="3000" b="1" dirty="0"/>
              <a:t>la</a:t>
            </a:r>
            <a:r>
              <a:rPr lang="en-US" sz="3000" dirty="0"/>
              <a:t> </a:t>
            </a:r>
            <a:r>
              <a:rPr lang="en-US" sz="3000" dirty="0" err="1"/>
              <a:t>escogiste</a:t>
            </a:r>
            <a:r>
              <a:rPr lang="en-US" sz="3000" dirty="0"/>
              <a:t>?</a:t>
            </a:r>
          </a:p>
          <a:p>
            <a:pPr indent="-457200">
              <a:buFont typeface="Calibri"/>
              <a:buChar char="-"/>
            </a:pPr>
            <a:r>
              <a:rPr lang="en-US" sz="3000" dirty="0"/>
              <a:t>¿</a:t>
            </a:r>
            <a:r>
              <a:rPr lang="en-US" sz="3000" dirty="0" err="1"/>
              <a:t>Dónde</a:t>
            </a:r>
            <a:r>
              <a:rPr lang="en-US" sz="3000" dirty="0"/>
              <a:t> </a:t>
            </a:r>
            <a:r>
              <a:rPr lang="en-US" sz="3000" dirty="0" err="1"/>
              <a:t>compras</a:t>
            </a:r>
            <a:r>
              <a:rPr lang="en-US" sz="3000" dirty="0"/>
              <a:t> </a:t>
            </a:r>
            <a:r>
              <a:rPr lang="en-US" sz="3000" dirty="0" err="1"/>
              <a:t>tu</a:t>
            </a:r>
            <a:r>
              <a:rPr lang="en-US" sz="3000" dirty="0"/>
              <a:t> </a:t>
            </a:r>
            <a:r>
              <a:rPr lang="en-US" sz="3000" dirty="0" err="1"/>
              <a:t>ropa</a:t>
            </a:r>
            <a:r>
              <a:rPr lang="en-US" sz="3000" dirty="0"/>
              <a:t>?</a:t>
            </a:r>
          </a:p>
          <a:p>
            <a:pPr indent="-457200">
              <a:buFont typeface="Calibri"/>
              <a:buChar char="-"/>
            </a:pPr>
            <a:r>
              <a:rPr lang="en-US" sz="3000" dirty="0"/>
              <a:t>¿</a:t>
            </a:r>
            <a:r>
              <a:rPr lang="en-US" sz="3000" dirty="0" err="1"/>
              <a:t>Te</a:t>
            </a:r>
            <a:r>
              <a:rPr lang="en-US" sz="3000" dirty="0"/>
              <a:t> </a:t>
            </a:r>
            <a:r>
              <a:rPr lang="en-US" sz="3000" dirty="0" err="1"/>
              <a:t>importa</a:t>
            </a:r>
            <a:r>
              <a:rPr lang="en-US" sz="3000" dirty="0"/>
              <a:t> la </a:t>
            </a:r>
            <a:r>
              <a:rPr lang="en-US" sz="3000" dirty="0" err="1"/>
              <a:t>moda</a:t>
            </a:r>
            <a:r>
              <a:rPr lang="en-US" sz="3000" dirty="0"/>
              <a:t>?</a:t>
            </a:r>
          </a:p>
        </p:txBody>
      </p:sp>
    </p:spTree>
    <p:extLst>
      <p:ext uri="{BB962C8B-B14F-4D97-AF65-F5344CB8AC3E}">
        <p14:creationId xmlns:p14="http://schemas.microsoft.com/office/powerpoint/2010/main" val="295170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PRACTICA OBJETO DIRECTO</a:t>
            </a:r>
            <a:endParaRPr lang="es-ES"/>
          </a:p>
        </p:txBody>
      </p:sp>
      <p:sp>
        <p:nvSpPr>
          <p:cNvPr id="264" name="Google Shape;264;p5"/>
          <p:cNvSpPr txBox="1">
            <a:spLocks noGrp="1"/>
          </p:cNvSpPr>
          <p:nvPr>
            <p:ph type="body" idx="1"/>
          </p:nvPr>
        </p:nvSpPr>
        <p:spPr>
          <a:xfrm>
            <a:off x="709154" y="1674614"/>
            <a:ext cx="9086182" cy="8507411"/>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s-ES" sz="3000"/>
              <a:t>El conjunto de Laura hoy:</a:t>
            </a:r>
          </a:p>
          <a:p>
            <a:pPr marL="0" indent="0">
              <a:spcBef>
                <a:spcPts val="0"/>
              </a:spcBef>
              <a:buNone/>
            </a:pPr>
            <a:r>
              <a:rPr lang="es-ES" sz="3000" err="1">
                <a:solidFill>
                  <a:srgbClr val="FF0000"/>
                </a:solidFill>
              </a:rPr>
              <a:t>fill</a:t>
            </a:r>
            <a:r>
              <a:rPr lang="es-ES" sz="3000">
                <a:solidFill>
                  <a:srgbClr val="FF0000"/>
                </a:solidFill>
              </a:rPr>
              <a:t> in </a:t>
            </a:r>
            <a:r>
              <a:rPr lang="es-ES" sz="3000" err="1">
                <a:solidFill>
                  <a:srgbClr val="FF0000"/>
                </a:solidFill>
              </a:rPr>
              <a:t>the</a:t>
            </a:r>
            <a:r>
              <a:rPr lang="es-ES" sz="3000">
                <a:solidFill>
                  <a:srgbClr val="FF0000"/>
                </a:solidFill>
              </a:rPr>
              <a:t> </a:t>
            </a:r>
            <a:r>
              <a:rPr lang="es-ES" sz="3000" err="1">
                <a:solidFill>
                  <a:srgbClr val="FF0000"/>
                </a:solidFill>
              </a:rPr>
              <a:t>blanks</a:t>
            </a:r>
            <a:r>
              <a:rPr lang="es-ES" sz="3000">
                <a:solidFill>
                  <a:srgbClr val="FF0000"/>
                </a:solidFill>
              </a:rPr>
              <a:t> </a:t>
            </a:r>
            <a:r>
              <a:rPr lang="es-ES" sz="3000" err="1">
                <a:solidFill>
                  <a:srgbClr val="FF0000"/>
                </a:solidFill>
              </a:rPr>
              <a:t>with</a:t>
            </a:r>
            <a:r>
              <a:rPr lang="es-ES" sz="3000">
                <a:solidFill>
                  <a:srgbClr val="FF0000"/>
                </a:solidFill>
              </a:rPr>
              <a:t> </a:t>
            </a:r>
            <a:r>
              <a:rPr lang="es-ES" sz="3000" err="1">
                <a:solidFill>
                  <a:srgbClr val="FF0000"/>
                </a:solidFill>
              </a:rPr>
              <a:t>the</a:t>
            </a:r>
            <a:r>
              <a:rPr lang="es-ES" sz="3000">
                <a:solidFill>
                  <a:srgbClr val="FF0000"/>
                </a:solidFill>
              </a:rPr>
              <a:t> </a:t>
            </a:r>
            <a:r>
              <a:rPr lang="es-ES" sz="3000" err="1">
                <a:solidFill>
                  <a:srgbClr val="FF0000"/>
                </a:solidFill>
              </a:rPr>
              <a:t>direct</a:t>
            </a:r>
            <a:r>
              <a:rPr lang="es-ES" sz="3000">
                <a:solidFill>
                  <a:srgbClr val="FF0000"/>
                </a:solidFill>
              </a:rPr>
              <a:t> </a:t>
            </a:r>
            <a:r>
              <a:rPr lang="es-ES" sz="3000" err="1">
                <a:solidFill>
                  <a:srgbClr val="FF0000"/>
                </a:solidFill>
              </a:rPr>
              <a:t>object</a:t>
            </a:r>
            <a:r>
              <a:rPr lang="es-ES" sz="3000">
                <a:solidFill>
                  <a:srgbClr val="FF0000"/>
                </a:solidFill>
              </a:rPr>
              <a:t> </a:t>
            </a:r>
            <a:r>
              <a:rPr lang="es-ES" sz="3000" err="1">
                <a:solidFill>
                  <a:srgbClr val="FF0000"/>
                </a:solidFill>
              </a:rPr>
              <a:t>pronoun</a:t>
            </a:r>
          </a:p>
          <a:p>
            <a:pPr marL="514350" indent="-514350">
              <a:spcBef>
                <a:spcPts val="0"/>
              </a:spcBef>
              <a:buAutoNum type="arabicPeriod"/>
            </a:pPr>
            <a:r>
              <a:rPr lang="es-ES" sz="3000"/>
              <a:t>Ella lleva unas botas de marca Martens,</a:t>
            </a:r>
            <a:endParaRPr lang="en-US" sz="3000"/>
          </a:p>
          <a:p>
            <a:pPr marL="0" indent="0">
              <a:spcBef>
                <a:spcPts val="0"/>
              </a:spcBef>
              <a:buNone/>
            </a:pPr>
            <a:r>
              <a:rPr lang="es-ES" sz="3000"/>
              <a:t>_____ lleva en los pies.</a:t>
            </a:r>
          </a:p>
          <a:p>
            <a:pPr marL="0" indent="0">
              <a:spcBef>
                <a:spcPts val="0"/>
              </a:spcBef>
              <a:buNone/>
            </a:pPr>
            <a:r>
              <a:rPr lang="es-ES" sz="3000"/>
              <a:t>2. Ella lleva unos pantalones, ____ compró en @seasonal_inc</a:t>
            </a:r>
            <a:endParaRPr lang="en-US" sz="3000"/>
          </a:p>
          <a:p>
            <a:pPr marL="0" indent="0">
              <a:spcBef>
                <a:spcPts val="0"/>
              </a:spcBef>
              <a:buNone/>
            </a:pPr>
            <a:r>
              <a:rPr lang="es-ES" sz="3000"/>
              <a:t>3. Ella lleva una chaqueta negra, es  de segunda, no recuerda donde ____ compró.</a:t>
            </a:r>
          </a:p>
          <a:p>
            <a:pPr marL="0" indent="0">
              <a:spcBef>
                <a:spcPts val="0"/>
              </a:spcBef>
              <a:buNone/>
            </a:pPr>
            <a:r>
              <a:rPr lang="es-ES" sz="3000"/>
              <a:t>4. Ella lleva una camiseta, __________ compró en ZARA.</a:t>
            </a:r>
            <a:endParaRPr lang="en-US" sz="3000" strike="sngStrike"/>
          </a:p>
          <a:p>
            <a:pPr marL="0" indent="0">
              <a:spcBef>
                <a:spcPts val="0"/>
              </a:spcBef>
              <a:buNone/>
            </a:pPr>
            <a:r>
              <a:rPr lang="es-ES" sz="3000"/>
              <a:t>5. Ella lleva un bolso, _______ compró en ZARA también</a:t>
            </a:r>
          </a:p>
          <a:p>
            <a:pPr marL="0" indent="0">
              <a:spcBef>
                <a:spcPts val="0"/>
              </a:spcBef>
              <a:buNone/>
            </a:pPr>
            <a:r>
              <a:rPr lang="es-ES" sz="3000"/>
              <a:t>6. Ella lleva un anillo de MANGO, ____ lleva en el dedo de la mano izquierda</a:t>
            </a:r>
            <a:endParaRPr lang="es-ES"/>
          </a:p>
          <a:p>
            <a:pPr marL="0" indent="0">
              <a:spcBef>
                <a:spcPts val="0"/>
              </a:spcBef>
              <a:buNone/>
            </a:pPr>
            <a:r>
              <a:rPr lang="es-ES" sz="3000"/>
              <a:t>7. Ella lleva unos aretes de @leona_accesorios, ____ lleva en las orejas.</a:t>
            </a:r>
            <a:endParaRPr lang="es-ES"/>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9963400" y="2943726"/>
            <a:ext cx="8078288" cy="4690310"/>
          </a:xfrm>
          <a:prstGeom prst="rect">
            <a:avLst/>
          </a:prstGeom>
        </p:spPr>
      </p:pic>
    </p:spTree>
    <p:extLst>
      <p:ext uri="{BB962C8B-B14F-4D97-AF65-F5344CB8AC3E}">
        <p14:creationId xmlns:p14="http://schemas.microsoft.com/office/powerpoint/2010/main" val="145053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INTERACCIÓN 1:46</a:t>
            </a:r>
          </a:p>
        </p:txBody>
      </p:sp>
      <p:sp>
        <p:nvSpPr>
          <p:cNvPr id="264" name="Google Shape;264;p5"/>
          <p:cNvSpPr txBox="1">
            <a:spLocks noGrp="1"/>
          </p:cNvSpPr>
          <p:nvPr>
            <p:ph type="body" idx="1"/>
          </p:nvPr>
        </p:nvSpPr>
        <p:spPr>
          <a:xfrm>
            <a:off x="689101" y="1875140"/>
            <a:ext cx="16084550" cy="8126412"/>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s-ES" sz="3000" dirty="0" err="1"/>
              <a:t>Review</a:t>
            </a:r>
            <a:r>
              <a:rPr lang="es-ES" sz="3000" dirty="0"/>
              <a:t> </a:t>
            </a:r>
            <a:r>
              <a:rPr lang="es-ES" sz="3000" dirty="0" err="1"/>
              <a:t>the</a:t>
            </a:r>
            <a:r>
              <a:rPr lang="es-ES" sz="3000" dirty="0"/>
              <a:t> </a:t>
            </a:r>
            <a:r>
              <a:rPr lang="es-ES" sz="3000" dirty="0" err="1"/>
              <a:t>interaction</a:t>
            </a:r>
          </a:p>
          <a:p>
            <a:pPr marL="0" indent="0">
              <a:spcBef>
                <a:spcPts val="0"/>
              </a:spcBef>
              <a:buNone/>
            </a:pPr>
            <a:r>
              <a:rPr lang="es-ES" sz="3000" b="1" dirty="0"/>
              <a:t>Laura:</a:t>
            </a:r>
            <a:endParaRPr lang="es-ES" b="1" dirty="0"/>
          </a:p>
          <a:p>
            <a:pPr indent="-457200">
              <a:spcBef>
                <a:spcPts val="0"/>
              </a:spcBef>
              <a:buFont typeface="Calibri"/>
              <a:buChar char="-"/>
            </a:pPr>
            <a:r>
              <a:rPr lang="es-ES" sz="3000" dirty="0"/>
              <a:t>La camiseta y el bolso sí son de ZARA, ¡pero viejos!</a:t>
            </a:r>
          </a:p>
          <a:p>
            <a:pPr marL="0" indent="0">
              <a:spcBef>
                <a:spcPts val="0"/>
              </a:spcBef>
              <a:buNone/>
            </a:pPr>
            <a:r>
              <a:rPr lang="es-ES" sz="3000" b="1" dirty="0"/>
              <a:t>Valentina:</a:t>
            </a:r>
          </a:p>
          <a:p>
            <a:pPr indent="-457200">
              <a:spcBef>
                <a:spcPts val="0"/>
              </a:spcBef>
              <a:buFont typeface="Calibri"/>
              <a:buChar char="-"/>
            </a:pPr>
            <a:r>
              <a:rPr lang="es-ES" sz="3000" dirty="0"/>
              <a:t>¡EL crimen!</a:t>
            </a:r>
          </a:p>
          <a:p>
            <a:pPr marL="0" indent="0">
              <a:spcBef>
                <a:spcPts val="0"/>
              </a:spcBef>
              <a:buNone/>
            </a:pPr>
            <a:r>
              <a:rPr lang="es-ES" sz="3000" b="1" dirty="0"/>
              <a:t>Laura:</a:t>
            </a:r>
          </a:p>
          <a:p>
            <a:pPr indent="-457200">
              <a:spcBef>
                <a:spcPts val="0"/>
              </a:spcBef>
              <a:buFont typeface="Calibri"/>
              <a:buChar char="-"/>
            </a:pPr>
            <a:r>
              <a:rPr lang="es-ES" sz="3000" dirty="0"/>
              <a:t>¡Precio completo!</a:t>
            </a:r>
          </a:p>
          <a:p>
            <a:pPr marL="0" indent="0">
              <a:buNone/>
            </a:pPr>
            <a:endParaRPr lang="en-US" sz="3000"/>
          </a:p>
          <a:p>
            <a:pPr marL="0" indent="0">
              <a:buNone/>
            </a:pPr>
            <a:r>
              <a:rPr lang="en-US" sz="3000" dirty="0"/>
              <a:t>¿How do you think Laura feels?</a:t>
            </a:r>
          </a:p>
          <a:p>
            <a:pPr marL="0" indent="0">
              <a:buNone/>
            </a:pPr>
            <a:r>
              <a:rPr lang="en-US" sz="3000" dirty="0"/>
              <a:t>¿Why do you think they laughed?</a:t>
            </a:r>
            <a:endParaRPr lang="en-US" dirty="0"/>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9552322" y="5139489"/>
            <a:ext cx="7226050" cy="4088733"/>
          </a:xfrm>
          <a:prstGeom prst="rect">
            <a:avLst/>
          </a:prstGeom>
        </p:spPr>
      </p:pic>
      <p:pic>
        <p:nvPicPr>
          <p:cNvPr id="3" name="Imagen 2" descr="How ZARA Leverages Analytics to Dominate Fast Fashion">
            <a:extLst>
              <a:ext uri="{FF2B5EF4-FFF2-40B4-BE49-F238E27FC236}">
                <a16:creationId xmlns:a16="http://schemas.microsoft.com/office/drawing/2014/main" id="{33CEB896-E8DD-9234-6E6C-DD5ADF3D2803}"/>
              </a:ext>
            </a:extLst>
          </p:cNvPr>
          <p:cNvPicPr>
            <a:picLocks noChangeAspect="1"/>
          </p:cNvPicPr>
          <p:nvPr/>
        </p:nvPicPr>
        <p:blipFill>
          <a:blip r:embed="rId5"/>
          <a:stretch>
            <a:fillRect/>
          </a:stretch>
        </p:blipFill>
        <p:spPr>
          <a:xfrm>
            <a:off x="12685295" y="1870447"/>
            <a:ext cx="4708356" cy="3107079"/>
          </a:xfrm>
          <a:prstGeom prst="rect">
            <a:avLst/>
          </a:prstGeom>
        </p:spPr>
      </p:pic>
    </p:spTree>
    <p:extLst>
      <p:ext uri="{BB962C8B-B14F-4D97-AF65-F5344CB8AC3E}">
        <p14:creationId xmlns:p14="http://schemas.microsoft.com/office/powerpoint/2010/main" val="178104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PRACTICA OBJETO DIRECTO</a:t>
            </a:r>
            <a:endParaRPr lang="es-ES"/>
          </a:p>
        </p:txBody>
      </p:sp>
      <p:sp>
        <p:nvSpPr>
          <p:cNvPr id="264" name="Google Shape;264;p5"/>
          <p:cNvSpPr txBox="1">
            <a:spLocks noGrp="1"/>
          </p:cNvSpPr>
          <p:nvPr>
            <p:ph type="body" idx="1"/>
          </p:nvPr>
        </p:nvSpPr>
        <p:spPr>
          <a:xfrm>
            <a:off x="709154" y="1976538"/>
            <a:ext cx="9086182" cy="8227053"/>
          </a:xfrm>
          <a:prstGeom prst="rect">
            <a:avLst/>
          </a:prstGeom>
          <a:noFill/>
          <a:ln>
            <a:noFill/>
          </a:ln>
        </p:spPr>
        <p:txBody>
          <a:bodyPr spcFirstLastPara="1" wrap="square" lIns="91425" tIns="45700" rIns="91425" bIns="45700" anchor="t" anchorCtr="0">
            <a:normAutofit/>
          </a:bodyPr>
          <a:lstStyle/>
          <a:p>
            <a:pPr indent="-457200">
              <a:spcBef>
                <a:spcPts val="0"/>
              </a:spcBef>
              <a:buFont typeface="Calibri"/>
              <a:buChar char="-"/>
            </a:pPr>
            <a:r>
              <a:rPr lang="en-US" sz="3000"/>
              <a:t>Do people in the US buy second-hand clothes often? Why?</a:t>
            </a:r>
            <a:endParaRPr lang="es-ES"/>
          </a:p>
          <a:p>
            <a:pPr indent="-457200">
              <a:spcBef>
                <a:spcPts val="0"/>
              </a:spcBef>
              <a:buFont typeface="Calibri"/>
              <a:buChar char="-"/>
            </a:pPr>
            <a:r>
              <a:rPr lang="en-US" sz="3000"/>
              <a:t>Do you think it is good or bad to buy second hand clothes?</a:t>
            </a:r>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9963400" y="2943726"/>
            <a:ext cx="8078288" cy="4690310"/>
          </a:xfrm>
          <a:prstGeom prst="rect">
            <a:avLst/>
          </a:prstGeom>
        </p:spPr>
      </p:pic>
    </p:spTree>
    <p:extLst>
      <p:ext uri="{BB962C8B-B14F-4D97-AF65-F5344CB8AC3E}">
        <p14:creationId xmlns:p14="http://schemas.microsoft.com/office/powerpoint/2010/main" val="328928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PRACTICA OBJETO DIRECTO</a:t>
            </a:r>
            <a:endParaRPr lang="es-ES"/>
          </a:p>
        </p:txBody>
      </p:sp>
      <p:sp>
        <p:nvSpPr>
          <p:cNvPr id="264" name="Google Shape;264;p5"/>
          <p:cNvSpPr txBox="1">
            <a:spLocks noGrp="1"/>
          </p:cNvSpPr>
          <p:nvPr>
            <p:ph type="body" idx="1"/>
          </p:nvPr>
        </p:nvSpPr>
        <p:spPr>
          <a:xfrm>
            <a:off x="709154" y="1674614"/>
            <a:ext cx="9086182" cy="8507411"/>
          </a:xfrm>
          <a:prstGeom prst="rect">
            <a:avLst/>
          </a:prstGeom>
          <a:noFill/>
          <a:ln>
            <a:noFill/>
          </a:ln>
        </p:spPr>
        <p:txBody>
          <a:bodyPr spcFirstLastPara="1" wrap="square" lIns="91425" tIns="45700" rIns="91425" bIns="45700" anchor="t" anchorCtr="0">
            <a:normAutofit/>
          </a:bodyPr>
          <a:lstStyle/>
          <a:p>
            <a:pPr indent="-457200">
              <a:spcBef>
                <a:spcPts val="0"/>
              </a:spcBef>
              <a:buFont typeface="Calibri"/>
              <a:buChar char="-"/>
            </a:pPr>
            <a:endParaRPr lang="en-US" sz="3000"/>
          </a:p>
          <a:p>
            <a:pPr indent="-457200">
              <a:spcBef>
                <a:spcPts val="0"/>
              </a:spcBef>
              <a:buFont typeface="Calibri"/>
              <a:buChar char="-"/>
            </a:pPr>
            <a:r>
              <a:rPr lang="en-US" sz="3000"/>
              <a:t>¿Las personas </a:t>
            </a:r>
            <a:r>
              <a:rPr lang="en-US" sz="3000" err="1"/>
              <a:t>en</a:t>
            </a:r>
            <a:r>
              <a:rPr lang="en-US" sz="3000"/>
              <a:t> </a:t>
            </a:r>
            <a:r>
              <a:rPr lang="en-US" sz="3000" err="1"/>
              <a:t>Estados</a:t>
            </a:r>
            <a:r>
              <a:rPr lang="en-US" sz="3000"/>
              <a:t> Unidos </a:t>
            </a:r>
            <a:r>
              <a:rPr lang="en-US" sz="3000" err="1"/>
              <a:t>compran</a:t>
            </a:r>
            <a:r>
              <a:rPr lang="en-US" sz="3000"/>
              <a:t> </a:t>
            </a:r>
            <a:r>
              <a:rPr lang="en-US" sz="3000" err="1"/>
              <a:t>mucha</a:t>
            </a:r>
            <a:r>
              <a:rPr lang="en-US" sz="3000"/>
              <a:t> </a:t>
            </a:r>
            <a:r>
              <a:rPr lang="en-US" sz="3000" err="1"/>
              <a:t>ropa</a:t>
            </a:r>
            <a:r>
              <a:rPr lang="en-US" sz="3000"/>
              <a:t> de </a:t>
            </a:r>
            <a:r>
              <a:rPr lang="en-US" sz="3000" err="1"/>
              <a:t>segunda</a:t>
            </a:r>
            <a:r>
              <a:rPr lang="en-US" sz="3000"/>
              <a:t> mano? ¿Por </a:t>
            </a:r>
            <a:r>
              <a:rPr lang="en-US" sz="3000" err="1"/>
              <a:t>qué</a:t>
            </a:r>
            <a:r>
              <a:rPr lang="en-US" sz="3000"/>
              <a:t>?</a:t>
            </a:r>
            <a:endParaRPr lang="es-ES"/>
          </a:p>
          <a:p>
            <a:pPr indent="-457200">
              <a:spcBef>
                <a:spcPts val="0"/>
              </a:spcBef>
              <a:buFont typeface="Calibri"/>
              <a:buChar char="-"/>
            </a:pPr>
            <a:r>
              <a:rPr lang="en-US" sz="3000"/>
              <a:t>¿Crees que es bueno (o </a:t>
            </a:r>
            <a:r>
              <a:rPr lang="en-US" sz="3000" err="1"/>
              <a:t>malo</a:t>
            </a:r>
            <a:r>
              <a:rPr lang="en-US" sz="3000"/>
              <a:t>) </a:t>
            </a:r>
            <a:r>
              <a:rPr lang="en-US" sz="3000" err="1"/>
              <a:t>comprar</a:t>
            </a:r>
            <a:r>
              <a:rPr lang="en-US" sz="3000"/>
              <a:t> </a:t>
            </a:r>
            <a:r>
              <a:rPr lang="en-US" sz="3000" err="1"/>
              <a:t>ropa</a:t>
            </a:r>
            <a:r>
              <a:rPr lang="en-US" sz="3000"/>
              <a:t> de </a:t>
            </a:r>
            <a:r>
              <a:rPr lang="en-US" sz="3000" err="1"/>
              <a:t>segunda</a:t>
            </a:r>
            <a:r>
              <a:rPr lang="en-US" sz="3000"/>
              <a:t> mano?</a:t>
            </a:r>
            <a:endParaRPr lang="es-ES"/>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9963400" y="2943726"/>
            <a:ext cx="8078288" cy="4690310"/>
          </a:xfrm>
          <a:prstGeom prst="rect">
            <a:avLst/>
          </a:prstGeom>
        </p:spPr>
      </p:pic>
    </p:spTree>
    <p:extLst>
      <p:ext uri="{BB962C8B-B14F-4D97-AF65-F5344CB8AC3E}">
        <p14:creationId xmlns:p14="http://schemas.microsoft.com/office/powerpoint/2010/main" val="208624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a:t>
            </a:r>
            <a:r>
              <a:rPr lang="en-US" err="1"/>
              <a:t>Quiénes</a:t>
            </a:r>
            <a:r>
              <a:rPr lang="en-US"/>
              <a:t> son?</a:t>
            </a:r>
          </a:p>
        </p:txBody>
      </p:sp>
      <p:sp>
        <p:nvSpPr>
          <p:cNvPr id="264" name="Google Shape;264;p5"/>
          <p:cNvSpPr txBox="1">
            <a:spLocks noGrp="1"/>
          </p:cNvSpPr>
          <p:nvPr>
            <p:ph type="body" idx="1"/>
          </p:nvPr>
        </p:nvSpPr>
        <p:spPr>
          <a:xfrm>
            <a:off x="689101" y="1875140"/>
            <a:ext cx="16084550" cy="8126412"/>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s-ES" sz="3000"/>
              <a:t>Match </a:t>
            </a:r>
            <a:r>
              <a:rPr lang="es-ES" sz="3000" err="1"/>
              <a:t>their</a:t>
            </a:r>
            <a:r>
              <a:rPr lang="es-ES" sz="3000"/>
              <a:t> </a:t>
            </a:r>
            <a:r>
              <a:rPr lang="es-ES" sz="3000" err="1"/>
              <a:t>names</a:t>
            </a:r>
            <a:r>
              <a:rPr lang="es-ES" sz="3000"/>
              <a:t> </a:t>
            </a:r>
            <a:r>
              <a:rPr lang="es-ES" sz="3000" err="1"/>
              <a:t>with</a:t>
            </a:r>
            <a:r>
              <a:rPr lang="es-ES" sz="3000"/>
              <a:t> </a:t>
            </a:r>
            <a:r>
              <a:rPr lang="es-ES" sz="3000" err="1"/>
              <a:t>what</a:t>
            </a:r>
            <a:r>
              <a:rPr lang="es-ES" sz="3000"/>
              <a:t> </a:t>
            </a:r>
            <a:r>
              <a:rPr lang="es-ES" sz="3000" err="1"/>
              <a:t>they</a:t>
            </a:r>
            <a:r>
              <a:rPr lang="es-ES" sz="3000"/>
              <a:t> </a:t>
            </a:r>
            <a:r>
              <a:rPr lang="es-ES" sz="3000" err="1"/>
              <a:t>study</a:t>
            </a:r>
          </a:p>
          <a:p>
            <a:pPr indent="-457200">
              <a:buFont typeface="Calibri"/>
              <a:buChar char="-"/>
            </a:pPr>
            <a:r>
              <a:rPr lang="en-US" sz="3000"/>
              <a:t>Ángel, Valentina, Laura, Geraldine</a:t>
            </a:r>
          </a:p>
          <a:p>
            <a:pPr indent="-457200">
              <a:buFont typeface="Calibri"/>
              <a:buChar char="-"/>
            </a:pPr>
            <a:r>
              <a:rPr lang="en-US" sz="3000"/>
              <a:t>Economía, </a:t>
            </a:r>
            <a:r>
              <a:rPr lang="en-US" sz="3000" err="1"/>
              <a:t>Diseño</a:t>
            </a:r>
            <a:r>
              <a:rPr lang="en-US" sz="3000"/>
              <a:t> de </a:t>
            </a:r>
            <a:r>
              <a:rPr lang="en-US" sz="3000" err="1"/>
              <a:t>Modas</a:t>
            </a:r>
            <a:r>
              <a:rPr lang="en-US" sz="3000"/>
              <a:t>, </a:t>
            </a:r>
            <a:r>
              <a:rPr lang="en-US" sz="3000" err="1"/>
              <a:t>Licenciatura</a:t>
            </a:r>
            <a:r>
              <a:rPr lang="en-US" sz="3000"/>
              <a:t> </a:t>
            </a:r>
            <a:r>
              <a:rPr lang="en-US" sz="3000" err="1"/>
              <a:t>en</a:t>
            </a:r>
            <a:r>
              <a:rPr lang="en-US" sz="3000"/>
              <a:t> </a:t>
            </a:r>
            <a:r>
              <a:rPr lang="en-US" sz="3000" err="1"/>
              <a:t>Biología</a:t>
            </a:r>
            <a:r>
              <a:rPr lang="en-US" sz="3000"/>
              <a:t>, Cine y Televisión</a:t>
            </a:r>
          </a:p>
          <a:p>
            <a:pPr indent="-457200">
              <a:buFont typeface="Calibri"/>
              <a:buChar char="-"/>
            </a:pPr>
            <a:endParaRPr lang="en-US" sz="3000"/>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9552322" y="5139489"/>
            <a:ext cx="7226050" cy="4088733"/>
          </a:xfrm>
          <a:prstGeom prst="rect">
            <a:avLst/>
          </a:prstGeom>
        </p:spPr>
      </p:pic>
    </p:spTree>
    <p:extLst>
      <p:ext uri="{BB962C8B-B14F-4D97-AF65-F5344CB8AC3E}">
        <p14:creationId xmlns:p14="http://schemas.microsoft.com/office/powerpoint/2010/main" val="111852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ROPA Y ACCESORIOS</a:t>
            </a:r>
            <a:endParaRPr/>
          </a:p>
        </p:txBody>
      </p:sp>
      <p:sp>
        <p:nvSpPr>
          <p:cNvPr id="264" name="Google Shape;264;p5"/>
          <p:cNvSpPr txBox="1">
            <a:spLocks noGrp="1"/>
          </p:cNvSpPr>
          <p:nvPr>
            <p:ph type="body" idx="1"/>
          </p:nvPr>
        </p:nvSpPr>
        <p:spPr>
          <a:xfrm>
            <a:off x="689101" y="1875140"/>
            <a:ext cx="16084550" cy="812641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None/>
            </a:pPr>
            <a:endParaRPr sz="3000"/>
          </a:p>
          <a:p>
            <a:pPr marL="0" indent="0">
              <a:buNone/>
            </a:pPr>
            <a:r>
              <a:rPr lang="en-US" sz="3000"/>
              <a:t>¿De </a:t>
            </a:r>
            <a:r>
              <a:rPr lang="en-US" sz="3000" err="1"/>
              <a:t>qué</a:t>
            </a:r>
            <a:r>
              <a:rPr lang="en-US" sz="3000"/>
              <a:t> se </a:t>
            </a:r>
            <a:r>
              <a:rPr lang="en-US" sz="3000" err="1"/>
              <a:t>trata</a:t>
            </a:r>
            <a:r>
              <a:rPr lang="en-US" sz="3000"/>
              <a:t> </a:t>
            </a:r>
            <a:r>
              <a:rPr lang="en-US" sz="3000" err="1"/>
              <a:t>el</a:t>
            </a:r>
            <a:r>
              <a:rPr lang="en-US" sz="3000"/>
              <a:t> video?</a:t>
            </a:r>
            <a:endParaRPr lang="en-US"/>
          </a:p>
          <a:p>
            <a:pPr marL="0" indent="0">
              <a:buNone/>
            </a:pPr>
            <a:r>
              <a:rPr lang="en-US" sz="3000"/>
              <a:t>What do you think </a:t>
            </a:r>
            <a:r>
              <a:rPr lang="en-US" sz="3000" b="1" i="1" err="1"/>
              <a:t>ropa</a:t>
            </a:r>
            <a:r>
              <a:rPr lang="en-US" sz="3000" b="1" i="1"/>
              <a:t> de </a:t>
            </a:r>
            <a:r>
              <a:rPr lang="en-US" sz="3000" b="1" i="1" err="1"/>
              <a:t>segunda</a:t>
            </a:r>
            <a:r>
              <a:rPr lang="en-US" sz="3000" b="1" i="1"/>
              <a:t> mano</a:t>
            </a:r>
            <a:r>
              <a:rPr lang="en-US" sz="3000"/>
              <a:t> o </a:t>
            </a:r>
            <a:r>
              <a:rPr lang="en-US" sz="3000" b="1" i="1" err="1"/>
              <a:t>ropa</a:t>
            </a:r>
            <a:r>
              <a:rPr lang="en-US" sz="3000" b="1" i="1"/>
              <a:t> de </a:t>
            </a:r>
            <a:r>
              <a:rPr lang="en-US" sz="3000" b="1" i="1" err="1"/>
              <a:t>segunda</a:t>
            </a:r>
            <a:r>
              <a:rPr lang="en-US" sz="3000"/>
              <a:t> means?</a:t>
            </a:r>
          </a:p>
          <a:p>
            <a:pPr marL="0" indent="0">
              <a:buNone/>
            </a:pPr>
            <a:endParaRPr lang="en-US" sz="3000"/>
          </a:p>
          <a:p>
            <a:pPr indent="-457200">
              <a:buFont typeface="Calibri"/>
              <a:buChar char="-"/>
            </a:pPr>
            <a:endParaRPr lang="en-US" sz="3000"/>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9552322" y="5139489"/>
            <a:ext cx="7226050" cy="4088733"/>
          </a:xfrm>
          <a:prstGeom prst="rect">
            <a:avLst/>
          </a:prstGeom>
        </p:spPr>
      </p:pic>
    </p:spTree>
    <p:extLst>
      <p:ext uri="{BB962C8B-B14F-4D97-AF65-F5344CB8AC3E}">
        <p14:creationId xmlns:p14="http://schemas.microsoft.com/office/powerpoint/2010/main" val="276110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INTERACCION 1:46</a:t>
            </a:r>
          </a:p>
        </p:txBody>
      </p:sp>
      <p:sp>
        <p:nvSpPr>
          <p:cNvPr id="264" name="Google Shape;264;p5"/>
          <p:cNvSpPr txBox="1">
            <a:spLocks noGrp="1"/>
          </p:cNvSpPr>
          <p:nvPr>
            <p:ph type="body" idx="1"/>
          </p:nvPr>
        </p:nvSpPr>
        <p:spPr>
          <a:xfrm>
            <a:off x="689101" y="1875140"/>
            <a:ext cx="16084550" cy="8126412"/>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s-ES" sz="3000"/>
              <a:t>El conjunto de Laura hoy:</a:t>
            </a:r>
            <a:endParaRPr lang="es-ES"/>
          </a:p>
          <a:p>
            <a:pPr marL="0" indent="0">
              <a:spcBef>
                <a:spcPts val="0"/>
              </a:spcBef>
              <a:buNone/>
            </a:pPr>
            <a:r>
              <a:rPr lang="es-ES" sz="3000"/>
              <a:t>Ella lleva unas ___________, de marca Martens</a:t>
            </a:r>
          </a:p>
          <a:p>
            <a:pPr marL="0" indent="0">
              <a:spcBef>
                <a:spcPts val="0"/>
              </a:spcBef>
              <a:buNone/>
            </a:pPr>
            <a:r>
              <a:rPr lang="es-ES" sz="3000"/>
              <a:t>Ella lleva una ____________, de @seasonal_inc </a:t>
            </a:r>
          </a:p>
          <a:p>
            <a:pPr marL="0" indent="0">
              <a:spcBef>
                <a:spcPts val="0"/>
              </a:spcBef>
              <a:buNone/>
            </a:pPr>
            <a:r>
              <a:rPr lang="es-ES" sz="3000"/>
              <a:t>Ella lleva una ____________, es nueva (</a:t>
            </a:r>
            <a:r>
              <a:rPr lang="es-ES" sz="3000" i="1" err="1"/>
              <a:t>brand</a:t>
            </a:r>
            <a:r>
              <a:rPr lang="es-ES" sz="3000" i="1"/>
              <a:t> new</a:t>
            </a:r>
            <a:r>
              <a:rPr lang="es-ES" sz="3000"/>
              <a:t>)</a:t>
            </a:r>
          </a:p>
          <a:p>
            <a:pPr marL="0" indent="0">
              <a:spcBef>
                <a:spcPts val="0"/>
              </a:spcBef>
              <a:buNone/>
            </a:pPr>
            <a:r>
              <a:rPr lang="es-ES" sz="3000"/>
              <a:t>Ella lleva una ____________ y un __________ que compró en ZARA</a:t>
            </a:r>
          </a:p>
          <a:p>
            <a:pPr marL="0" indent="0">
              <a:spcBef>
                <a:spcPts val="0"/>
              </a:spcBef>
              <a:buNone/>
            </a:pPr>
            <a:r>
              <a:rPr lang="es-ES" sz="3000"/>
              <a:t>Ella lleva un __________ de MANGO y benedictino</a:t>
            </a:r>
          </a:p>
          <a:p>
            <a:pPr marL="0" indent="0">
              <a:spcBef>
                <a:spcPts val="0"/>
              </a:spcBef>
              <a:buNone/>
            </a:pPr>
            <a:r>
              <a:rPr lang="es-ES" sz="3000"/>
              <a:t>Ella lleva unos _____________ de @leona_accesorios</a:t>
            </a:r>
          </a:p>
          <a:p>
            <a:pPr marL="0" indent="0">
              <a:buNone/>
            </a:pPr>
            <a:endParaRPr lang="en-US" sz="3000"/>
          </a:p>
          <a:p>
            <a:pPr indent="-457200">
              <a:buFont typeface="Calibri"/>
              <a:buChar char="-"/>
            </a:pPr>
            <a:endParaRPr lang="en-US" sz="3000"/>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9552322" y="5139489"/>
            <a:ext cx="7226050" cy="4088733"/>
          </a:xfrm>
          <a:prstGeom prst="rect">
            <a:avLst/>
          </a:prstGeom>
        </p:spPr>
      </p:pic>
    </p:spTree>
    <p:extLst>
      <p:ext uri="{BB962C8B-B14F-4D97-AF65-F5344CB8AC3E}">
        <p14:creationId xmlns:p14="http://schemas.microsoft.com/office/powerpoint/2010/main" val="230895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1:46</a:t>
            </a:r>
          </a:p>
        </p:txBody>
      </p:sp>
      <p:sp>
        <p:nvSpPr>
          <p:cNvPr id="264" name="Google Shape;264;p5"/>
          <p:cNvSpPr txBox="1">
            <a:spLocks noGrp="1"/>
          </p:cNvSpPr>
          <p:nvPr>
            <p:ph type="body" idx="1"/>
          </p:nvPr>
        </p:nvSpPr>
        <p:spPr>
          <a:xfrm>
            <a:off x="689101" y="1875140"/>
            <a:ext cx="16084550" cy="8126412"/>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s-ES" sz="3000"/>
              <a:t>El conjunto de Laura hoy:</a:t>
            </a:r>
            <a:endParaRPr lang="es-ES"/>
          </a:p>
          <a:p>
            <a:pPr marL="0" indent="0">
              <a:spcBef>
                <a:spcPts val="0"/>
              </a:spcBef>
              <a:buNone/>
            </a:pPr>
            <a:r>
              <a:rPr lang="es-ES" sz="3000"/>
              <a:t>Ella lleva unas ___________, de marca Martens</a:t>
            </a:r>
          </a:p>
          <a:p>
            <a:pPr marL="0" indent="0">
              <a:spcBef>
                <a:spcPts val="0"/>
              </a:spcBef>
              <a:buNone/>
            </a:pPr>
            <a:r>
              <a:rPr lang="es-ES" sz="3000"/>
              <a:t>Ella lleva unos ____________, de @seasonal_inc </a:t>
            </a:r>
          </a:p>
          <a:p>
            <a:pPr marL="0" indent="0">
              <a:spcBef>
                <a:spcPts val="0"/>
              </a:spcBef>
              <a:buNone/>
            </a:pPr>
            <a:r>
              <a:rPr lang="es-ES" sz="3000"/>
              <a:t>Ella lleva una ____________, es de segunda mano</a:t>
            </a:r>
          </a:p>
          <a:p>
            <a:pPr marL="0" indent="0">
              <a:spcBef>
                <a:spcPts val="0"/>
              </a:spcBef>
              <a:buNone/>
            </a:pPr>
            <a:r>
              <a:rPr lang="es-ES" sz="3000"/>
              <a:t>Ella lleva una ____________ y un __________ que compró en ZARA</a:t>
            </a:r>
          </a:p>
          <a:p>
            <a:pPr marL="0" indent="0">
              <a:spcBef>
                <a:spcPts val="0"/>
              </a:spcBef>
              <a:buNone/>
            </a:pPr>
            <a:r>
              <a:rPr lang="es-ES" sz="3000"/>
              <a:t>Ella lleva un __________ de MANGO y benedictino</a:t>
            </a:r>
          </a:p>
          <a:p>
            <a:pPr marL="0" indent="0">
              <a:spcBef>
                <a:spcPts val="0"/>
              </a:spcBef>
              <a:buNone/>
            </a:pPr>
            <a:r>
              <a:rPr lang="es-ES" sz="3000"/>
              <a:t>Ella lleva unos _____________ de @leona_accesorios</a:t>
            </a:r>
          </a:p>
          <a:p>
            <a:pPr marL="0" indent="0">
              <a:buNone/>
            </a:pPr>
            <a:endParaRPr lang="en-US" sz="3000"/>
          </a:p>
          <a:p>
            <a:pPr indent="-457200">
              <a:buFont typeface="Calibri"/>
              <a:buChar char="-"/>
            </a:pPr>
            <a:endParaRPr lang="en-US" sz="3000"/>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9552322" y="5139489"/>
            <a:ext cx="7226050" cy="4088733"/>
          </a:xfrm>
          <a:prstGeom prst="rect">
            <a:avLst/>
          </a:prstGeom>
        </p:spPr>
      </p:pic>
      <p:pic>
        <p:nvPicPr>
          <p:cNvPr id="4" name="Imagen 3" descr="How ZARA Leverages Analytics to Dominate Fast Fashion">
            <a:extLst>
              <a:ext uri="{FF2B5EF4-FFF2-40B4-BE49-F238E27FC236}">
                <a16:creationId xmlns:a16="http://schemas.microsoft.com/office/drawing/2014/main" id="{A9F0519D-97A3-CB47-5B81-B9AE1061D7AE}"/>
              </a:ext>
            </a:extLst>
          </p:cNvPr>
          <p:cNvPicPr>
            <a:picLocks noChangeAspect="1"/>
          </p:cNvPicPr>
          <p:nvPr/>
        </p:nvPicPr>
        <p:blipFill>
          <a:blip r:embed="rId5"/>
          <a:stretch>
            <a:fillRect/>
          </a:stretch>
        </p:blipFill>
        <p:spPr>
          <a:xfrm>
            <a:off x="13176584" y="1870447"/>
            <a:ext cx="3595435" cy="2365132"/>
          </a:xfrm>
          <a:prstGeom prst="rect">
            <a:avLst/>
          </a:prstGeom>
        </p:spPr>
      </p:pic>
    </p:spTree>
    <p:extLst>
      <p:ext uri="{BB962C8B-B14F-4D97-AF65-F5344CB8AC3E}">
        <p14:creationId xmlns:p14="http://schemas.microsoft.com/office/powerpoint/2010/main" val="224939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PRACTICA OBJETO DIRECTO</a:t>
            </a:r>
            <a:endParaRPr lang="es-ES"/>
          </a:p>
        </p:txBody>
      </p:sp>
      <p:sp>
        <p:nvSpPr>
          <p:cNvPr id="264" name="Google Shape;264;p5"/>
          <p:cNvSpPr txBox="1">
            <a:spLocks noGrp="1"/>
          </p:cNvSpPr>
          <p:nvPr>
            <p:ph type="body" idx="1"/>
          </p:nvPr>
        </p:nvSpPr>
        <p:spPr>
          <a:xfrm>
            <a:off x="849522" y="1734772"/>
            <a:ext cx="8062695" cy="8522651"/>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s-ES" sz="3000"/>
              <a:t>El conjunto de </a:t>
            </a:r>
            <a:r>
              <a:rPr lang="es-ES" sz="3000" b="1"/>
              <a:t>Laura</a:t>
            </a:r>
            <a:r>
              <a:rPr lang="es-ES" sz="3000"/>
              <a:t> hoy:</a:t>
            </a:r>
          </a:p>
          <a:p>
            <a:pPr marL="514350" indent="-514350">
              <a:spcBef>
                <a:spcPts val="0"/>
              </a:spcBef>
              <a:buAutoNum type="arabicPeriod"/>
            </a:pPr>
            <a:r>
              <a:rPr lang="es-ES" sz="3000"/>
              <a:t>Ella lleva </a:t>
            </a:r>
            <a:r>
              <a:rPr lang="es-ES" sz="3000">
                <a:solidFill>
                  <a:schemeClr val="bg2">
                    <a:lumMod val="49000"/>
                    <a:lumOff val="51000"/>
                  </a:schemeClr>
                </a:solidFill>
              </a:rPr>
              <a:t>unas botas</a:t>
            </a:r>
            <a:r>
              <a:rPr lang="es-ES" sz="3000"/>
              <a:t> de marca Martens. Lleva </a:t>
            </a:r>
            <a:r>
              <a:rPr lang="es-ES" sz="3000">
                <a:solidFill>
                  <a:schemeClr val="bg2">
                    <a:lumMod val="49000"/>
                    <a:lumOff val="51000"/>
                  </a:schemeClr>
                </a:solidFill>
              </a:rPr>
              <a:t>unas botas</a:t>
            </a:r>
            <a:r>
              <a:rPr lang="es-ES" sz="3000"/>
              <a:t> en los brazos.</a:t>
            </a:r>
            <a:endParaRPr lang="es-ES"/>
          </a:p>
          <a:p>
            <a:pPr marL="0" indent="0">
              <a:spcBef>
                <a:spcPts val="0"/>
              </a:spcBef>
              <a:buNone/>
            </a:pPr>
            <a:r>
              <a:rPr lang="es-ES" sz="3000"/>
              <a:t>2. Ella lleva </a:t>
            </a:r>
            <a:r>
              <a:rPr lang="es-ES" sz="3000">
                <a:solidFill>
                  <a:schemeClr val="bg2">
                    <a:lumMod val="49000"/>
                    <a:lumOff val="51000"/>
                  </a:schemeClr>
                </a:solidFill>
              </a:rPr>
              <a:t>una falda</a:t>
            </a:r>
            <a:r>
              <a:rPr lang="es-ES" sz="3000"/>
              <a:t>, compró </a:t>
            </a:r>
            <a:r>
              <a:rPr lang="es-ES" sz="3000">
                <a:solidFill>
                  <a:schemeClr val="bg2">
                    <a:lumMod val="49000"/>
                    <a:lumOff val="51000"/>
                  </a:schemeClr>
                </a:solidFill>
              </a:rPr>
              <a:t>la falda</a:t>
            </a:r>
            <a:r>
              <a:rPr lang="es-ES" sz="3000"/>
              <a:t> en @seasonal_inc.</a:t>
            </a:r>
            <a:endParaRPr lang="en-US" sz="3000"/>
          </a:p>
          <a:p>
            <a:pPr marL="0" indent="0">
              <a:spcBef>
                <a:spcPts val="0"/>
              </a:spcBef>
              <a:buNone/>
            </a:pPr>
            <a:r>
              <a:rPr lang="es-ES" sz="3000"/>
              <a:t>3. Ella lleva </a:t>
            </a:r>
            <a:r>
              <a:rPr lang="es-ES" sz="3000">
                <a:solidFill>
                  <a:schemeClr val="bg2">
                    <a:lumMod val="49000"/>
                    <a:lumOff val="51000"/>
                  </a:schemeClr>
                </a:solidFill>
              </a:rPr>
              <a:t>una chaqueta negra</a:t>
            </a:r>
            <a:r>
              <a:rPr lang="es-ES" sz="3000"/>
              <a:t>, es nueva. Ella no recuerda dónde compró </a:t>
            </a:r>
            <a:r>
              <a:rPr lang="es-ES" sz="3000">
                <a:solidFill>
                  <a:schemeClr val="bg2">
                    <a:lumMod val="49000"/>
                    <a:lumOff val="51000"/>
                  </a:schemeClr>
                </a:solidFill>
              </a:rPr>
              <a:t>la chaqueta</a:t>
            </a:r>
            <a:r>
              <a:rPr lang="es-ES" sz="3000"/>
              <a:t>.</a:t>
            </a:r>
          </a:p>
          <a:p>
            <a:pPr marL="0" indent="0">
              <a:spcBef>
                <a:spcPts val="0"/>
              </a:spcBef>
              <a:buNone/>
            </a:pPr>
            <a:r>
              <a:rPr lang="es-ES" sz="3000"/>
              <a:t>4. Ella lleva </a:t>
            </a:r>
            <a:r>
              <a:rPr lang="es-ES" sz="3000">
                <a:solidFill>
                  <a:schemeClr val="bg2">
                    <a:lumMod val="49000"/>
                    <a:lumOff val="51000"/>
                  </a:schemeClr>
                </a:solidFill>
              </a:rPr>
              <a:t>una camiseta</a:t>
            </a:r>
            <a:r>
              <a:rPr lang="es-ES" sz="3000"/>
              <a:t>, compró </a:t>
            </a:r>
            <a:r>
              <a:rPr lang="es-ES" sz="3000">
                <a:solidFill>
                  <a:schemeClr val="bg2">
                    <a:lumMod val="49000"/>
                    <a:lumOff val="51000"/>
                  </a:schemeClr>
                </a:solidFill>
              </a:rPr>
              <a:t>la camiseta</a:t>
            </a:r>
            <a:r>
              <a:rPr lang="es-ES" sz="3000"/>
              <a:t> en Target</a:t>
            </a:r>
            <a:endParaRPr lang="en-US" sz="3000"/>
          </a:p>
          <a:p>
            <a:pPr marL="0" indent="0">
              <a:spcBef>
                <a:spcPts val="0"/>
              </a:spcBef>
              <a:buNone/>
            </a:pPr>
            <a:r>
              <a:rPr lang="es-ES" sz="3000"/>
              <a:t>5. Ella lleva </a:t>
            </a:r>
            <a:r>
              <a:rPr lang="es-ES" sz="3000">
                <a:solidFill>
                  <a:schemeClr val="bg2">
                    <a:lumMod val="49000"/>
                    <a:lumOff val="51000"/>
                  </a:schemeClr>
                </a:solidFill>
              </a:rPr>
              <a:t>un sombrero</a:t>
            </a:r>
            <a:r>
              <a:rPr lang="es-ES" sz="3000"/>
              <a:t>, compró </a:t>
            </a:r>
            <a:r>
              <a:rPr lang="es-ES" sz="3000">
                <a:solidFill>
                  <a:schemeClr val="bg2">
                    <a:lumMod val="49000"/>
                    <a:lumOff val="51000"/>
                  </a:schemeClr>
                </a:solidFill>
              </a:rPr>
              <a:t>el sombrero</a:t>
            </a:r>
            <a:r>
              <a:rPr lang="es-ES" sz="3000"/>
              <a:t> en ZARA también.</a:t>
            </a:r>
          </a:p>
          <a:p>
            <a:pPr marL="0" indent="0">
              <a:spcBef>
                <a:spcPts val="0"/>
              </a:spcBef>
              <a:buNone/>
            </a:pPr>
            <a:r>
              <a:rPr lang="es-ES" sz="3000"/>
              <a:t>6. Ella lleva </a:t>
            </a:r>
            <a:r>
              <a:rPr lang="es-ES" sz="3000">
                <a:solidFill>
                  <a:schemeClr val="bg2">
                    <a:lumMod val="49000"/>
                    <a:lumOff val="51000"/>
                  </a:schemeClr>
                </a:solidFill>
              </a:rPr>
              <a:t>un anillo</a:t>
            </a:r>
            <a:r>
              <a:rPr lang="es-ES" sz="3000"/>
              <a:t> de la tienda MANGO, lleva </a:t>
            </a:r>
            <a:r>
              <a:rPr lang="es-ES" sz="3000">
                <a:solidFill>
                  <a:schemeClr val="bg2">
                    <a:lumMod val="49000"/>
                    <a:lumOff val="51000"/>
                  </a:schemeClr>
                </a:solidFill>
              </a:rPr>
              <a:t>el anillo</a:t>
            </a:r>
            <a:r>
              <a:rPr lang="es-ES" sz="3000"/>
              <a:t> en el dedo de la mano derecha</a:t>
            </a:r>
            <a:endParaRPr lang="es-ES"/>
          </a:p>
          <a:p>
            <a:pPr marL="0" indent="0">
              <a:spcBef>
                <a:spcPts val="0"/>
              </a:spcBef>
              <a:buNone/>
            </a:pPr>
            <a:r>
              <a:rPr lang="es-ES" sz="3000"/>
              <a:t>7. Ella lleva </a:t>
            </a:r>
            <a:r>
              <a:rPr lang="es-ES" sz="3000">
                <a:solidFill>
                  <a:schemeClr val="bg2">
                    <a:lumMod val="49000"/>
                    <a:lumOff val="51000"/>
                  </a:schemeClr>
                </a:solidFill>
              </a:rPr>
              <a:t>unos aretes</a:t>
            </a:r>
            <a:r>
              <a:rPr lang="es-ES" sz="3000"/>
              <a:t> de @leona_accesorios, lleva </a:t>
            </a:r>
            <a:r>
              <a:rPr lang="es-ES" sz="3000">
                <a:solidFill>
                  <a:schemeClr val="bg2">
                    <a:lumMod val="49000"/>
                    <a:lumOff val="51000"/>
                  </a:schemeClr>
                </a:solidFill>
              </a:rPr>
              <a:t>unos aretes</a:t>
            </a:r>
            <a:r>
              <a:rPr lang="es-ES" sz="3000"/>
              <a:t> en la espalda.</a:t>
            </a:r>
            <a:endParaRPr lang="es-ES"/>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8918658" y="3319913"/>
            <a:ext cx="9079315" cy="5249378"/>
          </a:xfrm>
          <a:prstGeom prst="rect">
            <a:avLst/>
          </a:prstGeom>
        </p:spPr>
      </p:pic>
    </p:spTree>
    <p:extLst>
      <p:ext uri="{BB962C8B-B14F-4D97-AF65-F5344CB8AC3E}">
        <p14:creationId xmlns:p14="http://schemas.microsoft.com/office/powerpoint/2010/main" val="239695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PRACTICA OBJETO DIRECTO</a:t>
            </a:r>
            <a:endParaRPr lang="es-ES"/>
          </a:p>
        </p:txBody>
      </p:sp>
      <p:sp>
        <p:nvSpPr>
          <p:cNvPr id="264" name="Google Shape;264;p5"/>
          <p:cNvSpPr txBox="1">
            <a:spLocks noGrp="1"/>
          </p:cNvSpPr>
          <p:nvPr>
            <p:ph type="body" idx="1"/>
          </p:nvPr>
        </p:nvSpPr>
        <p:spPr>
          <a:xfrm>
            <a:off x="849522" y="1734772"/>
            <a:ext cx="9022815" cy="8522651"/>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s-ES" sz="3000"/>
              <a:t>El conjunto de </a:t>
            </a:r>
            <a:r>
              <a:rPr lang="es-ES" sz="3000" b="1"/>
              <a:t>Laura</a:t>
            </a:r>
            <a:r>
              <a:rPr lang="es-ES" sz="3000"/>
              <a:t> hoy:</a:t>
            </a:r>
          </a:p>
          <a:p>
            <a:pPr marL="514350" indent="-514350">
              <a:spcBef>
                <a:spcPts val="0"/>
              </a:spcBef>
              <a:buAutoNum type="arabicPeriod"/>
            </a:pPr>
            <a:r>
              <a:rPr lang="es-ES" sz="3000"/>
              <a:t>Ella lleva </a:t>
            </a:r>
            <a:r>
              <a:rPr lang="es-ES" sz="3000">
                <a:solidFill>
                  <a:schemeClr val="bg2">
                    <a:lumMod val="49000"/>
                    <a:lumOff val="51000"/>
                  </a:schemeClr>
                </a:solidFill>
              </a:rPr>
              <a:t>unas botas</a:t>
            </a:r>
            <a:r>
              <a:rPr lang="es-ES" sz="3000"/>
              <a:t> de marca Martens. Lleva </a:t>
            </a:r>
            <a:r>
              <a:rPr lang="es-ES" sz="3000">
                <a:solidFill>
                  <a:schemeClr val="bg2">
                    <a:lumMod val="49000"/>
                    <a:lumOff val="51000"/>
                  </a:schemeClr>
                </a:solidFill>
              </a:rPr>
              <a:t>unas botas</a:t>
            </a:r>
            <a:r>
              <a:rPr lang="es-ES" sz="3000"/>
              <a:t> en los </a:t>
            </a:r>
            <a:r>
              <a:rPr lang="es-ES" sz="3000" strike="sngStrike"/>
              <a:t>brazos</a:t>
            </a:r>
            <a:r>
              <a:rPr lang="es-ES" sz="3000"/>
              <a:t> pies.</a:t>
            </a:r>
            <a:endParaRPr lang="es-ES"/>
          </a:p>
          <a:p>
            <a:pPr marL="0" indent="0">
              <a:spcBef>
                <a:spcPts val="0"/>
              </a:spcBef>
              <a:buNone/>
            </a:pPr>
            <a:r>
              <a:rPr lang="es-ES" sz="3000"/>
              <a:t>2. Ella lleva </a:t>
            </a:r>
            <a:r>
              <a:rPr lang="es-ES" sz="3000" strike="sngStrike"/>
              <a:t>una falda</a:t>
            </a:r>
            <a:r>
              <a:rPr lang="es-ES" sz="3000"/>
              <a:t> </a:t>
            </a:r>
            <a:r>
              <a:rPr lang="es-ES" sz="3000">
                <a:solidFill>
                  <a:schemeClr val="bg2">
                    <a:lumMod val="49000"/>
                    <a:lumOff val="51000"/>
                  </a:schemeClr>
                </a:solidFill>
              </a:rPr>
              <a:t>unos pantalones,</a:t>
            </a:r>
            <a:r>
              <a:rPr lang="es-ES" sz="3000"/>
              <a:t> compró </a:t>
            </a:r>
            <a:r>
              <a:rPr lang="es-ES" sz="3000" strike="sngStrike"/>
              <a:t>la falda</a:t>
            </a:r>
            <a:r>
              <a:rPr lang="es-ES" sz="3000"/>
              <a:t> </a:t>
            </a:r>
            <a:r>
              <a:rPr lang="es-ES" sz="3000">
                <a:solidFill>
                  <a:schemeClr val="bg2">
                    <a:lumMod val="49000"/>
                    <a:lumOff val="51000"/>
                  </a:schemeClr>
                </a:solidFill>
              </a:rPr>
              <a:t>los pantalones</a:t>
            </a:r>
            <a:r>
              <a:rPr lang="es-ES" sz="3000"/>
              <a:t> en @seasonal_inc</a:t>
            </a:r>
            <a:endParaRPr lang="en-US" sz="3000"/>
          </a:p>
          <a:p>
            <a:pPr marL="0" indent="0">
              <a:spcBef>
                <a:spcPts val="0"/>
              </a:spcBef>
              <a:buNone/>
            </a:pPr>
            <a:r>
              <a:rPr lang="es-ES" sz="3000"/>
              <a:t>3. Ella lleva </a:t>
            </a:r>
            <a:r>
              <a:rPr lang="es-ES" sz="3000">
                <a:solidFill>
                  <a:schemeClr val="bg2">
                    <a:lumMod val="49000"/>
                    <a:lumOff val="51000"/>
                  </a:schemeClr>
                </a:solidFill>
              </a:rPr>
              <a:t>una chaqueta</a:t>
            </a:r>
            <a:r>
              <a:rPr lang="es-ES" sz="3000"/>
              <a:t> negra, es </a:t>
            </a:r>
            <a:r>
              <a:rPr lang="es-ES" sz="3000" strike="sngStrike"/>
              <a:t>nueva </a:t>
            </a:r>
            <a:r>
              <a:rPr lang="es-ES" sz="3000"/>
              <a:t>de segunda. No recuerda dónde compró </a:t>
            </a:r>
            <a:r>
              <a:rPr lang="es-ES" sz="3000">
                <a:solidFill>
                  <a:schemeClr val="bg2">
                    <a:lumMod val="49000"/>
                    <a:lumOff val="51000"/>
                  </a:schemeClr>
                </a:solidFill>
              </a:rPr>
              <a:t>la chaqueta</a:t>
            </a:r>
            <a:r>
              <a:rPr lang="es-ES" sz="3000"/>
              <a:t>.</a:t>
            </a:r>
          </a:p>
          <a:p>
            <a:pPr marL="0" indent="0">
              <a:spcBef>
                <a:spcPts val="0"/>
              </a:spcBef>
              <a:buNone/>
            </a:pPr>
            <a:r>
              <a:rPr lang="es-ES" sz="3000"/>
              <a:t>4. Ella lleva </a:t>
            </a:r>
            <a:r>
              <a:rPr lang="es-ES" sz="3000">
                <a:solidFill>
                  <a:schemeClr val="bg2">
                    <a:lumMod val="49000"/>
                    <a:lumOff val="51000"/>
                  </a:schemeClr>
                </a:solidFill>
              </a:rPr>
              <a:t>una camiseta</a:t>
            </a:r>
            <a:r>
              <a:rPr lang="es-ES" sz="3000"/>
              <a:t>, compró </a:t>
            </a:r>
            <a:r>
              <a:rPr lang="es-ES" sz="3000">
                <a:solidFill>
                  <a:schemeClr val="bg2">
                    <a:lumMod val="49000"/>
                    <a:lumOff val="51000"/>
                  </a:schemeClr>
                </a:solidFill>
              </a:rPr>
              <a:t>la camiseta</a:t>
            </a:r>
            <a:r>
              <a:rPr lang="es-ES" sz="3000"/>
              <a:t> en </a:t>
            </a:r>
            <a:r>
              <a:rPr lang="es-ES" sz="3000" strike="sngStrike"/>
              <a:t>Target </a:t>
            </a:r>
            <a:r>
              <a:rPr lang="es-ES" sz="3000"/>
              <a:t>ZARA</a:t>
            </a:r>
          </a:p>
          <a:p>
            <a:pPr marL="0" indent="0">
              <a:spcBef>
                <a:spcPts val="0"/>
              </a:spcBef>
              <a:buNone/>
            </a:pPr>
            <a:r>
              <a:rPr lang="es-ES" sz="3000"/>
              <a:t>5. Ella lleva </a:t>
            </a:r>
            <a:r>
              <a:rPr lang="es-ES" sz="3000">
                <a:solidFill>
                  <a:schemeClr val="bg2">
                    <a:lumMod val="49000"/>
                    <a:lumOff val="51000"/>
                  </a:schemeClr>
                </a:solidFill>
              </a:rPr>
              <a:t>un bolso</a:t>
            </a:r>
            <a:r>
              <a:rPr lang="es-ES" sz="3000"/>
              <a:t> </a:t>
            </a:r>
            <a:r>
              <a:rPr lang="es-ES" sz="3000" strike="sngStrike"/>
              <a:t>sombrero</a:t>
            </a:r>
            <a:r>
              <a:rPr lang="es-ES" sz="3000"/>
              <a:t>, compró el </a:t>
            </a:r>
            <a:r>
              <a:rPr lang="es-ES" sz="3000">
                <a:solidFill>
                  <a:schemeClr val="bg2">
                    <a:lumMod val="49000"/>
                    <a:lumOff val="51000"/>
                  </a:schemeClr>
                </a:solidFill>
              </a:rPr>
              <a:t>bolso </a:t>
            </a:r>
            <a:r>
              <a:rPr lang="es-ES" sz="3000" strike="sngStrike"/>
              <a:t>sombrero</a:t>
            </a:r>
            <a:r>
              <a:rPr lang="es-ES" sz="3000"/>
              <a:t> en ZARA también</a:t>
            </a:r>
          </a:p>
          <a:p>
            <a:pPr marL="0" indent="0">
              <a:spcBef>
                <a:spcPts val="0"/>
              </a:spcBef>
              <a:buNone/>
            </a:pPr>
            <a:r>
              <a:rPr lang="es-ES" sz="3000"/>
              <a:t>6. Ella lleva </a:t>
            </a:r>
            <a:r>
              <a:rPr lang="es-ES" sz="3000">
                <a:solidFill>
                  <a:schemeClr val="bg2">
                    <a:lumMod val="49000"/>
                    <a:lumOff val="51000"/>
                  </a:schemeClr>
                </a:solidFill>
              </a:rPr>
              <a:t>un anillo</a:t>
            </a:r>
            <a:r>
              <a:rPr lang="es-ES" sz="3000"/>
              <a:t> de marca MANGO, lleva </a:t>
            </a:r>
            <a:r>
              <a:rPr lang="es-ES" sz="3000">
                <a:solidFill>
                  <a:schemeClr val="bg2">
                    <a:lumMod val="49000"/>
                    <a:lumOff val="51000"/>
                  </a:schemeClr>
                </a:solidFill>
              </a:rPr>
              <a:t>el anillo</a:t>
            </a:r>
            <a:r>
              <a:rPr lang="es-ES" sz="3000"/>
              <a:t> en el dedo de la mano </a:t>
            </a:r>
            <a:r>
              <a:rPr lang="es-ES" sz="3000" strike="sngStrike"/>
              <a:t>derecha </a:t>
            </a:r>
            <a:r>
              <a:rPr lang="es-ES" sz="3000"/>
              <a:t>izquierda.</a:t>
            </a:r>
            <a:endParaRPr lang="es-ES"/>
          </a:p>
          <a:p>
            <a:pPr marL="0" indent="0">
              <a:spcBef>
                <a:spcPts val="0"/>
              </a:spcBef>
              <a:buNone/>
            </a:pPr>
            <a:r>
              <a:rPr lang="es-ES" sz="3000"/>
              <a:t>7. Ella lleva </a:t>
            </a:r>
            <a:r>
              <a:rPr lang="es-ES" sz="3000">
                <a:solidFill>
                  <a:schemeClr val="bg2">
                    <a:lumMod val="49000"/>
                    <a:lumOff val="51000"/>
                  </a:schemeClr>
                </a:solidFill>
              </a:rPr>
              <a:t>unos aretes</a:t>
            </a:r>
            <a:r>
              <a:rPr lang="es-ES" sz="3000"/>
              <a:t> de @leona_accesorios, lleva </a:t>
            </a:r>
            <a:r>
              <a:rPr lang="es-ES" sz="3000">
                <a:solidFill>
                  <a:schemeClr val="bg2">
                    <a:lumMod val="49000"/>
                    <a:lumOff val="51000"/>
                  </a:schemeClr>
                </a:solidFill>
              </a:rPr>
              <a:t>unos aretes</a:t>
            </a:r>
            <a:r>
              <a:rPr lang="es-ES" sz="3000"/>
              <a:t> en </a:t>
            </a:r>
            <a:r>
              <a:rPr lang="es-ES" sz="3000" strike="sngStrike"/>
              <a:t>la espalda</a:t>
            </a:r>
            <a:r>
              <a:rPr lang="es-ES" sz="3000"/>
              <a:t> las orejas.</a:t>
            </a:r>
            <a:endParaRPr lang="es-ES"/>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10038798" y="3243713"/>
            <a:ext cx="8073475" cy="4693118"/>
          </a:xfrm>
          <a:prstGeom prst="rect">
            <a:avLst/>
          </a:prstGeom>
        </p:spPr>
      </p:pic>
    </p:spTree>
    <p:extLst>
      <p:ext uri="{BB962C8B-B14F-4D97-AF65-F5344CB8AC3E}">
        <p14:creationId xmlns:p14="http://schemas.microsoft.com/office/powerpoint/2010/main" val="32916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PRACTICA OBJETO DIRECTO</a:t>
            </a:r>
            <a:endParaRPr lang="es-ES"/>
          </a:p>
        </p:txBody>
      </p:sp>
      <p:sp>
        <p:nvSpPr>
          <p:cNvPr id="264" name="Google Shape;264;p5"/>
          <p:cNvSpPr txBox="1">
            <a:spLocks noGrp="1"/>
          </p:cNvSpPr>
          <p:nvPr>
            <p:ph type="body" idx="1"/>
          </p:nvPr>
        </p:nvSpPr>
        <p:spPr>
          <a:xfrm>
            <a:off x="849522" y="1734772"/>
            <a:ext cx="9022815" cy="8522651"/>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s-ES" sz="3000"/>
              <a:t>El conjunto de Laura hoy:</a:t>
            </a:r>
          </a:p>
          <a:p>
            <a:pPr marL="514350" indent="-514350">
              <a:spcBef>
                <a:spcPts val="0"/>
              </a:spcBef>
              <a:buAutoNum type="arabicPeriod"/>
            </a:pPr>
            <a:r>
              <a:rPr lang="es-ES" sz="3000"/>
              <a:t>Ella lleva </a:t>
            </a:r>
            <a:r>
              <a:rPr lang="es-ES" sz="3000" b="1">
                <a:solidFill>
                  <a:schemeClr val="bg2">
                    <a:lumMod val="49000"/>
                    <a:lumOff val="51000"/>
                  </a:schemeClr>
                </a:solidFill>
              </a:rPr>
              <a:t>unas botas</a:t>
            </a:r>
            <a:r>
              <a:rPr lang="es-ES" sz="3000"/>
              <a:t> de marca Martens. Lleva </a:t>
            </a:r>
            <a:r>
              <a:rPr lang="es-ES" sz="3000">
                <a:solidFill>
                  <a:schemeClr val="bg2">
                    <a:lumMod val="49000"/>
                    <a:lumOff val="51000"/>
                  </a:schemeClr>
                </a:solidFill>
              </a:rPr>
              <a:t>unas botas</a:t>
            </a:r>
            <a:r>
              <a:rPr lang="es-ES" sz="3000"/>
              <a:t> en los pies.</a:t>
            </a:r>
            <a:endParaRPr lang="es-ES"/>
          </a:p>
          <a:p>
            <a:pPr marL="0" indent="0">
              <a:spcBef>
                <a:spcPts val="0"/>
              </a:spcBef>
              <a:buNone/>
            </a:pPr>
            <a:r>
              <a:rPr lang="es-ES" sz="3000"/>
              <a:t>2. Ella lleva </a:t>
            </a:r>
            <a:r>
              <a:rPr lang="es-ES" sz="3000" b="1">
                <a:solidFill>
                  <a:schemeClr val="bg2">
                    <a:lumMod val="49000"/>
                    <a:lumOff val="51000"/>
                  </a:schemeClr>
                </a:solidFill>
              </a:rPr>
              <a:t>unos pantalones</a:t>
            </a:r>
            <a:r>
              <a:rPr lang="es-ES" sz="3000"/>
              <a:t>, compró </a:t>
            </a:r>
            <a:r>
              <a:rPr lang="es-ES" sz="3000">
                <a:solidFill>
                  <a:schemeClr val="bg2">
                    <a:lumMod val="49000"/>
                    <a:lumOff val="51000"/>
                  </a:schemeClr>
                </a:solidFill>
              </a:rPr>
              <a:t>los pantalones</a:t>
            </a:r>
            <a:r>
              <a:rPr lang="es-ES" sz="3000"/>
              <a:t> en @seasonal_inc</a:t>
            </a:r>
            <a:endParaRPr lang="en-US" sz="3000"/>
          </a:p>
          <a:p>
            <a:pPr marL="0" indent="0">
              <a:spcBef>
                <a:spcPts val="0"/>
              </a:spcBef>
              <a:buNone/>
            </a:pPr>
            <a:r>
              <a:rPr lang="es-ES" sz="3000"/>
              <a:t>3. Ella lleva </a:t>
            </a:r>
            <a:r>
              <a:rPr lang="es-ES" sz="3000" b="1">
                <a:solidFill>
                  <a:schemeClr val="bg2">
                    <a:lumMod val="49000"/>
                    <a:lumOff val="51000"/>
                  </a:schemeClr>
                </a:solidFill>
              </a:rPr>
              <a:t>una chaqueta</a:t>
            </a:r>
            <a:r>
              <a:rPr lang="es-ES" sz="3000"/>
              <a:t> negra, es de segunda. No recuerda dónde compró </a:t>
            </a:r>
            <a:r>
              <a:rPr lang="es-ES" sz="3000">
                <a:solidFill>
                  <a:schemeClr val="bg2">
                    <a:lumMod val="49000"/>
                    <a:lumOff val="51000"/>
                  </a:schemeClr>
                </a:solidFill>
              </a:rPr>
              <a:t>la chaqueta</a:t>
            </a:r>
            <a:r>
              <a:rPr lang="es-ES" sz="3000"/>
              <a:t>.</a:t>
            </a:r>
          </a:p>
          <a:p>
            <a:pPr marL="0" indent="0">
              <a:spcBef>
                <a:spcPts val="0"/>
              </a:spcBef>
              <a:buNone/>
            </a:pPr>
            <a:r>
              <a:rPr lang="es-ES" sz="3000"/>
              <a:t>4. Ella lleva </a:t>
            </a:r>
            <a:r>
              <a:rPr lang="es-ES" sz="3000" b="1">
                <a:solidFill>
                  <a:schemeClr val="bg2">
                    <a:lumMod val="49000"/>
                    <a:lumOff val="51000"/>
                  </a:schemeClr>
                </a:solidFill>
              </a:rPr>
              <a:t>una camiseta</a:t>
            </a:r>
            <a:r>
              <a:rPr lang="es-ES" sz="3000"/>
              <a:t>, compró </a:t>
            </a:r>
            <a:r>
              <a:rPr lang="es-ES" sz="3000">
                <a:solidFill>
                  <a:schemeClr val="bg2">
                    <a:lumMod val="49000"/>
                    <a:lumOff val="51000"/>
                  </a:schemeClr>
                </a:solidFill>
              </a:rPr>
              <a:t>la camiseta</a:t>
            </a:r>
            <a:r>
              <a:rPr lang="es-ES" sz="3000"/>
              <a:t> en ZARA</a:t>
            </a:r>
          </a:p>
          <a:p>
            <a:pPr marL="0" indent="0">
              <a:spcBef>
                <a:spcPts val="0"/>
              </a:spcBef>
              <a:buNone/>
            </a:pPr>
            <a:r>
              <a:rPr lang="es-ES" sz="3000"/>
              <a:t>5. Ella lleva </a:t>
            </a:r>
            <a:r>
              <a:rPr lang="es-ES" sz="3000" b="1">
                <a:solidFill>
                  <a:schemeClr val="bg2">
                    <a:lumMod val="49000"/>
                    <a:lumOff val="51000"/>
                  </a:schemeClr>
                </a:solidFill>
              </a:rPr>
              <a:t>un bolso</a:t>
            </a:r>
            <a:r>
              <a:rPr lang="es-ES" sz="3000"/>
              <a:t>, compró </a:t>
            </a:r>
            <a:r>
              <a:rPr lang="es-ES" sz="3000">
                <a:solidFill>
                  <a:schemeClr val="bg2">
                    <a:lumMod val="49000"/>
                    <a:lumOff val="51000"/>
                  </a:schemeClr>
                </a:solidFill>
              </a:rPr>
              <a:t>el bolso</a:t>
            </a:r>
            <a:r>
              <a:rPr lang="es-ES" sz="3000"/>
              <a:t> en ZARA también</a:t>
            </a:r>
          </a:p>
          <a:p>
            <a:pPr marL="0" indent="0">
              <a:spcBef>
                <a:spcPts val="0"/>
              </a:spcBef>
              <a:buNone/>
            </a:pPr>
            <a:r>
              <a:rPr lang="es-ES" sz="3000"/>
              <a:t>6. Ella lleva </a:t>
            </a:r>
            <a:r>
              <a:rPr lang="es-ES" sz="3000" b="1">
                <a:solidFill>
                  <a:schemeClr val="bg2">
                    <a:lumMod val="49000"/>
                    <a:lumOff val="51000"/>
                  </a:schemeClr>
                </a:solidFill>
              </a:rPr>
              <a:t>un anillo</a:t>
            </a:r>
            <a:r>
              <a:rPr lang="es-ES" sz="3000"/>
              <a:t> de marca MANGO, lleva </a:t>
            </a:r>
            <a:r>
              <a:rPr lang="es-ES" sz="3000">
                <a:solidFill>
                  <a:schemeClr val="bg2">
                    <a:lumMod val="49000"/>
                    <a:lumOff val="51000"/>
                  </a:schemeClr>
                </a:solidFill>
              </a:rPr>
              <a:t>el anillo</a:t>
            </a:r>
            <a:r>
              <a:rPr lang="es-ES" sz="3000"/>
              <a:t> en el dedo de la mano izquierda.</a:t>
            </a:r>
            <a:endParaRPr lang="es-ES"/>
          </a:p>
          <a:p>
            <a:pPr marL="0" indent="0">
              <a:spcBef>
                <a:spcPts val="0"/>
              </a:spcBef>
              <a:buNone/>
            </a:pPr>
            <a:r>
              <a:rPr lang="es-ES" sz="3000"/>
              <a:t>7. Ella lleva </a:t>
            </a:r>
            <a:r>
              <a:rPr lang="es-ES" sz="3000" b="1">
                <a:solidFill>
                  <a:schemeClr val="bg2">
                    <a:lumMod val="49000"/>
                    <a:lumOff val="51000"/>
                  </a:schemeClr>
                </a:solidFill>
              </a:rPr>
              <a:t>unos aretes</a:t>
            </a:r>
            <a:r>
              <a:rPr lang="es-ES" sz="3000"/>
              <a:t> de @leona_accesorios, lleva </a:t>
            </a:r>
            <a:r>
              <a:rPr lang="es-ES" sz="3000">
                <a:solidFill>
                  <a:schemeClr val="bg2">
                    <a:lumMod val="49000"/>
                    <a:lumOff val="51000"/>
                  </a:schemeClr>
                </a:solidFill>
              </a:rPr>
              <a:t>unos aretes </a:t>
            </a:r>
            <a:r>
              <a:rPr lang="es-ES" sz="3000"/>
              <a:t>en las orejas.</a:t>
            </a:r>
            <a:endParaRPr lang="es-ES"/>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10038798" y="3243713"/>
            <a:ext cx="8073475" cy="4693118"/>
          </a:xfrm>
          <a:prstGeom prst="rect">
            <a:avLst/>
          </a:prstGeom>
        </p:spPr>
      </p:pic>
    </p:spTree>
    <p:extLst>
      <p:ext uri="{BB962C8B-B14F-4D97-AF65-F5344CB8AC3E}">
        <p14:creationId xmlns:p14="http://schemas.microsoft.com/office/powerpoint/2010/main" val="107044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ftr" idx="11"/>
          </p:nvPr>
        </p:nvSpPr>
        <p:spPr>
          <a:xfrm>
            <a:off x="13916024" y="10077278"/>
            <a:ext cx="4140901" cy="209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COPYRIGHT LINGROLEARNING. ALL RIGHTS RESERVED</a:t>
            </a:r>
            <a:endParaRPr/>
          </a:p>
        </p:txBody>
      </p:sp>
      <p:sp>
        <p:nvSpPr>
          <p:cNvPr id="263" name="Google Shape;263;p5"/>
          <p:cNvSpPr txBox="1">
            <a:spLocks noGrp="1"/>
          </p:cNvSpPr>
          <p:nvPr>
            <p:ph type="title"/>
          </p:nvPr>
        </p:nvSpPr>
        <p:spPr>
          <a:xfrm>
            <a:off x="6229350" y="560323"/>
            <a:ext cx="5829300" cy="936751"/>
          </a:xfrm>
          <a:prstGeom prst="rect">
            <a:avLst/>
          </a:prstGeom>
          <a:noFill/>
          <a:ln>
            <a:noFill/>
          </a:ln>
        </p:spPr>
        <p:txBody>
          <a:bodyPr spcFirstLastPara="1" wrap="square" lIns="91425" tIns="45700" rIns="91425" bIns="45700" anchor="ctr" anchorCtr="0">
            <a:noAutofit/>
          </a:bodyPr>
          <a:lstStyle/>
          <a:p>
            <a:r>
              <a:rPr lang="en-US"/>
              <a:t>PRACTICA OBJETO DIRECTO</a:t>
            </a:r>
            <a:endParaRPr lang="es-ES"/>
          </a:p>
        </p:txBody>
      </p:sp>
      <p:sp>
        <p:nvSpPr>
          <p:cNvPr id="264" name="Google Shape;264;p5"/>
          <p:cNvSpPr txBox="1">
            <a:spLocks noGrp="1"/>
          </p:cNvSpPr>
          <p:nvPr>
            <p:ph type="body" idx="1"/>
          </p:nvPr>
        </p:nvSpPr>
        <p:spPr>
          <a:xfrm>
            <a:off x="849522" y="1734772"/>
            <a:ext cx="16886655" cy="8507411"/>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s-ES" sz="3000" dirty="0"/>
              <a:t>El conjunto de Laura hoy:</a:t>
            </a:r>
          </a:p>
          <a:p>
            <a:pPr marL="0" indent="0">
              <a:spcBef>
                <a:spcPts val="0"/>
              </a:spcBef>
              <a:buNone/>
            </a:pPr>
            <a:r>
              <a:rPr lang="es-ES" sz="3000" dirty="0" err="1">
                <a:solidFill>
                  <a:srgbClr val="FF0000"/>
                </a:solidFill>
              </a:rPr>
              <a:t>fill</a:t>
            </a:r>
            <a:r>
              <a:rPr lang="es-ES" sz="3000" dirty="0">
                <a:solidFill>
                  <a:srgbClr val="FF0000"/>
                </a:solidFill>
              </a:rPr>
              <a:t> in </a:t>
            </a:r>
            <a:r>
              <a:rPr lang="es-ES" sz="3000" dirty="0" err="1">
                <a:solidFill>
                  <a:srgbClr val="FF0000"/>
                </a:solidFill>
              </a:rPr>
              <a:t>the</a:t>
            </a:r>
            <a:r>
              <a:rPr lang="es-ES" sz="3000" dirty="0">
                <a:solidFill>
                  <a:srgbClr val="FF0000"/>
                </a:solidFill>
              </a:rPr>
              <a:t> </a:t>
            </a:r>
            <a:r>
              <a:rPr lang="es-ES" sz="3000" dirty="0" err="1">
                <a:solidFill>
                  <a:srgbClr val="FF0000"/>
                </a:solidFill>
              </a:rPr>
              <a:t>blanks</a:t>
            </a:r>
            <a:r>
              <a:rPr lang="es-ES" sz="3000" dirty="0">
                <a:solidFill>
                  <a:srgbClr val="FF0000"/>
                </a:solidFill>
              </a:rPr>
              <a:t> </a:t>
            </a:r>
            <a:endParaRPr lang="en-US" sz="3000"/>
          </a:p>
          <a:p>
            <a:pPr marL="514350" indent="-514350">
              <a:spcBef>
                <a:spcPts val="0"/>
              </a:spcBef>
              <a:buAutoNum type="arabicPeriod"/>
            </a:pPr>
            <a:r>
              <a:rPr lang="es-ES" sz="3000" dirty="0"/>
              <a:t>Ella lleva unas botas de marca Martens,</a:t>
            </a:r>
            <a:endParaRPr lang="en-US" sz="3000" dirty="0"/>
          </a:p>
          <a:p>
            <a:pPr marL="0" indent="0">
              <a:spcBef>
                <a:spcPts val="0"/>
              </a:spcBef>
              <a:buNone/>
            </a:pPr>
            <a:r>
              <a:rPr lang="es-ES" sz="3000" dirty="0"/>
              <a:t>_____ lleva en los pies.</a:t>
            </a:r>
          </a:p>
          <a:p>
            <a:pPr marL="0" indent="0">
              <a:spcBef>
                <a:spcPts val="0"/>
              </a:spcBef>
              <a:buNone/>
            </a:pPr>
            <a:r>
              <a:rPr lang="es-ES" sz="3000" dirty="0"/>
              <a:t>2. Ella lleva unos pantalones, ____ compró en @seasonal_inc</a:t>
            </a:r>
            <a:endParaRPr lang="en-US" sz="3000"/>
          </a:p>
          <a:p>
            <a:pPr marL="0" indent="0">
              <a:spcBef>
                <a:spcPts val="0"/>
              </a:spcBef>
              <a:buNone/>
            </a:pPr>
            <a:r>
              <a:rPr lang="es-ES" sz="3000" dirty="0"/>
              <a:t>3. Ella lleva una chaqueta negra, es  de segunda, no recuerda donde ____ compró.</a:t>
            </a:r>
          </a:p>
          <a:p>
            <a:pPr marL="0" indent="0">
              <a:spcBef>
                <a:spcPts val="0"/>
              </a:spcBef>
              <a:buNone/>
            </a:pPr>
            <a:r>
              <a:rPr lang="es-ES" sz="3000" dirty="0"/>
              <a:t>4. Ella lleva una camiseta, __________ compró en ZARA.</a:t>
            </a:r>
            <a:endParaRPr lang="en-US" sz="3000" strike="sngStrike"/>
          </a:p>
          <a:p>
            <a:pPr marL="0" indent="0">
              <a:spcBef>
                <a:spcPts val="0"/>
              </a:spcBef>
              <a:buNone/>
            </a:pPr>
            <a:r>
              <a:rPr lang="es-ES" sz="3000" dirty="0"/>
              <a:t>5. Ella lleva un bolso, _______ compró en ZARA también</a:t>
            </a:r>
          </a:p>
          <a:p>
            <a:pPr marL="0" indent="0">
              <a:spcBef>
                <a:spcPts val="0"/>
              </a:spcBef>
              <a:buNone/>
            </a:pPr>
            <a:r>
              <a:rPr lang="es-ES" sz="3000" dirty="0"/>
              <a:t>6. Ella lleva un anillo de MANGO, ____ lleva en el dedo de la mano izquierda</a:t>
            </a:r>
            <a:endParaRPr lang="es-ES"/>
          </a:p>
          <a:p>
            <a:pPr marL="0" indent="0">
              <a:spcBef>
                <a:spcPts val="0"/>
              </a:spcBef>
              <a:buNone/>
            </a:pPr>
            <a:r>
              <a:rPr lang="es-ES" sz="3000" dirty="0"/>
              <a:t>7. Ella lleva unos aretes de @leona_accesorios, ____ lleva en las orejas.</a:t>
            </a:r>
            <a:endParaRPr lang="es-ES"/>
          </a:p>
        </p:txBody>
      </p:sp>
      <p:pic>
        <p:nvPicPr>
          <p:cNvPr id="2" name="Elementos multimedia en línea 1" title="qué viste la gente en bogotá (feria de segunda mano)">
            <a:hlinkClick r:id="" action="ppaction://media"/>
            <a:extLst>
              <a:ext uri="{FF2B5EF4-FFF2-40B4-BE49-F238E27FC236}">
                <a16:creationId xmlns:a16="http://schemas.microsoft.com/office/drawing/2014/main" id="{B92A42ED-9FE0-FA98-3F39-153C711052DB}"/>
              </a:ext>
            </a:extLst>
          </p:cNvPr>
          <p:cNvPicPr>
            <a:picLocks noRot="1" noChangeAspect="1"/>
          </p:cNvPicPr>
          <p:nvPr>
            <a:videoFile r:link="rId1"/>
          </p:nvPr>
        </p:nvPicPr>
        <p:blipFill>
          <a:blip r:embed="rId4"/>
          <a:stretch>
            <a:fillRect/>
          </a:stretch>
        </p:blipFill>
        <p:spPr>
          <a:xfrm>
            <a:off x="11768136" y="6513094"/>
            <a:ext cx="6123157" cy="3567363"/>
          </a:xfrm>
          <a:prstGeom prst="rect">
            <a:avLst/>
          </a:prstGeom>
        </p:spPr>
      </p:pic>
    </p:spTree>
    <p:extLst>
      <p:ext uri="{BB962C8B-B14F-4D97-AF65-F5344CB8AC3E}">
        <p14:creationId xmlns:p14="http://schemas.microsoft.com/office/powerpoint/2010/main" val="412700796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ontrasena brand fonts">
      <a:majorFont>
        <a:latin typeface="League Gothic"/>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0A24C898-A642-FE4B-B191-031BA19F7360}" vid="{8951FB16-A75E-A442-8FC3-3EADC09370B0}"/>
    </a:ext>
  </a:ext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Personalizado</PresentationFormat>
  <Slides>13</Slides>
  <Notes>13</Notes>
  <HiddenSlides>0</HiddenSlides>
  <ScaleCrop>false</ScaleCrop>
  <HeadingPairs>
    <vt:vector size="4" baseType="variant">
      <vt:variant>
        <vt:lpstr>Tema</vt:lpstr>
      </vt:variant>
      <vt:variant>
        <vt:i4>2</vt:i4>
      </vt:variant>
      <vt:variant>
        <vt:lpstr>Títulos de diapositiva</vt:lpstr>
      </vt:variant>
      <vt:variant>
        <vt:i4>13</vt:i4>
      </vt:variant>
    </vt:vector>
  </HeadingPairs>
  <TitlesOfParts>
    <vt:vector size="15" baseType="lpstr">
      <vt:lpstr>Office Theme</vt:lpstr>
      <vt:lpstr>1_Office Theme</vt:lpstr>
      <vt:lpstr>CALENTAMIENTO</vt:lpstr>
      <vt:lpstr>¿Quiénes son?</vt:lpstr>
      <vt:lpstr>ROPA Y ACCESORIOS</vt:lpstr>
      <vt:lpstr>INTERACCION 1:46</vt:lpstr>
      <vt:lpstr>1:46</vt:lpstr>
      <vt:lpstr>PRACTICA OBJETO DIRECTO</vt:lpstr>
      <vt:lpstr>PRACTICA OBJETO DIRECTO</vt:lpstr>
      <vt:lpstr>PRACTICA OBJETO DIRECTO</vt:lpstr>
      <vt:lpstr>PRACTICA OBJETO DIRECTO</vt:lpstr>
      <vt:lpstr>PRACTICA OBJETO DIRECTO</vt:lpstr>
      <vt:lpstr>INTERACCIÓN 1:46</vt:lpstr>
      <vt:lpstr>PRACTICA OBJETO DIRECTO</vt:lpstr>
      <vt:lpstr>PRACTICA OBJETO DIRECTO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aayra shankar</dc:creator>
  <cp:revision>20</cp:revision>
  <dcterms:created xsi:type="dcterms:W3CDTF">2024-04-26T20:14:57Z</dcterms:created>
  <dcterms:modified xsi:type="dcterms:W3CDTF">2024-12-13T05:14:08Z</dcterms:modified>
</cp:coreProperties>
</file>