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46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0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28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03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3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36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73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32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98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84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E9CE-5F16-4B10-972E-A3666A910795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5CA8B-8400-4825-B2F5-B3F2E8CB9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br>
              <a:rPr lang="en-US" altLang="zh-TW" dirty="0" smtClean="0"/>
            </a:b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開發平台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40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577" y="365124"/>
            <a:ext cx="8498872" cy="59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Python  Google Colab開發平台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Google Colab開發平台</dc:title>
  <dc:creator>user</dc:creator>
  <cp:lastModifiedBy>user</cp:lastModifiedBy>
  <cp:revision>1</cp:revision>
  <dcterms:created xsi:type="dcterms:W3CDTF">2022-02-23T11:25:14Z</dcterms:created>
  <dcterms:modified xsi:type="dcterms:W3CDTF">2022-02-23T11:26:38Z</dcterms:modified>
</cp:coreProperties>
</file>