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22087-ACB3-4E11-B461-3973897B122F}" v="3" dt="2023-05-15T15:10:25.945"/>
    <p1510:client id="{98732C4C-34A1-3752-9D97-764B95EA94C8}" v="86" dt="2023-05-16T08:17:28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45240-142D-46CE-95DC-646DDD9F3B12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A03D-3D6C-4CD1-B7D6-3D25F5FD3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6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A0EC-F414-4CDD-ACCD-CDF6015A7086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56A1-98CB-401C-B288-8FDA5EE562AB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D7E8-42F4-4305-985B-4A6AE64B8ED3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2B26-F59A-423B-BD9A-91BB4A5E359C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D44-56BA-458B-A299-4CC8132216C7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2BD-73CE-4E7C-A576-598CC1F1E510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B92D-4853-4B21-99BD-6CB84D06BDA7}" type="datetime1">
              <a:rPr lang="de-DE" smtClean="0"/>
              <a:t>16.05.2023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3F3-6878-4F54-89F3-D75ACBF6A687}" type="datetime1">
              <a:rPr lang="de-DE" smtClean="0"/>
              <a:t>16.05.2023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78DF-2E67-42A7-8A41-58C7FD39F2C8}" type="datetime1">
              <a:rPr lang="de-DE" smtClean="0"/>
              <a:t>16.05.2023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9A0-5FAA-4560-A51A-230E4FC8CD2A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5392-4EFA-A674-615E7485A180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4FAF-10F5-48F6-9151-2B8B326EEFD0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83CBDF9-10CB-174E-6151-6BAA7A755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rgbClr val="FFFFFF"/>
                </a:solidFill>
                <a:ea typeface="+mj-lt"/>
                <a:cs typeface="+mj-lt"/>
              </a:rPr>
              <a:t>Biometrics</a:t>
            </a:r>
            <a:endParaRPr lang="nl-NL" sz="6600">
              <a:solidFill>
                <a:srgbClr val="FFFFFF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3FA4C7-25E7-CFE0-5EEE-C4F517A4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z="2600" smtClean="0"/>
              <a:t>1</a:t>
            </a:fld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34A02C-4799-A8D5-9B17-A85410F7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A4FB3E-DAF8-EB50-147D-C6C021E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 dirty="0">
                <a:ea typeface="+mj-lt"/>
                <a:cs typeface="+mj-lt"/>
              </a:rPr>
              <a:t>Content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8A3C9-DDEE-FA5C-C3AE-886FD2A1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What is biometrics?</a:t>
            </a:r>
          </a:p>
          <a:p>
            <a:r>
              <a:rPr lang="en-US" sz="2000" dirty="0">
                <a:ea typeface="+mn-lt"/>
                <a:cs typeface="+mn-lt"/>
              </a:rPr>
              <a:t>History of biometrics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Current use of biometrics</a:t>
            </a:r>
          </a:p>
          <a:p>
            <a:r>
              <a:rPr lang="en-US" sz="2000" dirty="0">
                <a:ea typeface="+mn-lt"/>
                <a:cs typeface="+mn-lt"/>
              </a:rPr>
              <a:t>Future of biometrics</a:t>
            </a:r>
          </a:p>
          <a:p>
            <a:r>
              <a:rPr lang="nl-NL" sz="2000" err="1">
                <a:latin typeface="Calibri Light"/>
                <a:ea typeface="+mn-lt"/>
                <a:cs typeface="Calibri Light"/>
              </a:rPr>
              <a:t>Conclusion</a:t>
            </a:r>
            <a:endParaRPr lang="nl-NL" sz="2000">
              <a:latin typeface="Calibri Light"/>
              <a:ea typeface="+mn-lt"/>
              <a:cs typeface="Calibri Light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E711883-3014-4012-66B9-8A873D28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3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34A02C-4799-A8D5-9B17-A85410F7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A4FB3E-DAF8-EB50-147D-C6C021E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 dirty="0" err="1">
                <a:ea typeface="+mj-lt"/>
                <a:cs typeface="+mj-lt"/>
              </a:rPr>
              <a:t>What</a:t>
            </a:r>
            <a:r>
              <a:rPr lang="nl-NL" sz="5000" dirty="0">
                <a:ea typeface="+mj-lt"/>
                <a:cs typeface="+mj-lt"/>
              </a:rPr>
              <a:t> is </a:t>
            </a:r>
            <a:r>
              <a:rPr lang="nl-NL" sz="5000" dirty="0" err="1">
                <a:ea typeface="+mj-lt"/>
                <a:cs typeface="+mj-lt"/>
              </a:rPr>
              <a:t>biometrics</a:t>
            </a:r>
            <a:r>
              <a:rPr lang="nl-NL" sz="5000" dirty="0">
                <a:ea typeface="+mj-lt"/>
                <a:cs typeface="+mj-lt"/>
              </a:rPr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8A3C9-DDEE-FA5C-C3AE-886FD2A1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Definition and functioning</a:t>
            </a:r>
          </a:p>
          <a:p>
            <a:pPr lvl="1"/>
            <a:r>
              <a:rPr lang="en-US" sz="2000">
                <a:ea typeface="+mn-lt"/>
                <a:cs typeface="+mn-lt"/>
              </a:rPr>
              <a:t>recognition and measurement of unique physical or behavioral characteristics possessed by individuals.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fingerprint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facial recognition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iris scans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E711883-3014-4012-66B9-8A873D28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81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34A02C-4799-A8D5-9B17-A85410F7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2" t="9091" r="2827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A4FB3E-DAF8-EB50-147D-C6C021E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 dirty="0" err="1">
                <a:ea typeface="+mj-lt"/>
                <a:cs typeface="+mj-lt"/>
              </a:rPr>
              <a:t>History</a:t>
            </a:r>
            <a:r>
              <a:rPr lang="nl-NL" sz="2800" dirty="0">
                <a:ea typeface="+mj-lt"/>
                <a:cs typeface="+mj-lt"/>
              </a:rPr>
              <a:t> of </a:t>
            </a:r>
            <a:r>
              <a:rPr lang="nl-NL" sz="2800" dirty="0" err="1">
                <a:ea typeface="+mj-lt"/>
                <a:cs typeface="+mj-lt"/>
              </a:rPr>
              <a:t>biometrics</a:t>
            </a:r>
            <a:endParaRPr lang="nl-NL" dirty="0" err="1">
              <a:ea typeface="+mj-lt"/>
              <a:cs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8A3C9-DDEE-FA5C-C3AE-886FD2A1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1" y="2726521"/>
            <a:ext cx="4920572" cy="3325791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Development over the years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Early Beginning</a:t>
            </a:r>
          </a:p>
          <a:p>
            <a:pPr lvl="2"/>
            <a:r>
              <a:rPr lang="en-US" sz="1600" dirty="0">
                <a:ea typeface="+mn-lt"/>
                <a:cs typeface="+mn-lt"/>
              </a:rPr>
              <a:t>Ancient civilizations, such as the Babylonians and Egyptians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Modern Era</a:t>
            </a:r>
          </a:p>
          <a:p>
            <a:pPr lvl="2"/>
            <a:r>
              <a:rPr lang="en-US" sz="1600" dirty="0">
                <a:ea typeface="+mn-lt"/>
                <a:cs typeface="+mn-lt"/>
              </a:rPr>
              <a:t>19th century , fingerprints identification.</a:t>
            </a:r>
          </a:p>
          <a:p>
            <a:pPr lvl="2"/>
            <a:endParaRPr lang="en-US" sz="12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Early applications: </a:t>
            </a:r>
            <a:endParaRPr lang="en-US" sz="36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anthropometry, 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forensic investigations</a:t>
            </a:r>
            <a:endParaRPr lang="en-US" sz="1600" dirty="0">
              <a:cs typeface="Calibri"/>
            </a:endParaRPr>
          </a:p>
          <a:p>
            <a:endParaRPr lang="en-US" sz="1700" dirty="0">
              <a:ea typeface="+mn-lt"/>
              <a:cs typeface="+mn-lt"/>
            </a:endParaRPr>
          </a:p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28C1949-BE6B-3509-74AD-EF35BDA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95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34A02C-4799-A8D5-9B17-A85410F7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2" t="9091" r="2827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A4FB3E-DAF8-EB50-147D-C6C021E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 dirty="0" err="1">
                <a:ea typeface="+mj-lt"/>
                <a:cs typeface="+mj-lt"/>
              </a:rPr>
              <a:t>Current</a:t>
            </a:r>
            <a:r>
              <a:rPr lang="nl-NL" sz="2800" dirty="0">
                <a:ea typeface="+mj-lt"/>
                <a:cs typeface="+mj-lt"/>
              </a:rPr>
              <a:t> </a:t>
            </a:r>
            <a:r>
              <a:rPr lang="nl-NL" sz="2800" dirty="0" err="1">
                <a:ea typeface="+mj-lt"/>
                <a:cs typeface="+mj-lt"/>
              </a:rPr>
              <a:t>use</a:t>
            </a:r>
            <a:r>
              <a:rPr lang="nl-NL" sz="2800" dirty="0">
                <a:ea typeface="+mj-lt"/>
                <a:cs typeface="+mj-lt"/>
              </a:rPr>
              <a:t> of </a:t>
            </a:r>
            <a:r>
              <a:rPr lang="nl-NL" sz="2800" dirty="0" err="1">
                <a:ea typeface="+mj-lt"/>
                <a:cs typeface="+mj-lt"/>
              </a:rPr>
              <a:t>biometrics</a:t>
            </a:r>
            <a:endParaRPr lang="nl-NL" dirty="0" err="1">
              <a:ea typeface="+mj-lt"/>
              <a:cs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8A3C9-DDEE-FA5C-C3AE-886FD2A1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Applications: 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access control, identity verification, fraud prevention</a:t>
            </a:r>
          </a:p>
          <a:p>
            <a:r>
              <a:rPr lang="en-US" sz="2000" dirty="0">
                <a:ea typeface="+mn-lt"/>
                <a:cs typeface="+mn-lt"/>
              </a:rPr>
              <a:t>Examples: </a:t>
            </a:r>
            <a:endParaRPr lang="en-US" sz="36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Smartphones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Movie vault</a:t>
            </a:r>
            <a:endParaRPr lang="en-US" sz="13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airports</a:t>
            </a:r>
          </a:p>
          <a:p>
            <a:endParaRPr lang="en-US" sz="1700" dirty="0">
              <a:ea typeface="+mn-lt"/>
              <a:cs typeface="+mn-lt"/>
            </a:endParaRPr>
          </a:p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1E8639-03EF-CDCD-007C-45A3EB83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29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>
                <a:ea typeface="+mn-lt"/>
                <a:cs typeface="+mn-lt"/>
              </a:rPr>
              <a:t>palm prints, vein patterns, and DNA analysis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34A02C-4799-A8D5-9B17-A85410F7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2" t="9091" r="2827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A4FB3E-DAF8-EB50-147D-C6C021E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 dirty="0" err="1">
                <a:ea typeface="+mj-lt"/>
                <a:cs typeface="+mj-lt"/>
              </a:rPr>
              <a:t>Future</a:t>
            </a:r>
            <a:r>
              <a:rPr lang="nl-NL" sz="2800" dirty="0">
                <a:ea typeface="+mj-lt"/>
                <a:cs typeface="+mj-lt"/>
              </a:rPr>
              <a:t> of </a:t>
            </a:r>
            <a:r>
              <a:rPr lang="nl-NL" sz="2800" dirty="0" err="1">
                <a:ea typeface="+mj-lt"/>
                <a:cs typeface="+mj-lt"/>
              </a:rPr>
              <a:t>biometrics</a:t>
            </a:r>
            <a:endParaRPr lang="nl-NL" dirty="0" err="1">
              <a:ea typeface="+mj-lt"/>
              <a:cs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8A3C9-DDEE-FA5C-C3AE-886FD2A1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Potential developments: 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Widespread Adoption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palm prints, vein patterns, and DNA analysis</a:t>
            </a:r>
          </a:p>
          <a:p>
            <a:r>
              <a:rPr lang="en-US" sz="2000" dirty="0">
                <a:ea typeface="+mn-lt"/>
                <a:cs typeface="+mn-lt"/>
              </a:rPr>
              <a:t>Challenges and risks: </a:t>
            </a:r>
            <a:endParaRPr lang="en-US" sz="360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privacy, security</a:t>
            </a:r>
            <a:endParaRPr lang="en-US" sz="1300">
              <a:cs typeface="Calibri"/>
            </a:endParaRPr>
          </a:p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  <a:p>
            <a:endParaRPr lang="en-US" sz="1700" dirty="0">
              <a:ea typeface="+mn-lt"/>
              <a:cs typeface="+mn-lt"/>
            </a:endParaRPr>
          </a:p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5BBB545-AAF5-7FA9-6176-42A2DF3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544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34A02C-4799-A8D5-9B17-A85410F7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A4FB3E-DAF8-EB50-147D-C6C021E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>
                <a:ea typeface="+mj-lt"/>
                <a:cs typeface="+mj-lt"/>
              </a:rPr>
              <a:t>Conclusion</a:t>
            </a:r>
            <a:endParaRPr lang="nl-NL" sz="5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8A3C9-DDEE-FA5C-C3AE-886FD2A1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importance of biometrics and its impact on our daily lives</a:t>
            </a:r>
            <a:endParaRPr lang="nl-NL" sz="2000"/>
          </a:p>
          <a:p>
            <a:pPr lvl="1"/>
            <a:r>
              <a:rPr lang="en-US" sz="2000">
                <a:cs typeface="Calibri"/>
              </a:rPr>
              <a:t>privacy, security</a:t>
            </a:r>
          </a:p>
          <a:p>
            <a:pPr lvl="1"/>
            <a:r>
              <a:rPr lang="en-US" sz="2000">
                <a:cs typeface="Calibri"/>
              </a:rPr>
              <a:t>access control, identity verification, fraud prevention</a:t>
            </a:r>
          </a:p>
          <a:p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19D97E1-E80D-D910-F192-62B360E0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1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34A02C-4799-A8D5-9B17-A85410F7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514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A4FB3E-DAF8-EB50-147D-C6C021E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3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600" dirty="0">
                <a:solidFill>
                  <a:srgbClr val="FFFFFF"/>
                </a:solidFill>
              </a:rPr>
              <a:t>Are </a:t>
            </a:r>
            <a:r>
              <a:rPr lang="nl-NL" sz="6600" dirty="0" err="1">
                <a:solidFill>
                  <a:srgbClr val="FFFFFF"/>
                </a:solidFill>
              </a:rPr>
              <a:t>there</a:t>
            </a:r>
            <a:r>
              <a:rPr lang="nl-NL" sz="6600" dirty="0">
                <a:solidFill>
                  <a:srgbClr val="FFFFFF"/>
                </a:solidFill>
              </a:rPr>
              <a:t> </a:t>
            </a:r>
            <a:r>
              <a:rPr lang="nl-NL" sz="6600" dirty="0" err="1">
                <a:solidFill>
                  <a:srgbClr val="FFFFFF"/>
                </a:solidFill>
              </a:rPr>
              <a:t>any</a:t>
            </a:r>
            <a:r>
              <a:rPr lang="nl-NL" sz="6600" dirty="0">
                <a:solidFill>
                  <a:srgbClr val="FFFFFF"/>
                </a:solidFill>
              </a:rPr>
              <a:t> </a:t>
            </a:r>
            <a:r>
              <a:rPr lang="nl-NL" sz="6600" dirty="0" err="1">
                <a:solidFill>
                  <a:srgbClr val="FFFFFF"/>
                </a:solidFill>
              </a:rPr>
              <a:t>questions</a:t>
            </a:r>
            <a:r>
              <a:rPr lang="nl-NL" sz="66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F68D80FC-EEC2-F885-5429-41199831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44" y="2013625"/>
            <a:ext cx="4614759" cy="4163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Tijdelijke aanduiding voor inhoud 5" descr="Afbeelding met Graphics, cirkel, schets, logo&#10;&#10;Automatisch gegenereerde beschrijving">
            <a:extLst>
              <a:ext uri="{FF2B5EF4-FFF2-40B4-BE49-F238E27FC236}">
                <a16:creationId xmlns:a16="http://schemas.microsoft.com/office/drawing/2014/main" id="{B15DB7DF-14BB-0E0B-4371-E50FCE967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r="3" b="18693"/>
          <a:stretch/>
        </p:blipFill>
        <p:spPr>
          <a:xfrm>
            <a:off x="6069790" y="1990072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19D97E1-E80D-D910-F192-62B360E0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814C8-F66B-4915-9FEC-D62A1DED085F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333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163</Words>
  <Application>Microsoft Office PowerPoint</Application>
  <PresentationFormat>Breedbeeld</PresentationFormat>
  <Paragraphs>60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Biometrics</vt:lpstr>
      <vt:lpstr>Content</vt:lpstr>
      <vt:lpstr>What is biometrics?</vt:lpstr>
      <vt:lpstr>History of biometrics</vt:lpstr>
      <vt:lpstr>Current use of biometrics</vt:lpstr>
      <vt:lpstr>Future of biometrics</vt:lpstr>
      <vt:lpstr>Conclusion</vt:lpstr>
      <vt:lpstr>Are there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Jacy Meert</dc:creator>
  <cp:lastModifiedBy>Jacy Meert</cp:lastModifiedBy>
  <cp:revision>83</cp:revision>
  <dcterms:created xsi:type="dcterms:W3CDTF">2023-05-08T15:13:04Z</dcterms:created>
  <dcterms:modified xsi:type="dcterms:W3CDTF">2023-05-16T12:54:38Z</dcterms:modified>
</cp:coreProperties>
</file>