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1"/>
  </p:notesMasterIdLst>
  <p:sldIdLst>
    <p:sldId id="391" r:id="rId5"/>
    <p:sldId id="519" r:id="rId6"/>
    <p:sldId id="507" r:id="rId7"/>
    <p:sldId id="501" r:id="rId8"/>
    <p:sldId id="410" r:id="rId9"/>
    <p:sldId id="508" r:id="rId10"/>
    <p:sldId id="510" r:id="rId11"/>
    <p:sldId id="511" r:id="rId12"/>
    <p:sldId id="509" r:id="rId13"/>
    <p:sldId id="513" r:id="rId14"/>
    <p:sldId id="514" r:id="rId15"/>
    <p:sldId id="512" r:id="rId16"/>
    <p:sldId id="518" r:id="rId17"/>
    <p:sldId id="515" r:id="rId18"/>
    <p:sldId id="517" r:id="rId19"/>
    <p:sldId id="604" r:id="rId20"/>
    <p:sldId id="605" r:id="rId21"/>
    <p:sldId id="606" r:id="rId22"/>
    <p:sldId id="607" r:id="rId23"/>
    <p:sldId id="610" r:id="rId24"/>
    <p:sldId id="612" r:id="rId25"/>
    <p:sldId id="614" r:id="rId26"/>
    <p:sldId id="613" r:id="rId27"/>
    <p:sldId id="615" r:id="rId28"/>
    <p:sldId id="618" r:id="rId29"/>
    <p:sldId id="616" r:id="rId30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B87"/>
    <a:srgbClr val="00ABB5"/>
    <a:srgbClr val="028CB5"/>
    <a:srgbClr val="42AC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F60625-24B1-40CC-8AED-9B5B2791786F}" v="4360" dt="2023-05-15T07:24:50.4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Stijl, gemiddeld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Stijl, gemiddeld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073A0DAA-6AF3-43AB-8588-CEC1D06C72B9}" styleName="Stijl, gemiddeld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laas Thys" userId="126531b5-50ea-48e7-a88f-eb5f852f816f" providerId="ADAL" clId="{730AA998-4639-4476-8460-940F8586DA9E}"/>
    <pc:docChg chg="undo custSel addSld delSld modSld sldOrd">
      <pc:chgData name="Klaas Thys" userId="126531b5-50ea-48e7-a88f-eb5f852f816f" providerId="ADAL" clId="{730AA998-4639-4476-8460-940F8586DA9E}" dt="2023-03-20T10:37:07.836" v="3885" actId="1076"/>
      <pc:docMkLst>
        <pc:docMk/>
      </pc:docMkLst>
      <pc:sldChg chg="modSp mod">
        <pc:chgData name="Klaas Thys" userId="126531b5-50ea-48e7-a88f-eb5f852f816f" providerId="ADAL" clId="{730AA998-4639-4476-8460-940F8586DA9E}" dt="2023-03-13T14:52:32.729" v="447" actId="20577"/>
        <pc:sldMkLst>
          <pc:docMk/>
          <pc:sldMk cId="1792110934" sldId="391"/>
        </pc:sldMkLst>
        <pc:spChg chg="mod">
          <ac:chgData name="Klaas Thys" userId="126531b5-50ea-48e7-a88f-eb5f852f816f" providerId="ADAL" clId="{730AA998-4639-4476-8460-940F8586DA9E}" dt="2023-03-13T14:52:32.729" v="447" actId="20577"/>
          <ac:spMkLst>
            <pc:docMk/>
            <pc:sldMk cId="1792110934" sldId="391"/>
            <ac:spMk id="2" creationId="{14D91D4D-3EF2-A04A-B7BC-617021053DDA}"/>
          </ac:spMkLst>
        </pc:spChg>
        <pc:spChg chg="mod">
          <ac:chgData name="Klaas Thys" userId="126531b5-50ea-48e7-a88f-eb5f852f816f" providerId="ADAL" clId="{730AA998-4639-4476-8460-940F8586DA9E}" dt="2023-03-13T14:52:22.418" v="414" actId="20577"/>
          <ac:spMkLst>
            <pc:docMk/>
            <pc:sldMk cId="1792110934" sldId="391"/>
            <ac:spMk id="3" creationId="{FB70D9CA-5B56-494A-BDE3-703BA6FFD15F}"/>
          </ac:spMkLst>
        </pc:spChg>
      </pc:sldChg>
      <pc:sldChg chg="addSp delSp modSp mod ord delAnim modAnim">
        <pc:chgData name="Klaas Thys" userId="126531b5-50ea-48e7-a88f-eb5f852f816f" providerId="ADAL" clId="{730AA998-4639-4476-8460-940F8586DA9E}" dt="2023-03-17T13:48:39.166" v="2482" actId="2165"/>
        <pc:sldMkLst>
          <pc:docMk/>
          <pc:sldMk cId="2368613726" sldId="396"/>
        </pc:sldMkLst>
        <pc:spChg chg="mod">
          <ac:chgData name="Klaas Thys" userId="126531b5-50ea-48e7-a88f-eb5f852f816f" providerId="ADAL" clId="{730AA998-4639-4476-8460-940F8586DA9E}" dt="2023-03-13T14:38:59.895" v="43" actId="5793"/>
          <ac:spMkLst>
            <pc:docMk/>
            <pc:sldMk cId="2368613726" sldId="396"/>
            <ac:spMk id="2" creationId="{67BF6461-DBF1-6842-93CF-95BB7CFAD539}"/>
          </ac:spMkLst>
        </pc:spChg>
        <pc:spChg chg="mod">
          <ac:chgData name="Klaas Thys" userId="126531b5-50ea-48e7-a88f-eb5f852f816f" providerId="ADAL" clId="{730AA998-4639-4476-8460-940F8586DA9E}" dt="2023-03-17T13:45:19.772" v="2333" actId="20577"/>
          <ac:spMkLst>
            <pc:docMk/>
            <pc:sldMk cId="2368613726" sldId="396"/>
            <ac:spMk id="3" creationId="{920CB25B-4978-5E45-9846-BFC36DFE19DD}"/>
          </ac:spMkLst>
        </pc:spChg>
        <pc:spChg chg="add mod">
          <ac:chgData name="Klaas Thys" userId="126531b5-50ea-48e7-a88f-eb5f852f816f" providerId="ADAL" clId="{730AA998-4639-4476-8460-940F8586DA9E}" dt="2023-03-13T14:46:02.213" v="92" actId="1076"/>
          <ac:spMkLst>
            <pc:docMk/>
            <pc:sldMk cId="2368613726" sldId="396"/>
            <ac:spMk id="6" creationId="{76913978-D27F-8DFC-4F8A-926DFC8D05FA}"/>
          </ac:spMkLst>
        </pc:spChg>
        <pc:spChg chg="add mod">
          <ac:chgData name="Klaas Thys" userId="126531b5-50ea-48e7-a88f-eb5f852f816f" providerId="ADAL" clId="{730AA998-4639-4476-8460-940F8586DA9E}" dt="2023-03-13T14:45:58.824" v="91" actId="1076"/>
          <ac:spMkLst>
            <pc:docMk/>
            <pc:sldMk cId="2368613726" sldId="396"/>
            <ac:spMk id="7" creationId="{75DD14F6-65B5-F3C7-40B6-5B6A7A88ABA8}"/>
          </ac:spMkLst>
        </pc:spChg>
        <pc:spChg chg="add mod">
          <ac:chgData name="Klaas Thys" userId="126531b5-50ea-48e7-a88f-eb5f852f816f" providerId="ADAL" clId="{730AA998-4639-4476-8460-940F8586DA9E}" dt="2023-03-13T14:51:53.576" v="407" actId="1076"/>
          <ac:spMkLst>
            <pc:docMk/>
            <pc:sldMk cId="2368613726" sldId="396"/>
            <ac:spMk id="8" creationId="{0B8C899E-4B05-1C25-7472-E7E66E845896}"/>
          </ac:spMkLst>
        </pc:spChg>
        <pc:spChg chg="add mod">
          <ac:chgData name="Klaas Thys" userId="126531b5-50ea-48e7-a88f-eb5f852f816f" providerId="ADAL" clId="{730AA998-4639-4476-8460-940F8586DA9E}" dt="2023-03-17T13:48:14.701" v="2481" actId="20577"/>
          <ac:spMkLst>
            <pc:docMk/>
            <pc:sldMk cId="2368613726" sldId="396"/>
            <ac:spMk id="12" creationId="{2FED1A10-4C8C-EF58-E3B7-C2F31E0E5598}"/>
          </ac:spMkLst>
        </pc:spChg>
        <pc:spChg chg="add mod">
          <ac:chgData name="Klaas Thys" userId="126531b5-50ea-48e7-a88f-eb5f852f816f" providerId="ADAL" clId="{730AA998-4639-4476-8460-940F8586DA9E}" dt="2023-03-17T13:47:11.419" v="2409" actId="1076"/>
          <ac:spMkLst>
            <pc:docMk/>
            <pc:sldMk cId="2368613726" sldId="396"/>
            <ac:spMk id="13" creationId="{BB37B57B-5110-FDF8-3493-1CFC19B2A536}"/>
          </ac:spMkLst>
        </pc:spChg>
        <pc:spChg chg="add mod">
          <ac:chgData name="Klaas Thys" userId="126531b5-50ea-48e7-a88f-eb5f852f816f" providerId="ADAL" clId="{730AA998-4639-4476-8460-940F8586DA9E}" dt="2023-03-13T14:52:13.303" v="410" actId="1036"/>
          <ac:spMkLst>
            <pc:docMk/>
            <pc:sldMk cId="2368613726" sldId="396"/>
            <ac:spMk id="14" creationId="{0FF15C95-8F32-E270-CDAD-3832229F23EA}"/>
          </ac:spMkLst>
        </pc:spChg>
        <pc:spChg chg="add mod">
          <ac:chgData name="Klaas Thys" userId="126531b5-50ea-48e7-a88f-eb5f852f816f" providerId="ADAL" clId="{730AA998-4639-4476-8460-940F8586DA9E}" dt="2023-03-17T13:47:14.576" v="2410" actId="1076"/>
          <ac:spMkLst>
            <pc:docMk/>
            <pc:sldMk cId="2368613726" sldId="396"/>
            <ac:spMk id="15" creationId="{B108B2F4-E79F-D243-161E-4E701AA7F517}"/>
          </ac:spMkLst>
        </pc:spChg>
        <pc:spChg chg="add mod">
          <ac:chgData name="Klaas Thys" userId="126531b5-50ea-48e7-a88f-eb5f852f816f" providerId="ADAL" clId="{730AA998-4639-4476-8460-940F8586DA9E}" dt="2023-03-13T14:52:13.303" v="410" actId="1036"/>
          <ac:spMkLst>
            <pc:docMk/>
            <pc:sldMk cId="2368613726" sldId="396"/>
            <ac:spMk id="16" creationId="{C10A67A7-BA31-1A46-68EF-1D50BA15E3EF}"/>
          </ac:spMkLst>
        </pc:spChg>
        <pc:spChg chg="add del mod">
          <ac:chgData name="Klaas Thys" userId="126531b5-50ea-48e7-a88f-eb5f852f816f" providerId="ADAL" clId="{730AA998-4639-4476-8460-940F8586DA9E}" dt="2023-03-17T13:46:32.455" v="2357" actId="478"/>
          <ac:spMkLst>
            <pc:docMk/>
            <pc:sldMk cId="2368613726" sldId="396"/>
            <ac:spMk id="17" creationId="{B906FCE0-4B06-88FA-D6B6-01A10E3955B2}"/>
          </ac:spMkLst>
        </pc:spChg>
        <pc:spChg chg="add del mod">
          <ac:chgData name="Klaas Thys" userId="126531b5-50ea-48e7-a88f-eb5f852f816f" providerId="ADAL" clId="{730AA998-4639-4476-8460-940F8586DA9E}" dt="2023-03-17T13:46:37.469" v="2360" actId="478"/>
          <ac:spMkLst>
            <pc:docMk/>
            <pc:sldMk cId="2368613726" sldId="396"/>
            <ac:spMk id="18" creationId="{0F6FFDAB-2411-6CE7-2C0F-BF26D862D696}"/>
          </ac:spMkLst>
        </pc:spChg>
        <pc:spChg chg="add del mod">
          <ac:chgData name="Klaas Thys" userId="126531b5-50ea-48e7-a88f-eb5f852f816f" providerId="ADAL" clId="{730AA998-4639-4476-8460-940F8586DA9E}" dt="2023-03-17T13:46:34.051" v="2358" actId="478"/>
          <ac:spMkLst>
            <pc:docMk/>
            <pc:sldMk cId="2368613726" sldId="396"/>
            <ac:spMk id="19" creationId="{9568F9C1-7F35-262D-02B5-EC4759F5AF3E}"/>
          </ac:spMkLst>
        </pc:spChg>
        <pc:spChg chg="add del mod">
          <ac:chgData name="Klaas Thys" userId="126531b5-50ea-48e7-a88f-eb5f852f816f" providerId="ADAL" clId="{730AA998-4639-4476-8460-940F8586DA9E}" dt="2023-03-17T13:46:36.011" v="2359" actId="478"/>
          <ac:spMkLst>
            <pc:docMk/>
            <pc:sldMk cId="2368613726" sldId="396"/>
            <ac:spMk id="20" creationId="{EEB29554-2C04-7233-89DC-9CC54AA38373}"/>
          </ac:spMkLst>
        </pc:spChg>
        <pc:spChg chg="add mod">
          <ac:chgData name="Klaas Thys" userId="126531b5-50ea-48e7-a88f-eb5f852f816f" providerId="ADAL" clId="{730AA998-4639-4476-8460-940F8586DA9E}" dt="2023-03-17T13:47:19.211" v="2411" actId="1076"/>
          <ac:spMkLst>
            <pc:docMk/>
            <pc:sldMk cId="2368613726" sldId="396"/>
            <ac:spMk id="21" creationId="{E33B2873-65AE-43C5-BF9A-172C7413E30B}"/>
          </ac:spMkLst>
        </pc:spChg>
        <pc:spChg chg="add mod">
          <ac:chgData name="Klaas Thys" userId="126531b5-50ea-48e7-a88f-eb5f852f816f" providerId="ADAL" clId="{730AA998-4639-4476-8460-940F8586DA9E}" dt="2023-03-13T14:52:13.303" v="410" actId="1036"/>
          <ac:spMkLst>
            <pc:docMk/>
            <pc:sldMk cId="2368613726" sldId="396"/>
            <ac:spMk id="22" creationId="{344B332C-93E8-8DFC-C6E7-CF8355F38A33}"/>
          </ac:spMkLst>
        </pc:spChg>
        <pc:spChg chg="add mod">
          <ac:chgData name="Klaas Thys" userId="126531b5-50ea-48e7-a88f-eb5f852f816f" providerId="ADAL" clId="{730AA998-4639-4476-8460-940F8586DA9E}" dt="2023-03-17T13:46:54.932" v="2366" actId="20577"/>
          <ac:spMkLst>
            <pc:docMk/>
            <pc:sldMk cId="2368613726" sldId="396"/>
            <ac:spMk id="23" creationId="{FAF8BA0B-0BBB-D548-E90B-90B82B9E80F5}"/>
          </ac:spMkLst>
        </pc:spChg>
        <pc:spChg chg="add mod">
          <ac:chgData name="Klaas Thys" userId="126531b5-50ea-48e7-a88f-eb5f852f816f" providerId="ADAL" clId="{730AA998-4639-4476-8460-940F8586DA9E}" dt="2023-03-17T13:47:06.800" v="2408" actId="20577"/>
          <ac:spMkLst>
            <pc:docMk/>
            <pc:sldMk cId="2368613726" sldId="396"/>
            <ac:spMk id="24" creationId="{8710165C-CFB4-CCF2-483F-6A3C10E367A7}"/>
          </ac:spMkLst>
        </pc:spChg>
        <pc:spChg chg="add mod">
          <ac:chgData name="Klaas Thys" userId="126531b5-50ea-48e7-a88f-eb5f852f816f" providerId="ADAL" clId="{730AA998-4639-4476-8460-940F8586DA9E}" dt="2023-03-17T13:47:30.792" v="2415" actId="20577"/>
          <ac:spMkLst>
            <pc:docMk/>
            <pc:sldMk cId="2368613726" sldId="396"/>
            <ac:spMk id="25" creationId="{12038678-7F41-8F7D-3183-571F3E95E743}"/>
          </ac:spMkLst>
        </pc:spChg>
        <pc:spChg chg="add mod">
          <ac:chgData name="Klaas Thys" userId="126531b5-50ea-48e7-a88f-eb5f852f816f" providerId="ADAL" clId="{730AA998-4639-4476-8460-940F8586DA9E}" dt="2023-03-17T13:48:07.576" v="2471" actId="20577"/>
          <ac:spMkLst>
            <pc:docMk/>
            <pc:sldMk cId="2368613726" sldId="396"/>
            <ac:spMk id="26" creationId="{8FA281B5-3166-2B52-8515-FC3299EAED14}"/>
          </ac:spMkLst>
        </pc:spChg>
        <pc:graphicFrameChg chg="add mod modGraphic">
          <ac:chgData name="Klaas Thys" userId="126531b5-50ea-48e7-a88f-eb5f852f816f" providerId="ADAL" clId="{730AA998-4639-4476-8460-940F8586DA9E}" dt="2023-03-17T13:48:39.166" v="2482" actId="2165"/>
          <ac:graphicFrameMkLst>
            <pc:docMk/>
            <pc:sldMk cId="2368613726" sldId="396"/>
            <ac:graphicFrameMk id="5" creationId="{22C575D5-AC8F-FCF4-A602-DBF5030CBB77}"/>
          </ac:graphicFrameMkLst>
        </pc:graphicFrameChg>
      </pc:sldChg>
      <pc:sldChg chg="del">
        <pc:chgData name="Klaas Thys" userId="126531b5-50ea-48e7-a88f-eb5f852f816f" providerId="ADAL" clId="{730AA998-4639-4476-8460-940F8586DA9E}" dt="2023-03-13T16:02:07.023" v="561" actId="47"/>
        <pc:sldMkLst>
          <pc:docMk/>
          <pc:sldMk cId="2616379773" sldId="397"/>
        </pc:sldMkLst>
      </pc:sldChg>
      <pc:sldChg chg="del">
        <pc:chgData name="Klaas Thys" userId="126531b5-50ea-48e7-a88f-eb5f852f816f" providerId="ADAL" clId="{730AA998-4639-4476-8460-940F8586DA9E}" dt="2023-03-13T16:02:08.373" v="563" actId="47"/>
        <pc:sldMkLst>
          <pc:docMk/>
          <pc:sldMk cId="617528569" sldId="398"/>
        </pc:sldMkLst>
      </pc:sldChg>
      <pc:sldChg chg="del">
        <pc:chgData name="Klaas Thys" userId="126531b5-50ea-48e7-a88f-eb5f852f816f" providerId="ADAL" clId="{730AA998-4639-4476-8460-940F8586DA9E}" dt="2023-03-13T16:02:07.809" v="562" actId="47"/>
        <pc:sldMkLst>
          <pc:docMk/>
          <pc:sldMk cId="930345182" sldId="399"/>
        </pc:sldMkLst>
      </pc:sldChg>
      <pc:sldChg chg="del">
        <pc:chgData name="Klaas Thys" userId="126531b5-50ea-48e7-a88f-eb5f852f816f" providerId="ADAL" clId="{730AA998-4639-4476-8460-940F8586DA9E}" dt="2023-03-13T16:02:09.428" v="565" actId="47"/>
        <pc:sldMkLst>
          <pc:docMk/>
          <pc:sldMk cId="2300759768" sldId="400"/>
        </pc:sldMkLst>
      </pc:sldChg>
      <pc:sldChg chg="del">
        <pc:chgData name="Klaas Thys" userId="126531b5-50ea-48e7-a88f-eb5f852f816f" providerId="ADAL" clId="{730AA998-4639-4476-8460-940F8586DA9E}" dt="2023-03-13T16:02:09.915" v="566" actId="47"/>
        <pc:sldMkLst>
          <pc:docMk/>
          <pc:sldMk cId="3794651947" sldId="401"/>
        </pc:sldMkLst>
      </pc:sldChg>
      <pc:sldChg chg="del">
        <pc:chgData name="Klaas Thys" userId="126531b5-50ea-48e7-a88f-eb5f852f816f" providerId="ADAL" clId="{730AA998-4639-4476-8460-940F8586DA9E}" dt="2023-03-13T16:02:11.424" v="569" actId="47"/>
        <pc:sldMkLst>
          <pc:docMk/>
          <pc:sldMk cId="2236145127" sldId="402"/>
        </pc:sldMkLst>
      </pc:sldChg>
      <pc:sldChg chg="del">
        <pc:chgData name="Klaas Thys" userId="126531b5-50ea-48e7-a88f-eb5f852f816f" providerId="ADAL" clId="{730AA998-4639-4476-8460-940F8586DA9E}" dt="2023-03-13T16:02:08.892" v="564" actId="47"/>
        <pc:sldMkLst>
          <pc:docMk/>
          <pc:sldMk cId="2659005996" sldId="403"/>
        </pc:sldMkLst>
      </pc:sldChg>
      <pc:sldChg chg="del">
        <pc:chgData name="Klaas Thys" userId="126531b5-50ea-48e7-a88f-eb5f852f816f" providerId="ADAL" clId="{730AA998-4639-4476-8460-940F8586DA9E}" dt="2023-03-13T16:02:11.911" v="570" actId="47"/>
        <pc:sldMkLst>
          <pc:docMk/>
          <pc:sldMk cId="3866121668" sldId="404"/>
        </pc:sldMkLst>
      </pc:sldChg>
      <pc:sldChg chg="del">
        <pc:chgData name="Klaas Thys" userId="126531b5-50ea-48e7-a88f-eb5f852f816f" providerId="ADAL" clId="{730AA998-4639-4476-8460-940F8586DA9E}" dt="2023-03-13T16:02:10.434" v="567" actId="47"/>
        <pc:sldMkLst>
          <pc:docMk/>
          <pc:sldMk cId="1236556724" sldId="405"/>
        </pc:sldMkLst>
      </pc:sldChg>
      <pc:sldChg chg="del">
        <pc:chgData name="Klaas Thys" userId="126531b5-50ea-48e7-a88f-eb5f852f816f" providerId="ADAL" clId="{730AA998-4639-4476-8460-940F8586DA9E}" dt="2023-03-13T16:02:10.922" v="568" actId="47"/>
        <pc:sldMkLst>
          <pc:docMk/>
          <pc:sldMk cId="1539531588" sldId="406"/>
        </pc:sldMkLst>
      </pc:sldChg>
      <pc:sldChg chg="del">
        <pc:chgData name="Klaas Thys" userId="126531b5-50ea-48e7-a88f-eb5f852f816f" providerId="ADAL" clId="{730AA998-4639-4476-8460-940F8586DA9E}" dt="2023-03-13T16:02:12.382" v="571" actId="47"/>
        <pc:sldMkLst>
          <pc:docMk/>
          <pc:sldMk cId="1425761177" sldId="407"/>
        </pc:sldMkLst>
      </pc:sldChg>
      <pc:sldChg chg="del">
        <pc:chgData name="Klaas Thys" userId="126531b5-50ea-48e7-a88f-eb5f852f816f" providerId="ADAL" clId="{730AA998-4639-4476-8460-940F8586DA9E}" dt="2023-03-13T16:02:13.873" v="573" actId="47"/>
        <pc:sldMkLst>
          <pc:docMk/>
          <pc:sldMk cId="499656527" sldId="408"/>
        </pc:sldMkLst>
      </pc:sldChg>
      <pc:sldChg chg="del">
        <pc:chgData name="Klaas Thys" userId="126531b5-50ea-48e7-a88f-eb5f852f816f" providerId="ADAL" clId="{730AA998-4639-4476-8460-940F8586DA9E}" dt="2023-03-13T16:02:12.932" v="572" actId="47"/>
        <pc:sldMkLst>
          <pc:docMk/>
          <pc:sldMk cId="600492093" sldId="409"/>
        </pc:sldMkLst>
      </pc:sldChg>
      <pc:sldChg chg="addSp delSp modSp add mod delAnim modAnim">
        <pc:chgData name="Klaas Thys" userId="126531b5-50ea-48e7-a88f-eb5f852f816f" providerId="ADAL" clId="{730AA998-4639-4476-8460-940F8586DA9E}" dt="2023-03-17T13:15:16.207" v="2144" actId="1076"/>
        <pc:sldMkLst>
          <pc:docMk/>
          <pc:sldMk cId="2984641056" sldId="410"/>
        </pc:sldMkLst>
        <pc:spChg chg="add del mod">
          <ac:chgData name="Klaas Thys" userId="126531b5-50ea-48e7-a88f-eb5f852f816f" providerId="ADAL" clId="{730AA998-4639-4476-8460-940F8586DA9E}" dt="2023-03-17T08:20:35.558" v="1047"/>
          <ac:spMkLst>
            <pc:docMk/>
            <pc:sldMk cId="2984641056" sldId="410"/>
            <ac:spMk id="2" creationId="{67BF6461-DBF1-6842-93CF-95BB7CFAD539}"/>
          </ac:spMkLst>
        </pc:spChg>
        <pc:spChg chg="del mod">
          <ac:chgData name="Klaas Thys" userId="126531b5-50ea-48e7-a88f-eb5f852f816f" providerId="ADAL" clId="{730AA998-4639-4476-8460-940F8586DA9E}" dt="2023-03-17T08:22:53.796" v="1123" actId="478"/>
          <ac:spMkLst>
            <pc:docMk/>
            <pc:sldMk cId="2984641056" sldId="410"/>
            <ac:spMk id="3" creationId="{920CB25B-4978-5E45-9846-BFC36DFE19DD}"/>
          </ac:spMkLst>
        </pc:spChg>
        <pc:spChg chg="add del mod">
          <ac:chgData name="Klaas Thys" userId="126531b5-50ea-48e7-a88f-eb5f852f816f" providerId="ADAL" clId="{730AA998-4639-4476-8460-940F8586DA9E}" dt="2023-03-17T08:20:27.896" v="1046"/>
          <ac:spMkLst>
            <pc:docMk/>
            <pc:sldMk cId="2984641056" sldId="410"/>
            <ac:spMk id="7" creationId="{4DCF0852-7CD2-0E9D-15F1-74DCC673858E}"/>
          </ac:spMkLst>
        </pc:spChg>
        <pc:spChg chg="add mod">
          <ac:chgData name="Klaas Thys" userId="126531b5-50ea-48e7-a88f-eb5f852f816f" providerId="ADAL" clId="{730AA998-4639-4476-8460-940F8586DA9E}" dt="2023-03-17T08:23:14.707" v="1128" actId="1076"/>
          <ac:spMkLst>
            <pc:docMk/>
            <pc:sldMk cId="2984641056" sldId="410"/>
            <ac:spMk id="8" creationId="{105397F9-EB57-B20C-611F-F3BB7565027C}"/>
          </ac:spMkLst>
        </pc:spChg>
        <pc:spChg chg="mod">
          <ac:chgData name="Klaas Thys" userId="126531b5-50ea-48e7-a88f-eb5f852f816f" providerId="ADAL" clId="{730AA998-4639-4476-8460-940F8586DA9E}" dt="2023-03-17T08:21:21.473" v="1102" actId="1076"/>
          <ac:spMkLst>
            <pc:docMk/>
            <pc:sldMk cId="2984641056" sldId="410"/>
            <ac:spMk id="11" creationId="{AA1750A9-4220-BA4E-8A8F-85061C20738A}"/>
          </ac:spMkLst>
        </pc:spChg>
        <pc:spChg chg="add mod">
          <ac:chgData name="Klaas Thys" userId="126531b5-50ea-48e7-a88f-eb5f852f816f" providerId="ADAL" clId="{730AA998-4639-4476-8460-940F8586DA9E}" dt="2023-03-17T08:23:10.158" v="1127" actId="1076"/>
          <ac:spMkLst>
            <pc:docMk/>
            <pc:sldMk cId="2984641056" sldId="410"/>
            <ac:spMk id="12" creationId="{C2A88D6B-5C9B-3FDC-1C75-25AAD4B0D31B}"/>
          </ac:spMkLst>
        </pc:spChg>
        <pc:spChg chg="add mod">
          <ac:chgData name="Klaas Thys" userId="126531b5-50ea-48e7-a88f-eb5f852f816f" providerId="ADAL" clId="{730AA998-4639-4476-8460-940F8586DA9E}" dt="2023-03-17T08:23:06.310" v="1126" actId="14100"/>
          <ac:spMkLst>
            <pc:docMk/>
            <pc:sldMk cId="2984641056" sldId="410"/>
            <ac:spMk id="13" creationId="{1430E3B9-7C1A-1967-758B-EA6F44D11136}"/>
          </ac:spMkLst>
        </pc:spChg>
        <pc:spChg chg="add del">
          <ac:chgData name="Klaas Thys" userId="126531b5-50ea-48e7-a88f-eb5f852f816f" providerId="ADAL" clId="{730AA998-4639-4476-8460-940F8586DA9E}" dt="2023-03-17T08:27:10.905" v="1135" actId="478"/>
          <ac:spMkLst>
            <pc:docMk/>
            <pc:sldMk cId="2984641056" sldId="410"/>
            <ac:spMk id="18" creationId="{1F80F925-55D2-2ECF-AFC5-53DDAE52B268}"/>
          </ac:spMkLst>
        </pc:spChg>
        <pc:spChg chg="add del mod">
          <ac:chgData name="Klaas Thys" userId="126531b5-50ea-48e7-a88f-eb5f852f816f" providerId="ADAL" clId="{730AA998-4639-4476-8460-940F8586DA9E}" dt="2023-03-17T13:15:11.535" v="2142" actId="478"/>
          <ac:spMkLst>
            <pc:docMk/>
            <pc:sldMk cId="2984641056" sldId="410"/>
            <ac:spMk id="19" creationId="{A6DAB06A-2AF7-70CC-1DB4-620D7E9CC924}"/>
          </ac:spMkLst>
        </pc:spChg>
        <pc:spChg chg="add del mod">
          <ac:chgData name="Klaas Thys" userId="126531b5-50ea-48e7-a88f-eb5f852f816f" providerId="ADAL" clId="{730AA998-4639-4476-8460-940F8586DA9E}" dt="2023-03-17T13:15:13.715" v="2143" actId="478"/>
          <ac:spMkLst>
            <pc:docMk/>
            <pc:sldMk cId="2984641056" sldId="410"/>
            <ac:spMk id="20" creationId="{9F74FFB3-7A12-1BB6-B667-BB5D394EF505}"/>
          </ac:spMkLst>
        </pc:spChg>
        <pc:picChg chg="add mod">
          <ac:chgData name="Klaas Thys" userId="126531b5-50ea-48e7-a88f-eb5f852f816f" providerId="ADAL" clId="{730AA998-4639-4476-8460-940F8586DA9E}" dt="2023-03-17T08:27:48.685" v="1143" actId="1076"/>
          <ac:picMkLst>
            <pc:docMk/>
            <pc:sldMk cId="2984641056" sldId="410"/>
            <ac:picMk id="6" creationId="{C6C395A1-8FA6-14FE-BEFF-627265B83363}"/>
          </ac:picMkLst>
        </pc:picChg>
        <pc:picChg chg="add mod">
          <ac:chgData name="Klaas Thys" userId="126531b5-50ea-48e7-a88f-eb5f852f816f" providerId="ADAL" clId="{730AA998-4639-4476-8460-940F8586DA9E}" dt="2023-03-17T13:15:03.306" v="2140" actId="1076"/>
          <ac:picMkLst>
            <pc:docMk/>
            <pc:sldMk cId="2984641056" sldId="410"/>
            <ac:picMk id="15" creationId="{61DC8244-5398-D76E-2425-E45F09CE9333}"/>
          </ac:picMkLst>
        </pc:picChg>
        <pc:picChg chg="add mod">
          <ac:chgData name="Klaas Thys" userId="126531b5-50ea-48e7-a88f-eb5f852f816f" providerId="ADAL" clId="{730AA998-4639-4476-8460-940F8586DA9E}" dt="2023-03-17T13:15:16.207" v="2144" actId="1076"/>
          <ac:picMkLst>
            <pc:docMk/>
            <pc:sldMk cId="2984641056" sldId="410"/>
            <ac:picMk id="17" creationId="{8D5781B3-DF9F-666F-13E7-BCD8BFFF5F75}"/>
          </ac:picMkLst>
        </pc:picChg>
      </pc:sldChg>
      <pc:sldChg chg="addSp delSp modSp add mod delAnim modAnim">
        <pc:chgData name="Klaas Thys" userId="126531b5-50ea-48e7-a88f-eb5f852f816f" providerId="ADAL" clId="{730AA998-4639-4476-8460-940F8586DA9E}" dt="2023-03-18T18:48:07.486" v="3667" actId="20577"/>
        <pc:sldMkLst>
          <pc:docMk/>
          <pc:sldMk cId="523410640" sldId="411"/>
        </pc:sldMkLst>
        <pc:spChg chg="mod">
          <ac:chgData name="Klaas Thys" userId="126531b5-50ea-48e7-a88f-eb5f852f816f" providerId="ADAL" clId="{730AA998-4639-4476-8460-940F8586DA9E}" dt="2023-03-18T18:48:07.486" v="3667" actId="20577"/>
          <ac:spMkLst>
            <pc:docMk/>
            <pc:sldMk cId="523410640" sldId="411"/>
            <ac:spMk id="3" creationId="{920CB25B-4978-5E45-9846-BFC36DFE19DD}"/>
          </ac:spMkLst>
        </pc:spChg>
        <pc:spChg chg="mod">
          <ac:chgData name="Klaas Thys" userId="126531b5-50ea-48e7-a88f-eb5f852f816f" providerId="ADAL" clId="{730AA998-4639-4476-8460-940F8586DA9E}" dt="2023-03-13T16:10:26.557" v="860" actId="1076"/>
          <ac:spMkLst>
            <pc:docMk/>
            <pc:sldMk cId="523410640" sldId="411"/>
            <ac:spMk id="6" creationId="{76913978-D27F-8DFC-4F8A-926DFC8D05FA}"/>
          </ac:spMkLst>
        </pc:spChg>
        <pc:spChg chg="del mod">
          <ac:chgData name="Klaas Thys" userId="126531b5-50ea-48e7-a88f-eb5f852f816f" providerId="ADAL" clId="{730AA998-4639-4476-8460-940F8586DA9E}" dt="2023-03-18T14:28:47.464" v="3349" actId="478"/>
          <ac:spMkLst>
            <pc:docMk/>
            <pc:sldMk cId="523410640" sldId="411"/>
            <ac:spMk id="8" creationId="{0B8C899E-4B05-1C25-7472-E7E66E845896}"/>
          </ac:spMkLst>
        </pc:spChg>
        <pc:spChg chg="del mod">
          <ac:chgData name="Klaas Thys" userId="126531b5-50ea-48e7-a88f-eb5f852f816f" providerId="ADAL" clId="{730AA998-4639-4476-8460-940F8586DA9E}" dt="2023-03-18T14:28:54.718" v="3352" actId="478"/>
          <ac:spMkLst>
            <pc:docMk/>
            <pc:sldMk cId="523410640" sldId="411"/>
            <ac:spMk id="12" creationId="{2FED1A10-4C8C-EF58-E3B7-C2F31E0E5598}"/>
          </ac:spMkLst>
        </pc:spChg>
        <pc:spChg chg="del mod">
          <ac:chgData name="Klaas Thys" userId="126531b5-50ea-48e7-a88f-eb5f852f816f" providerId="ADAL" clId="{730AA998-4639-4476-8460-940F8586DA9E}" dt="2023-03-18T14:28:56.785" v="3353" actId="478"/>
          <ac:spMkLst>
            <pc:docMk/>
            <pc:sldMk cId="523410640" sldId="411"/>
            <ac:spMk id="13" creationId="{BB37B57B-5110-FDF8-3493-1CFC19B2A536}"/>
          </ac:spMkLst>
        </pc:spChg>
        <pc:spChg chg="del">
          <ac:chgData name="Klaas Thys" userId="126531b5-50ea-48e7-a88f-eb5f852f816f" providerId="ADAL" clId="{730AA998-4639-4476-8460-940F8586DA9E}" dt="2023-03-13T16:03:12.158" v="659" actId="478"/>
          <ac:spMkLst>
            <pc:docMk/>
            <pc:sldMk cId="523410640" sldId="411"/>
            <ac:spMk id="14" creationId="{0FF15C95-8F32-E270-CDAD-3832229F23EA}"/>
          </ac:spMkLst>
        </pc:spChg>
        <pc:spChg chg="add mod">
          <ac:chgData name="Klaas Thys" userId="126531b5-50ea-48e7-a88f-eb5f852f816f" providerId="ADAL" clId="{730AA998-4639-4476-8460-940F8586DA9E}" dt="2023-03-18T14:29:52.255" v="3384" actId="20577"/>
          <ac:spMkLst>
            <pc:docMk/>
            <pc:sldMk cId="523410640" sldId="411"/>
            <ac:spMk id="14" creationId="{93F6E235-CDA4-B20B-6534-38F1FF442342}"/>
          </ac:spMkLst>
        </pc:spChg>
        <pc:spChg chg="del">
          <ac:chgData name="Klaas Thys" userId="126531b5-50ea-48e7-a88f-eb5f852f816f" providerId="ADAL" clId="{730AA998-4639-4476-8460-940F8586DA9E}" dt="2023-03-13T16:03:13.952" v="660" actId="478"/>
          <ac:spMkLst>
            <pc:docMk/>
            <pc:sldMk cId="523410640" sldId="411"/>
            <ac:spMk id="15" creationId="{B108B2F4-E79F-D243-161E-4E701AA7F517}"/>
          </ac:spMkLst>
        </pc:spChg>
        <pc:spChg chg="add mod">
          <ac:chgData name="Klaas Thys" userId="126531b5-50ea-48e7-a88f-eb5f852f816f" providerId="ADAL" clId="{730AA998-4639-4476-8460-940F8586DA9E}" dt="2023-03-18T14:29:59.335" v="3402" actId="20577"/>
          <ac:spMkLst>
            <pc:docMk/>
            <pc:sldMk cId="523410640" sldId="411"/>
            <ac:spMk id="15" creationId="{D589A46E-A608-2F7F-EF59-FBE7F41421DA}"/>
          </ac:spMkLst>
        </pc:spChg>
        <pc:spChg chg="add mod">
          <ac:chgData name="Klaas Thys" userId="126531b5-50ea-48e7-a88f-eb5f852f816f" providerId="ADAL" clId="{730AA998-4639-4476-8460-940F8586DA9E}" dt="2023-03-18T14:31:12.479" v="3439" actId="20577"/>
          <ac:spMkLst>
            <pc:docMk/>
            <pc:sldMk cId="523410640" sldId="411"/>
            <ac:spMk id="16" creationId="{95DC227F-2A1B-255F-CB0A-135546F9FB1A}"/>
          </ac:spMkLst>
        </pc:spChg>
        <pc:spChg chg="del">
          <ac:chgData name="Klaas Thys" userId="126531b5-50ea-48e7-a88f-eb5f852f816f" providerId="ADAL" clId="{730AA998-4639-4476-8460-940F8586DA9E}" dt="2023-03-13T16:03:15.824" v="661" actId="478"/>
          <ac:spMkLst>
            <pc:docMk/>
            <pc:sldMk cId="523410640" sldId="411"/>
            <ac:spMk id="16" creationId="{C10A67A7-BA31-1A46-68EF-1D50BA15E3EF}"/>
          </ac:spMkLst>
        </pc:spChg>
        <pc:spChg chg="add mod">
          <ac:chgData name="Klaas Thys" userId="126531b5-50ea-48e7-a88f-eb5f852f816f" providerId="ADAL" clId="{730AA998-4639-4476-8460-940F8586DA9E}" dt="2023-03-18T14:31:19.501" v="3447" actId="20577"/>
          <ac:spMkLst>
            <pc:docMk/>
            <pc:sldMk cId="523410640" sldId="411"/>
            <ac:spMk id="17" creationId="{4C4AD0F6-9147-3E4F-F019-ECC7242DAF7C}"/>
          </ac:spMkLst>
        </pc:spChg>
        <pc:spChg chg="del">
          <ac:chgData name="Klaas Thys" userId="126531b5-50ea-48e7-a88f-eb5f852f816f" providerId="ADAL" clId="{730AA998-4639-4476-8460-940F8586DA9E}" dt="2023-03-13T16:03:21.146" v="664" actId="478"/>
          <ac:spMkLst>
            <pc:docMk/>
            <pc:sldMk cId="523410640" sldId="411"/>
            <ac:spMk id="17" creationId="{B906FCE0-4B06-88FA-D6B6-01A10E3955B2}"/>
          </ac:spMkLst>
        </pc:spChg>
        <pc:spChg chg="del">
          <ac:chgData name="Klaas Thys" userId="126531b5-50ea-48e7-a88f-eb5f852f816f" providerId="ADAL" clId="{730AA998-4639-4476-8460-940F8586DA9E}" dt="2023-03-13T16:03:22.546" v="665" actId="478"/>
          <ac:spMkLst>
            <pc:docMk/>
            <pc:sldMk cId="523410640" sldId="411"/>
            <ac:spMk id="18" creationId="{0F6FFDAB-2411-6CE7-2C0F-BF26D862D696}"/>
          </ac:spMkLst>
        </pc:spChg>
        <pc:spChg chg="add mod">
          <ac:chgData name="Klaas Thys" userId="126531b5-50ea-48e7-a88f-eb5f852f816f" providerId="ADAL" clId="{730AA998-4639-4476-8460-940F8586DA9E}" dt="2023-03-18T14:32:32.216" v="3478" actId="571"/>
          <ac:spMkLst>
            <pc:docMk/>
            <pc:sldMk cId="523410640" sldId="411"/>
            <ac:spMk id="18" creationId="{A2DEFA74-9937-D985-EB81-B3D40DBE2D7F}"/>
          </ac:spMkLst>
        </pc:spChg>
        <pc:spChg chg="add mod">
          <ac:chgData name="Klaas Thys" userId="126531b5-50ea-48e7-a88f-eb5f852f816f" providerId="ADAL" clId="{730AA998-4639-4476-8460-940F8586DA9E}" dt="2023-03-18T14:32:51.766" v="3535" actId="1076"/>
          <ac:spMkLst>
            <pc:docMk/>
            <pc:sldMk cId="523410640" sldId="411"/>
            <ac:spMk id="19" creationId="{3B52BEF3-8245-FC60-1658-2DA8F5035235}"/>
          </ac:spMkLst>
        </pc:spChg>
        <pc:spChg chg="del">
          <ac:chgData name="Klaas Thys" userId="126531b5-50ea-48e7-a88f-eb5f852f816f" providerId="ADAL" clId="{730AA998-4639-4476-8460-940F8586DA9E}" dt="2023-03-13T16:03:23.969" v="666" actId="478"/>
          <ac:spMkLst>
            <pc:docMk/>
            <pc:sldMk cId="523410640" sldId="411"/>
            <ac:spMk id="19" creationId="{9568F9C1-7F35-262D-02B5-EC4759F5AF3E}"/>
          </ac:spMkLst>
        </pc:spChg>
        <pc:spChg chg="del">
          <ac:chgData name="Klaas Thys" userId="126531b5-50ea-48e7-a88f-eb5f852f816f" providerId="ADAL" clId="{730AA998-4639-4476-8460-940F8586DA9E}" dt="2023-03-13T16:03:25.560" v="667" actId="478"/>
          <ac:spMkLst>
            <pc:docMk/>
            <pc:sldMk cId="523410640" sldId="411"/>
            <ac:spMk id="20" creationId="{EEB29554-2C04-7233-89DC-9CC54AA38373}"/>
          </ac:spMkLst>
        </pc:spChg>
        <pc:spChg chg="del">
          <ac:chgData name="Klaas Thys" userId="126531b5-50ea-48e7-a88f-eb5f852f816f" providerId="ADAL" clId="{730AA998-4639-4476-8460-940F8586DA9E}" dt="2023-03-13T16:03:17.868" v="662" actId="478"/>
          <ac:spMkLst>
            <pc:docMk/>
            <pc:sldMk cId="523410640" sldId="411"/>
            <ac:spMk id="21" creationId="{E33B2873-65AE-43C5-BF9A-172C7413E30B}"/>
          </ac:spMkLst>
        </pc:spChg>
        <pc:spChg chg="del">
          <ac:chgData name="Klaas Thys" userId="126531b5-50ea-48e7-a88f-eb5f852f816f" providerId="ADAL" clId="{730AA998-4639-4476-8460-940F8586DA9E}" dt="2023-03-13T16:03:19.382" v="663" actId="478"/>
          <ac:spMkLst>
            <pc:docMk/>
            <pc:sldMk cId="523410640" sldId="411"/>
            <ac:spMk id="22" creationId="{344B332C-93E8-8DFC-C6E7-CF8355F38A33}"/>
          </ac:spMkLst>
        </pc:spChg>
        <pc:spChg chg="del mod">
          <ac:chgData name="Klaas Thys" userId="126531b5-50ea-48e7-a88f-eb5f852f816f" providerId="ADAL" clId="{730AA998-4639-4476-8460-940F8586DA9E}" dt="2023-03-18T14:28:49.310" v="3350" actId="478"/>
          <ac:spMkLst>
            <pc:docMk/>
            <pc:sldMk cId="523410640" sldId="411"/>
            <ac:spMk id="23" creationId="{FAF8BA0B-0BBB-D548-E90B-90B82B9E80F5}"/>
          </ac:spMkLst>
        </pc:spChg>
        <pc:spChg chg="del mod">
          <ac:chgData name="Klaas Thys" userId="126531b5-50ea-48e7-a88f-eb5f852f816f" providerId="ADAL" clId="{730AA998-4639-4476-8460-940F8586DA9E}" dt="2023-03-18T14:28:52.901" v="3351" actId="478"/>
          <ac:spMkLst>
            <pc:docMk/>
            <pc:sldMk cId="523410640" sldId="411"/>
            <ac:spMk id="24" creationId="{8710165C-CFB4-CCF2-483F-6A3C10E367A7}"/>
          </ac:spMkLst>
        </pc:spChg>
        <pc:spChg chg="add del mod">
          <ac:chgData name="Klaas Thys" userId="126531b5-50ea-48e7-a88f-eb5f852f816f" providerId="ADAL" clId="{730AA998-4639-4476-8460-940F8586DA9E}" dt="2023-03-18T14:29:00.241" v="3354" actId="478"/>
          <ac:spMkLst>
            <pc:docMk/>
            <pc:sldMk cId="523410640" sldId="411"/>
            <ac:spMk id="25" creationId="{FA0F3EE8-60B8-319F-BDDC-FA614B89ED6D}"/>
          </ac:spMkLst>
        </pc:spChg>
        <pc:spChg chg="add mod">
          <ac:chgData name="Klaas Thys" userId="126531b5-50ea-48e7-a88f-eb5f852f816f" providerId="ADAL" clId="{730AA998-4639-4476-8460-940F8586DA9E}" dt="2023-03-18T14:29:20.509" v="3378" actId="20577"/>
          <ac:spMkLst>
            <pc:docMk/>
            <pc:sldMk cId="523410640" sldId="411"/>
            <ac:spMk id="26" creationId="{84D2BA2D-83BD-BEC4-AD4C-D116BED85518}"/>
          </ac:spMkLst>
        </pc:spChg>
        <pc:spChg chg="add mod">
          <ac:chgData name="Klaas Thys" userId="126531b5-50ea-48e7-a88f-eb5f852f816f" providerId="ADAL" clId="{730AA998-4639-4476-8460-940F8586DA9E}" dt="2023-03-18T14:29:08.556" v="3356" actId="1076"/>
          <ac:spMkLst>
            <pc:docMk/>
            <pc:sldMk cId="523410640" sldId="411"/>
            <ac:spMk id="27" creationId="{DD854652-A01B-565E-A327-20855B60E0A9}"/>
          </ac:spMkLst>
        </pc:spChg>
        <pc:spChg chg="add mod">
          <ac:chgData name="Klaas Thys" userId="126531b5-50ea-48e7-a88f-eb5f852f816f" providerId="ADAL" clId="{730AA998-4639-4476-8460-940F8586DA9E}" dt="2023-03-18T14:31:23.275" v="3448" actId="1076"/>
          <ac:spMkLst>
            <pc:docMk/>
            <pc:sldMk cId="523410640" sldId="411"/>
            <ac:spMk id="28" creationId="{146DE95F-E845-7798-F94D-AF0563657C35}"/>
          </ac:spMkLst>
        </pc:spChg>
        <pc:spChg chg="add mod">
          <ac:chgData name="Klaas Thys" userId="126531b5-50ea-48e7-a88f-eb5f852f816f" providerId="ADAL" clId="{730AA998-4639-4476-8460-940F8586DA9E}" dt="2023-03-18T14:31:07.631" v="3435" actId="1076"/>
          <ac:spMkLst>
            <pc:docMk/>
            <pc:sldMk cId="523410640" sldId="411"/>
            <ac:spMk id="29" creationId="{DDCFD2AE-EFEF-A978-90B9-0AE2286B151B}"/>
          </ac:spMkLst>
        </pc:spChg>
        <pc:spChg chg="add mod">
          <ac:chgData name="Klaas Thys" userId="126531b5-50ea-48e7-a88f-eb5f852f816f" providerId="ADAL" clId="{730AA998-4639-4476-8460-940F8586DA9E}" dt="2023-03-18T14:31:55.419" v="3475" actId="1076"/>
          <ac:spMkLst>
            <pc:docMk/>
            <pc:sldMk cId="523410640" sldId="411"/>
            <ac:spMk id="30" creationId="{8224DBCF-85F9-1510-5A6B-F67ABE84985D}"/>
          </ac:spMkLst>
        </pc:spChg>
        <pc:spChg chg="add mod">
          <ac:chgData name="Klaas Thys" userId="126531b5-50ea-48e7-a88f-eb5f852f816f" providerId="ADAL" clId="{730AA998-4639-4476-8460-940F8586DA9E}" dt="2023-03-18T14:31:59.372" v="3476" actId="1076"/>
          <ac:spMkLst>
            <pc:docMk/>
            <pc:sldMk cId="523410640" sldId="411"/>
            <ac:spMk id="31" creationId="{9EF766D1-830C-1E55-FE90-684AD9A83D94}"/>
          </ac:spMkLst>
        </pc:spChg>
        <pc:spChg chg="add mod">
          <ac:chgData name="Klaas Thys" userId="126531b5-50ea-48e7-a88f-eb5f852f816f" providerId="ADAL" clId="{730AA998-4639-4476-8460-940F8586DA9E}" dt="2023-03-18T14:32:36.932" v="3483" actId="20577"/>
          <ac:spMkLst>
            <pc:docMk/>
            <pc:sldMk cId="523410640" sldId="411"/>
            <ac:spMk id="32" creationId="{DCAD51FE-102A-8005-7EFD-28B228C32293}"/>
          </ac:spMkLst>
        </pc:spChg>
        <pc:spChg chg="add mod">
          <ac:chgData name="Klaas Thys" userId="126531b5-50ea-48e7-a88f-eb5f852f816f" providerId="ADAL" clId="{730AA998-4639-4476-8460-940F8586DA9E}" dt="2023-03-18T14:32:57.570" v="3536" actId="1076"/>
          <ac:spMkLst>
            <pc:docMk/>
            <pc:sldMk cId="523410640" sldId="411"/>
            <ac:spMk id="33" creationId="{C32DD51A-87E1-78EB-3F8B-E309D39FC654}"/>
          </ac:spMkLst>
        </pc:spChg>
        <pc:graphicFrameChg chg="mod modGraphic">
          <ac:chgData name="Klaas Thys" userId="126531b5-50ea-48e7-a88f-eb5f852f816f" providerId="ADAL" clId="{730AA998-4639-4476-8460-940F8586DA9E}" dt="2023-03-13T16:10:15.639" v="859" actId="1076"/>
          <ac:graphicFrameMkLst>
            <pc:docMk/>
            <pc:sldMk cId="523410640" sldId="411"/>
            <ac:graphicFrameMk id="5" creationId="{22C575D5-AC8F-FCF4-A602-DBF5030CBB77}"/>
          </ac:graphicFrameMkLst>
        </pc:graphicFrameChg>
      </pc:sldChg>
      <pc:sldChg chg="addSp delSp modSp add mod ord addAnim delAnim modAnim">
        <pc:chgData name="Klaas Thys" userId="126531b5-50ea-48e7-a88f-eb5f852f816f" providerId="ADAL" clId="{730AA998-4639-4476-8460-940F8586DA9E}" dt="2023-03-18T18:45:45.386" v="3655" actId="313"/>
        <pc:sldMkLst>
          <pc:docMk/>
          <pc:sldMk cId="954718943" sldId="412"/>
        </pc:sldMkLst>
        <pc:spChg chg="mod">
          <ac:chgData name="Klaas Thys" userId="126531b5-50ea-48e7-a88f-eb5f852f816f" providerId="ADAL" clId="{730AA998-4639-4476-8460-940F8586DA9E}" dt="2023-03-17T13:55:30.323" v="2817" actId="20577"/>
          <ac:spMkLst>
            <pc:docMk/>
            <pc:sldMk cId="954718943" sldId="412"/>
            <ac:spMk id="3" creationId="{920CB25B-4978-5E45-9846-BFC36DFE19DD}"/>
          </ac:spMkLst>
        </pc:spChg>
        <pc:spChg chg="mod">
          <ac:chgData name="Klaas Thys" userId="126531b5-50ea-48e7-a88f-eb5f852f816f" providerId="ADAL" clId="{730AA998-4639-4476-8460-940F8586DA9E}" dt="2023-03-17T08:41:47.366" v="1352" actId="1076"/>
          <ac:spMkLst>
            <pc:docMk/>
            <pc:sldMk cId="954718943" sldId="412"/>
            <ac:spMk id="6" creationId="{76913978-D27F-8DFC-4F8A-926DFC8D05FA}"/>
          </ac:spMkLst>
        </pc:spChg>
        <pc:spChg chg="mod">
          <ac:chgData name="Klaas Thys" userId="126531b5-50ea-48e7-a88f-eb5f852f816f" providerId="ADAL" clId="{730AA998-4639-4476-8460-940F8586DA9E}" dt="2023-03-17T08:41:51.482" v="1353" actId="1076"/>
          <ac:spMkLst>
            <pc:docMk/>
            <pc:sldMk cId="954718943" sldId="412"/>
            <ac:spMk id="7" creationId="{75DD14F6-65B5-F3C7-40B6-5B6A7A88ABA8}"/>
          </ac:spMkLst>
        </pc:spChg>
        <pc:spChg chg="mod">
          <ac:chgData name="Klaas Thys" userId="126531b5-50ea-48e7-a88f-eb5f852f816f" providerId="ADAL" clId="{730AA998-4639-4476-8460-940F8586DA9E}" dt="2023-03-17T08:42:11.867" v="1375" actId="1076"/>
          <ac:spMkLst>
            <pc:docMk/>
            <pc:sldMk cId="954718943" sldId="412"/>
            <ac:spMk id="8" creationId="{0B8C899E-4B05-1C25-7472-E7E66E845896}"/>
          </ac:spMkLst>
        </pc:spChg>
        <pc:spChg chg="mod">
          <ac:chgData name="Klaas Thys" userId="126531b5-50ea-48e7-a88f-eb5f852f816f" providerId="ADAL" clId="{730AA998-4639-4476-8460-940F8586DA9E}" dt="2023-03-17T08:42:39.333" v="1382" actId="1076"/>
          <ac:spMkLst>
            <pc:docMk/>
            <pc:sldMk cId="954718943" sldId="412"/>
            <ac:spMk id="12" creationId="{2FED1A10-4C8C-EF58-E3B7-C2F31E0E5598}"/>
          </ac:spMkLst>
        </pc:spChg>
        <pc:spChg chg="mod">
          <ac:chgData name="Klaas Thys" userId="126531b5-50ea-48e7-a88f-eb5f852f816f" providerId="ADAL" clId="{730AA998-4639-4476-8460-940F8586DA9E}" dt="2023-03-17T08:42:20.003" v="1377" actId="1076"/>
          <ac:spMkLst>
            <pc:docMk/>
            <pc:sldMk cId="954718943" sldId="412"/>
            <ac:spMk id="13" creationId="{BB37B57B-5110-FDF8-3493-1CFC19B2A536}"/>
          </ac:spMkLst>
        </pc:spChg>
        <pc:spChg chg="add mod">
          <ac:chgData name="Klaas Thys" userId="126531b5-50ea-48e7-a88f-eb5f852f816f" providerId="ADAL" clId="{730AA998-4639-4476-8460-940F8586DA9E}" dt="2023-03-17T08:41:59.592" v="1372" actId="20577"/>
          <ac:spMkLst>
            <pc:docMk/>
            <pc:sldMk cId="954718943" sldId="412"/>
            <ac:spMk id="14" creationId="{5DD50A91-D626-1373-B789-755192029909}"/>
          </ac:spMkLst>
        </pc:spChg>
        <pc:spChg chg="add mod">
          <ac:chgData name="Klaas Thys" userId="126531b5-50ea-48e7-a88f-eb5f852f816f" providerId="ADAL" clId="{730AA998-4639-4476-8460-940F8586DA9E}" dt="2023-03-17T14:45:07.699" v="3173" actId="20577"/>
          <ac:spMkLst>
            <pc:docMk/>
            <pc:sldMk cId="954718943" sldId="412"/>
            <ac:spMk id="15" creationId="{CC137378-E040-AAA6-46C8-4466CECF5758}"/>
          </ac:spMkLst>
        </pc:spChg>
        <pc:spChg chg="add mod">
          <ac:chgData name="Klaas Thys" userId="126531b5-50ea-48e7-a88f-eb5f852f816f" providerId="ADAL" clId="{730AA998-4639-4476-8460-940F8586DA9E}" dt="2023-03-17T13:54:58.146" v="2785" actId="1076"/>
          <ac:spMkLst>
            <pc:docMk/>
            <pc:sldMk cId="954718943" sldId="412"/>
            <ac:spMk id="16" creationId="{2D5FED62-8DB0-9C3C-CEE2-5CAEBE07D52F}"/>
          </ac:spMkLst>
        </pc:spChg>
        <pc:spChg chg="add del mod">
          <ac:chgData name="Klaas Thys" userId="126531b5-50ea-48e7-a88f-eb5f852f816f" providerId="ADAL" clId="{730AA998-4639-4476-8460-940F8586DA9E}" dt="2023-03-17T08:44:18.952" v="1484" actId="255"/>
          <ac:spMkLst>
            <pc:docMk/>
            <pc:sldMk cId="954718943" sldId="412"/>
            <ac:spMk id="17" creationId="{B6D30CEE-44E7-B61D-3756-1A135F5522A1}"/>
          </ac:spMkLst>
        </pc:spChg>
        <pc:spChg chg="add mod">
          <ac:chgData name="Klaas Thys" userId="126531b5-50ea-48e7-a88f-eb5f852f816f" providerId="ADAL" clId="{730AA998-4639-4476-8460-940F8586DA9E}" dt="2023-03-17T13:54:23.881" v="2784" actId="313"/>
          <ac:spMkLst>
            <pc:docMk/>
            <pc:sldMk cId="954718943" sldId="412"/>
            <ac:spMk id="18" creationId="{14F28CCA-9FD1-A6DD-9F65-83455218516D}"/>
          </ac:spMkLst>
        </pc:spChg>
        <pc:spChg chg="add mod">
          <ac:chgData name="Klaas Thys" userId="126531b5-50ea-48e7-a88f-eb5f852f816f" providerId="ADAL" clId="{730AA998-4639-4476-8460-940F8586DA9E}" dt="2023-03-17T08:44:59.860" v="1573" actId="20577"/>
          <ac:spMkLst>
            <pc:docMk/>
            <pc:sldMk cId="954718943" sldId="412"/>
            <ac:spMk id="19" creationId="{39EEF5D3-71B9-F867-91CA-96121C9A60A8}"/>
          </ac:spMkLst>
        </pc:spChg>
        <pc:spChg chg="add mod">
          <ac:chgData name="Klaas Thys" userId="126531b5-50ea-48e7-a88f-eb5f852f816f" providerId="ADAL" clId="{730AA998-4639-4476-8460-940F8586DA9E}" dt="2023-03-17T08:45:15.162" v="1612" actId="20577"/>
          <ac:spMkLst>
            <pc:docMk/>
            <pc:sldMk cId="954718943" sldId="412"/>
            <ac:spMk id="20" creationId="{1E5D863D-BA51-2BAA-91EF-7890F0689B73}"/>
          </ac:spMkLst>
        </pc:spChg>
        <pc:spChg chg="add mod">
          <ac:chgData name="Klaas Thys" userId="126531b5-50ea-48e7-a88f-eb5f852f816f" providerId="ADAL" clId="{730AA998-4639-4476-8460-940F8586DA9E}" dt="2023-03-17T14:44:23.647" v="3112" actId="20577"/>
          <ac:spMkLst>
            <pc:docMk/>
            <pc:sldMk cId="954718943" sldId="412"/>
            <ac:spMk id="21" creationId="{BE5D9116-6217-2F08-14F4-ED23727DD2A4}"/>
          </ac:spMkLst>
        </pc:spChg>
        <pc:spChg chg="add mod">
          <ac:chgData name="Klaas Thys" userId="126531b5-50ea-48e7-a88f-eb5f852f816f" providerId="ADAL" clId="{730AA998-4639-4476-8460-940F8586DA9E}" dt="2023-03-17T14:44:44.063" v="3168" actId="14100"/>
          <ac:spMkLst>
            <pc:docMk/>
            <pc:sldMk cId="954718943" sldId="412"/>
            <ac:spMk id="22" creationId="{D41AE08E-8ED5-78B2-0F79-822CB9F96934}"/>
          </ac:spMkLst>
        </pc:spChg>
        <pc:spChg chg="mod">
          <ac:chgData name="Klaas Thys" userId="126531b5-50ea-48e7-a88f-eb5f852f816f" providerId="ADAL" clId="{730AA998-4639-4476-8460-940F8586DA9E}" dt="2023-03-17T08:42:15.494" v="1376" actId="1076"/>
          <ac:spMkLst>
            <pc:docMk/>
            <pc:sldMk cId="954718943" sldId="412"/>
            <ac:spMk id="23" creationId="{FAF8BA0B-0BBB-D548-E90B-90B82B9E80F5}"/>
          </ac:spMkLst>
        </pc:spChg>
        <pc:spChg chg="mod">
          <ac:chgData name="Klaas Thys" userId="126531b5-50ea-48e7-a88f-eb5f852f816f" providerId="ADAL" clId="{730AA998-4639-4476-8460-940F8586DA9E}" dt="2023-03-17T08:44:05.639" v="1480" actId="14100"/>
          <ac:spMkLst>
            <pc:docMk/>
            <pc:sldMk cId="954718943" sldId="412"/>
            <ac:spMk id="24" creationId="{8710165C-CFB4-CCF2-483F-6A3C10E367A7}"/>
          </ac:spMkLst>
        </pc:spChg>
        <pc:spChg chg="mod">
          <ac:chgData name="Klaas Thys" userId="126531b5-50ea-48e7-a88f-eb5f852f816f" providerId="ADAL" clId="{730AA998-4639-4476-8460-940F8586DA9E}" dt="2023-03-17T08:42:47.874" v="1384" actId="1076"/>
          <ac:spMkLst>
            <pc:docMk/>
            <pc:sldMk cId="954718943" sldId="412"/>
            <ac:spMk id="25" creationId="{FA0F3EE8-60B8-319F-BDDC-FA614B89ED6D}"/>
          </ac:spMkLst>
        </pc:spChg>
        <pc:spChg chg="mod">
          <ac:chgData name="Klaas Thys" userId="126531b5-50ea-48e7-a88f-eb5f852f816f" providerId="ADAL" clId="{730AA998-4639-4476-8460-940F8586DA9E}" dt="2023-03-17T08:42:24.154" v="1378" actId="1076"/>
          <ac:spMkLst>
            <pc:docMk/>
            <pc:sldMk cId="954718943" sldId="412"/>
            <ac:spMk id="26" creationId="{84D2BA2D-83BD-BEC4-AD4C-D116BED85518}"/>
          </ac:spMkLst>
        </pc:spChg>
        <pc:spChg chg="mod">
          <ac:chgData name="Klaas Thys" userId="126531b5-50ea-48e7-a88f-eb5f852f816f" providerId="ADAL" clId="{730AA998-4639-4476-8460-940F8586DA9E}" dt="2023-03-17T08:42:57.910" v="1401" actId="20577"/>
          <ac:spMkLst>
            <pc:docMk/>
            <pc:sldMk cId="954718943" sldId="412"/>
            <ac:spMk id="27" creationId="{DD854652-A01B-565E-A327-20855B60E0A9}"/>
          </ac:spMkLst>
        </pc:spChg>
        <pc:spChg chg="del">
          <ac:chgData name="Klaas Thys" userId="126531b5-50ea-48e7-a88f-eb5f852f816f" providerId="ADAL" clId="{730AA998-4639-4476-8460-940F8586DA9E}" dt="2023-03-17T08:42:27.638" v="1379" actId="478"/>
          <ac:spMkLst>
            <pc:docMk/>
            <pc:sldMk cId="954718943" sldId="412"/>
            <ac:spMk id="28" creationId="{146DE95F-E845-7798-F94D-AF0563657C35}"/>
          </ac:spMkLst>
        </pc:spChg>
        <pc:spChg chg="add mod">
          <ac:chgData name="Klaas Thys" userId="126531b5-50ea-48e7-a88f-eb5f852f816f" providerId="ADAL" clId="{730AA998-4639-4476-8460-940F8586DA9E}" dt="2023-03-17T14:45:24.136" v="3240" actId="20577"/>
          <ac:spMkLst>
            <pc:docMk/>
            <pc:sldMk cId="954718943" sldId="412"/>
            <ac:spMk id="28" creationId="{B1B60BBD-E66A-4FD6-DDE8-07EA1CADED36}"/>
          </ac:spMkLst>
        </pc:spChg>
        <pc:spChg chg="add mod">
          <ac:chgData name="Klaas Thys" userId="126531b5-50ea-48e7-a88f-eb5f852f816f" providerId="ADAL" clId="{730AA998-4639-4476-8460-940F8586DA9E}" dt="2023-03-18T18:45:45.386" v="3655" actId="313"/>
          <ac:spMkLst>
            <pc:docMk/>
            <pc:sldMk cId="954718943" sldId="412"/>
            <ac:spMk id="29" creationId="{12FEBD3D-55EB-EDDB-9554-D39626C4D364}"/>
          </ac:spMkLst>
        </pc:spChg>
        <pc:spChg chg="del">
          <ac:chgData name="Klaas Thys" userId="126531b5-50ea-48e7-a88f-eb5f852f816f" providerId="ADAL" clId="{730AA998-4639-4476-8460-940F8586DA9E}" dt="2023-03-17T08:43:01.151" v="1402" actId="478"/>
          <ac:spMkLst>
            <pc:docMk/>
            <pc:sldMk cId="954718943" sldId="412"/>
            <ac:spMk id="29" creationId="{DDCFD2AE-EFEF-A978-90B9-0AE2286B151B}"/>
          </ac:spMkLst>
        </pc:spChg>
        <pc:spChg chg="del">
          <ac:chgData name="Klaas Thys" userId="126531b5-50ea-48e7-a88f-eb5f852f816f" providerId="ADAL" clId="{730AA998-4639-4476-8460-940F8586DA9E}" dt="2023-03-17T08:42:29.422" v="1380" actId="478"/>
          <ac:spMkLst>
            <pc:docMk/>
            <pc:sldMk cId="954718943" sldId="412"/>
            <ac:spMk id="30" creationId="{8224DBCF-85F9-1510-5A6B-F67ABE84985D}"/>
          </ac:spMkLst>
        </pc:spChg>
        <pc:spChg chg="del mod">
          <ac:chgData name="Klaas Thys" userId="126531b5-50ea-48e7-a88f-eb5f852f816f" providerId="ADAL" clId="{730AA998-4639-4476-8460-940F8586DA9E}" dt="2023-03-17T08:43:03.365" v="1403" actId="478"/>
          <ac:spMkLst>
            <pc:docMk/>
            <pc:sldMk cId="954718943" sldId="412"/>
            <ac:spMk id="31" creationId="{9EF766D1-830C-1E55-FE90-684AD9A83D94}"/>
          </ac:spMkLst>
        </pc:spChg>
        <pc:spChg chg="del">
          <ac:chgData name="Klaas Thys" userId="126531b5-50ea-48e7-a88f-eb5f852f816f" providerId="ADAL" clId="{730AA998-4639-4476-8460-940F8586DA9E}" dt="2023-03-17T08:42:30.995" v="1381" actId="478"/>
          <ac:spMkLst>
            <pc:docMk/>
            <pc:sldMk cId="954718943" sldId="412"/>
            <ac:spMk id="32" creationId="{DCAD51FE-102A-8005-7EFD-28B228C32293}"/>
          </ac:spMkLst>
        </pc:spChg>
        <pc:spChg chg="del mod">
          <ac:chgData name="Klaas Thys" userId="126531b5-50ea-48e7-a88f-eb5f852f816f" providerId="ADAL" clId="{730AA998-4639-4476-8460-940F8586DA9E}" dt="2023-03-17T08:43:04.768" v="1404" actId="478"/>
          <ac:spMkLst>
            <pc:docMk/>
            <pc:sldMk cId="954718943" sldId="412"/>
            <ac:spMk id="33" creationId="{C32DD51A-87E1-78EB-3F8B-E309D39FC654}"/>
          </ac:spMkLst>
        </pc:spChg>
        <pc:graphicFrameChg chg="mod modGraphic">
          <ac:chgData name="Klaas Thys" userId="126531b5-50ea-48e7-a88f-eb5f852f816f" providerId="ADAL" clId="{730AA998-4639-4476-8460-940F8586DA9E}" dt="2023-03-18T18:45:05.080" v="3602" actId="2165"/>
          <ac:graphicFrameMkLst>
            <pc:docMk/>
            <pc:sldMk cId="954718943" sldId="412"/>
            <ac:graphicFrameMk id="5" creationId="{22C575D5-AC8F-FCF4-A602-DBF5030CBB77}"/>
          </ac:graphicFrameMkLst>
        </pc:graphicFrameChg>
      </pc:sldChg>
      <pc:sldChg chg="addSp delSp modSp add mod ord delAnim modAnim">
        <pc:chgData name="Klaas Thys" userId="126531b5-50ea-48e7-a88f-eb5f852f816f" providerId="ADAL" clId="{730AA998-4639-4476-8460-940F8586DA9E}" dt="2023-03-18T18:41:55.795" v="3539"/>
        <pc:sldMkLst>
          <pc:docMk/>
          <pc:sldMk cId="3144464314" sldId="413"/>
        </pc:sldMkLst>
        <pc:spChg chg="del mod">
          <ac:chgData name="Klaas Thys" userId="126531b5-50ea-48e7-a88f-eb5f852f816f" providerId="ADAL" clId="{730AA998-4639-4476-8460-940F8586DA9E}" dt="2023-03-17T08:09:55.955" v="988"/>
          <ac:spMkLst>
            <pc:docMk/>
            <pc:sldMk cId="3144464314" sldId="413"/>
            <ac:spMk id="2" creationId="{67BF6461-DBF1-6842-93CF-95BB7CFAD539}"/>
          </ac:spMkLst>
        </pc:spChg>
        <pc:spChg chg="mod">
          <ac:chgData name="Klaas Thys" userId="126531b5-50ea-48e7-a88f-eb5f852f816f" providerId="ADAL" clId="{730AA998-4639-4476-8460-940F8586DA9E}" dt="2023-03-17T08:06:27.237" v="958" actId="20577"/>
          <ac:spMkLst>
            <pc:docMk/>
            <pc:sldMk cId="3144464314" sldId="413"/>
            <ac:spMk id="3" creationId="{920CB25B-4978-5E45-9846-BFC36DFE19DD}"/>
          </ac:spMkLst>
        </pc:spChg>
        <pc:spChg chg="mod">
          <ac:chgData name="Klaas Thys" userId="126531b5-50ea-48e7-a88f-eb5f852f816f" providerId="ADAL" clId="{730AA998-4639-4476-8460-940F8586DA9E}" dt="2023-03-17T09:06:19.636" v="2028" actId="14100"/>
          <ac:spMkLst>
            <pc:docMk/>
            <pc:sldMk cId="3144464314" sldId="413"/>
            <ac:spMk id="11" creationId="{AA1750A9-4220-BA4E-8A8F-85061C20738A}"/>
          </ac:spMkLst>
        </pc:spChg>
        <pc:spChg chg="add del mod">
          <ac:chgData name="Klaas Thys" userId="126531b5-50ea-48e7-a88f-eb5f852f816f" providerId="ADAL" clId="{730AA998-4639-4476-8460-940F8586DA9E}" dt="2023-03-17T08:54:54.764" v="1635" actId="478"/>
          <ac:spMkLst>
            <pc:docMk/>
            <pc:sldMk cId="3144464314" sldId="413"/>
            <ac:spMk id="23" creationId="{46D1250E-073C-3624-BBE1-F318398F3924}"/>
          </ac:spMkLst>
        </pc:spChg>
        <pc:spChg chg="add del mod">
          <ac:chgData name="Klaas Thys" userId="126531b5-50ea-48e7-a88f-eb5f852f816f" providerId="ADAL" clId="{730AA998-4639-4476-8460-940F8586DA9E}" dt="2023-03-17T08:54:51.622" v="1633" actId="478"/>
          <ac:spMkLst>
            <pc:docMk/>
            <pc:sldMk cId="3144464314" sldId="413"/>
            <ac:spMk id="24" creationId="{6F52370F-029C-BB9A-7ECE-C83364D13FC6}"/>
          </ac:spMkLst>
        </pc:spChg>
        <pc:spChg chg="add del mod">
          <ac:chgData name="Klaas Thys" userId="126531b5-50ea-48e7-a88f-eb5f852f816f" providerId="ADAL" clId="{730AA998-4639-4476-8460-940F8586DA9E}" dt="2023-03-17T08:54:56.546" v="1636" actId="478"/>
          <ac:spMkLst>
            <pc:docMk/>
            <pc:sldMk cId="3144464314" sldId="413"/>
            <ac:spMk id="25" creationId="{3F451CCE-9FD4-B313-A2A9-D33FDD6C8268}"/>
          </ac:spMkLst>
        </pc:spChg>
        <pc:spChg chg="add del mod">
          <ac:chgData name="Klaas Thys" userId="126531b5-50ea-48e7-a88f-eb5f852f816f" providerId="ADAL" clId="{730AA998-4639-4476-8460-940F8586DA9E}" dt="2023-03-17T08:54:58.572" v="1637" actId="478"/>
          <ac:spMkLst>
            <pc:docMk/>
            <pc:sldMk cId="3144464314" sldId="413"/>
            <ac:spMk id="29" creationId="{777654ED-E29B-E9B3-2FEB-91F46821F03D}"/>
          </ac:spMkLst>
        </pc:spChg>
        <pc:spChg chg="add mod">
          <ac:chgData name="Klaas Thys" userId="126531b5-50ea-48e7-a88f-eb5f852f816f" providerId="ADAL" clId="{730AA998-4639-4476-8460-940F8586DA9E}" dt="2023-03-17T09:10:16.273" v="2074" actId="1076"/>
          <ac:spMkLst>
            <pc:docMk/>
            <pc:sldMk cId="3144464314" sldId="413"/>
            <ac:spMk id="30" creationId="{7A6471E1-358C-97DF-A601-74C95184C97F}"/>
          </ac:spMkLst>
        </pc:spChg>
        <pc:picChg chg="add mod">
          <ac:chgData name="Klaas Thys" userId="126531b5-50ea-48e7-a88f-eb5f852f816f" providerId="ADAL" clId="{730AA998-4639-4476-8460-940F8586DA9E}" dt="2023-03-17T09:06:32.705" v="2032" actId="1076"/>
          <ac:picMkLst>
            <pc:docMk/>
            <pc:sldMk cId="3144464314" sldId="413"/>
            <ac:picMk id="6" creationId="{FB5DBC8B-42A3-796B-B5C0-9117AABFDC5D}"/>
          </ac:picMkLst>
        </pc:picChg>
        <pc:picChg chg="add mod modCrop">
          <ac:chgData name="Klaas Thys" userId="126531b5-50ea-48e7-a88f-eb5f852f816f" providerId="ADAL" clId="{730AA998-4639-4476-8460-940F8586DA9E}" dt="2023-03-17T09:06:48.372" v="2039" actId="1076"/>
          <ac:picMkLst>
            <pc:docMk/>
            <pc:sldMk cId="3144464314" sldId="413"/>
            <ac:picMk id="20" creationId="{19C2844E-2D02-A29D-08C7-A5C30F831F16}"/>
          </ac:picMkLst>
        </pc:picChg>
        <pc:picChg chg="add mod">
          <ac:chgData name="Klaas Thys" userId="126531b5-50ea-48e7-a88f-eb5f852f816f" providerId="ADAL" clId="{730AA998-4639-4476-8460-940F8586DA9E}" dt="2023-03-17T09:10:09.902" v="2071" actId="1076"/>
          <ac:picMkLst>
            <pc:docMk/>
            <pc:sldMk cId="3144464314" sldId="413"/>
            <ac:picMk id="22" creationId="{481D7DF0-5ABE-E230-1DD5-637C7E13F1A8}"/>
          </ac:picMkLst>
        </pc:picChg>
        <pc:picChg chg="add mod">
          <ac:chgData name="Klaas Thys" userId="126531b5-50ea-48e7-a88f-eb5f852f816f" providerId="ADAL" clId="{730AA998-4639-4476-8460-940F8586DA9E}" dt="2023-03-17T09:10:11.614" v="2072" actId="1076"/>
          <ac:picMkLst>
            <pc:docMk/>
            <pc:sldMk cId="3144464314" sldId="413"/>
            <ac:picMk id="2050" creationId="{F51C1B62-D376-9D5F-1DFE-A1F54AD3EAF4}"/>
          </ac:picMkLst>
        </pc:picChg>
        <pc:picChg chg="add mod">
          <ac:chgData name="Klaas Thys" userId="126531b5-50ea-48e7-a88f-eb5f852f816f" providerId="ADAL" clId="{730AA998-4639-4476-8460-940F8586DA9E}" dt="2023-03-17T09:10:18.880" v="2075" actId="1076"/>
          <ac:picMkLst>
            <pc:docMk/>
            <pc:sldMk cId="3144464314" sldId="413"/>
            <ac:picMk id="2052" creationId="{338C8235-E388-1512-3F5B-C04DE8D7B406}"/>
          </ac:picMkLst>
        </pc:picChg>
        <pc:cxnChg chg="add del mod">
          <ac:chgData name="Klaas Thys" userId="126531b5-50ea-48e7-a88f-eb5f852f816f" providerId="ADAL" clId="{730AA998-4639-4476-8460-940F8586DA9E}" dt="2023-03-17T08:54:31.197" v="1630" actId="478"/>
          <ac:cxnSpMkLst>
            <pc:docMk/>
            <pc:sldMk cId="3144464314" sldId="413"/>
            <ac:cxnSpMk id="8" creationId="{3DBF2EA4-5A28-F752-296B-031E7C07F4B3}"/>
          </ac:cxnSpMkLst>
        </pc:cxnChg>
        <pc:cxnChg chg="add del mod">
          <ac:chgData name="Klaas Thys" userId="126531b5-50ea-48e7-a88f-eb5f852f816f" providerId="ADAL" clId="{730AA998-4639-4476-8460-940F8586DA9E}" dt="2023-03-17T08:07:46.788" v="967" actId="478"/>
          <ac:cxnSpMkLst>
            <pc:docMk/>
            <pc:sldMk cId="3144464314" sldId="413"/>
            <ac:cxnSpMk id="12" creationId="{541E9062-AB17-3E2C-9872-B73252DA4FCC}"/>
          </ac:cxnSpMkLst>
        </pc:cxnChg>
        <pc:cxnChg chg="add del mod">
          <ac:chgData name="Klaas Thys" userId="126531b5-50ea-48e7-a88f-eb5f852f816f" providerId="ADAL" clId="{730AA998-4639-4476-8460-940F8586DA9E}" dt="2023-03-17T08:54:53.401" v="1634" actId="478"/>
          <ac:cxnSpMkLst>
            <pc:docMk/>
            <pc:sldMk cId="3144464314" sldId="413"/>
            <ac:cxnSpMk id="14" creationId="{48B5B861-F557-0212-FB38-3E72A3F1DED0}"/>
          </ac:cxnSpMkLst>
        </pc:cxnChg>
        <pc:cxnChg chg="add mod">
          <ac:chgData name="Klaas Thys" userId="126531b5-50ea-48e7-a88f-eb5f852f816f" providerId="ADAL" clId="{730AA998-4639-4476-8460-940F8586DA9E}" dt="2023-03-17T09:11:45.322" v="2101" actId="1076"/>
          <ac:cxnSpMkLst>
            <pc:docMk/>
            <pc:sldMk cId="3144464314" sldId="413"/>
            <ac:cxnSpMk id="32" creationId="{340FCF1D-CF6E-30C7-CBF5-E345F157B3DD}"/>
          </ac:cxnSpMkLst>
        </pc:cxnChg>
        <pc:cxnChg chg="add mod">
          <ac:chgData name="Klaas Thys" userId="126531b5-50ea-48e7-a88f-eb5f852f816f" providerId="ADAL" clId="{730AA998-4639-4476-8460-940F8586DA9E}" dt="2023-03-17T09:11:33.655" v="2099" actId="14100"/>
          <ac:cxnSpMkLst>
            <pc:docMk/>
            <pc:sldMk cId="3144464314" sldId="413"/>
            <ac:cxnSpMk id="33" creationId="{605955BE-E549-5FF0-5BC9-102C69B54B47}"/>
          </ac:cxnSpMkLst>
        </pc:cxnChg>
        <pc:cxnChg chg="add mod">
          <ac:chgData name="Klaas Thys" userId="126531b5-50ea-48e7-a88f-eb5f852f816f" providerId="ADAL" clId="{730AA998-4639-4476-8460-940F8586DA9E}" dt="2023-03-17T09:11:55.290" v="2106" actId="1035"/>
          <ac:cxnSpMkLst>
            <pc:docMk/>
            <pc:sldMk cId="3144464314" sldId="413"/>
            <ac:cxnSpMk id="35" creationId="{4AE1395E-5924-4444-C98E-51820BFCEAC1}"/>
          </ac:cxnSpMkLst>
        </pc:cxnChg>
        <pc:cxnChg chg="add mod">
          <ac:chgData name="Klaas Thys" userId="126531b5-50ea-48e7-a88f-eb5f852f816f" providerId="ADAL" clId="{730AA998-4639-4476-8460-940F8586DA9E}" dt="2023-03-17T09:11:58.038" v="2108" actId="1035"/>
          <ac:cxnSpMkLst>
            <pc:docMk/>
            <pc:sldMk cId="3144464314" sldId="413"/>
            <ac:cxnSpMk id="39" creationId="{9F99C816-8C43-11CF-2DC4-589E0595DC98}"/>
          </ac:cxnSpMkLst>
        </pc:cxnChg>
      </pc:sldChg>
      <pc:sldChg chg="addSp delSp modSp add mod ord modAnim">
        <pc:chgData name="Klaas Thys" userId="126531b5-50ea-48e7-a88f-eb5f852f816f" providerId="ADAL" clId="{730AA998-4639-4476-8460-940F8586DA9E}" dt="2023-03-17T14:23:01.951" v="3080" actId="20577"/>
        <pc:sldMkLst>
          <pc:docMk/>
          <pc:sldMk cId="428819050" sldId="501"/>
        </pc:sldMkLst>
        <pc:spChg chg="mod">
          <ac:chgData name="Klaas Thys" userId="126531b5-50ea-48e7-a88f-eb5f852f816f" providerId="ADAL" clId="{730AA998-4639-4476-8460-940F8586DA9E}" dt="2023-03-17T09:05:09.526" v="2022" actId="20577"/>
          <ac:spMkLst>
            <pc:docMk/>
            <pc:sldMk cId="428819050" sldId="501"/>
            <ac:spMk id="2" creationId="{67BF6461-DBF1-6842-93CF-95BB7CFAD539}"/>
          </ac:spMkLst>
        </pc:spChg>
        <pc:spChg chg="mod">
          <ac:chgData name="Klaas Thys" userId="126531b5-50ea-48e7-a88f-eb5f852f816f" providerId="ADAL" clId="{730AA998-4639-4476-8460-940F8586DA9E}" dt="2023-03-17T14:23:01.951" v="3080" actId="20577"/>
          <ac:spMkLst>
            <pc:docMk/>
            <pc:sldMk cId="428819050" sldId="501"/>
            <ac:spMk id="3" creationId="{920CB25B-4978-5E45-9846-BFC36DFE19DD}"/>
          </ac:spMkLst>
        </pc:spChg>
        <pc:picChg chg="add mod">
          <ac:chgData name="Klaas Thys" userId="126531b5-50ea-48e7-a88f-eb5f852f816f" providerId="ADAL" clId="{730AA998-4639-4476-8460-940F8586DA9E}" dt="2023-03-17T09:04:57.942" v="1987" actId="1076"/>
          <ac:picMkLst>
            <pc:docMk/>
            <pc:sldMk cId="428819050" sldId="501"/>
            <ac:picMk id="5" creationId="{0EFC941A-FD08-6179-D1D3-DCBF9959A5B9}"/>
          </ac:picMkLst>
        </pc:picChg>
        <pc:picChg chg="add mod">
          <ac:chgData name="Klaas Thys" userId="126531b5-50ea-48e7-a88f-eb5f852f816f" providerId="ADAL" clId="{730AA998-4639-4476-8460-940F8586DA9E}" dt="2023-03-17T09:01:29.926" v="1796" actId="1076"/>
          <ac:picMkLst>
            <pc:docMk/>
            <pc:sldMk cId="428819050" sldId="501"/>
            <ac:picMk id="6" creationId="{FB15B27C-5B07-29F9-B9D3-18ED14E430EF}"/>
          </ac:picMkLst>
        </pc:picChg>
        <pc:picChg chg="del">
          <ac:chgData name="Klaas Thys" userId="126531b5-50ea-48e7-a88f-eb5f852f816f" providerId="ADAL" clId="{730AA998-4639-4476-8460-940F8586DA9E}" dt="2023-03-17T09:00:38.688" v="1785" actId="478"/>
          <ac:picMkLst>
            <pc:docMk/>
            <pc:sldMk cId="428819050" sldId="501"/>
            <ac:picMk id="1026" creationId="{821259DE-5408-14E0-1B82-28D07ABA8324}"/>
          </ac:picMkLst>
        </pc:picChg>
        <pc:picChg chg="del">
          <ac:chgData name="Klaas Thys" userId="126531b5-50ea-48e7-a88f-eb5f852f816f" providerId="ADAL" clId="{730AA998-4639-4476-8460-940F8586DA9E}" dt="2023-03-17T09:00:39.379" v="1786" actId="478"/>
          <ac:picMkLst>
            <pc:docMk/>
            <pc:sldMk cId="428819050" sldId="501"/>
            <ac:picMk id="1028" creationId="{2B64B5BA-0A1D-757E-0609-87FBB6603254}"/>
          </ac:picMkLst>
        </pc:picChg>
        <pc:picChg chg="add mod">
          <ac:chgData name="Klaas Thys" userId="126531b5-50ea-48e7-a88f-eb5f852f816f" providerId="ADAL" clId="{730AA998-4639-4476-8460-940F8586DA9E}" dt="2023-03-17T09:03:34.402" v="1934" actId="1076"/>
          <ac:picMkLst>
            <pc:docMk/>
            <pc:sldMk cId="428819050" sldId="501"/>
            <ac:picMk id="1030" creationId="{C5B63BDC-121A-6804-5852-D415C7EEA602}"/>
          </ac:picMkLst>
        </pc:picChg>
        <pc:picChg chg="add mod">
          <ac:chgData name="Klaas Thys" userId="126531b5-50ea-48e7-a88f-eb5f852f816f" providerId="ADAL" clId="{730AA998-4639-4476-8460-940F8586DA9E}" dt="2023-03-17T09:05:23.817" v="2023" actId="1076"/>
          <ac:picMkLst>
            <pc:docMk/>
            <pc:sldMk cId="428819050" sldId="501"/>
            <ac:picMk id="1032" creationId="{33BD4610-5E5D-DDA9-8713-2A6E2CC38F72}"/>
          </ac:picMkLst>
        </pc:picChg>
        <pc:picChg chg="del">
          <ac:chgData name="Klaas Thys" userId="126531b5-50ea-48e7-a88f-eb5f852f816f" providerId="ADAL" clId="{730AA998-4639-4476-8460-940F8586DA9E}" dt="2023-03-17T08:58:03.997" v="1728" actId="478"/>
          <ac:picMkLst>
            <pc:docMk/>
            <pc:sldMk cId="428819050" sldId="501"/>
            <ac:picMk id="7170" creationId="{9715B837-1D83-A8DB-BCD3-4B2B642485E5}"/>
          </ac:picMkLst>
        </pc:picChg>
        <pc:picChg chg="del">
          <ac:chgData name="Klaas Thys" userId="126531b5-50ea-48e7-a88f-eb5f852f816f" providerId="ADAL" clId="{730AA998-4639-4476-8460-940F8586DA9E}" dt="2023-03-17T09:00:38.226" v="1784" actId="478"/>
          <ac:picMkLst>
            <pc:docMk/>
            <pc:sldMk cId="428819050" sldId="501"/>
            <ac:picMk id="7172" creationId="{769671E2-01CF-D876-4485-0F6B5FB61D00}"/>
          </ac:picMkLst>
        </pc:picChg>
      </pc:sldChg>
      <pc:sldChg chg="addSp delSp modSp add mod ord delAnim modAnim">
        <pc:chgData name="Klaas Thys" userId="126531b5-50ea-48e7-a88f-eb5f852f816f" providerId="ADAL" clId="{730AA998-4639-4476-8460-940F8586DA9E}" dt="2023-03-20T10:24:09.936" v="3817" actId="20577"/>
        <pc:sldMkLst>
          <pc:docMk/>
          <pc:sldMk cId="373531358" sldId="502"/>
        </pc:sldMkLst>
        <pc:spChg chg="mod">
          <ac:chgData name="Klaas Thys" userId="126531b5-50ea-48e7-a88f-eb5f852f816f" providerId="ADAL" clId="{730AA998-4639-4476-8460-940F8586DA9E}" dt="2023-03-17T13:42:39.161" v="2257" actId="20577"/>
          <ac:spMkLst>
            <pc:docMk/>
            <pc:sldMk cId="373531358" sldId="502"/>
            <ac:spMk id="3" creationId="{920CB25B-4978-5E45-9846-BFC36DFE19DD}"/>
          </ac:spMkLst>
        </pc:spChg>
        <pc:spChg chg="mod">
          <ac:chgData name="Klaas Thys" userId="126531b5-50ea-48e7-a88f-eb5f852f816f" providerId="ADAL" clId="{730AA998-4639-4476-8460-940F8586DA9E}" dt="2023-03-17T13:27:29.318" v="2200" actId="20577"/>
          <ac:spMkLst>
            <pc:docMk/>
            <pc:sldMk cId="373531358" sldId="502"/>
            <ac:spMk id="8" creationId="{0B8C899E-4B05-1C25-7472-E7E66E845896}"/>
          </ac:spMkLst>
        </pc:spChg>
        <pc:spChg chg="mod">
          <ac:chgData name="Klaas Thys" userId="126531b5-50ea-48e7-a88f-eb5f852f816f" providerId="ADAL" clId="{730AA998-4639-4476-8460-940F8586DA9E}" dt="2023-03-17T13:27:45.491" v="2251" actId="14100"/>
          <ac:spMkLst>
            <pc:docMk/>
            <pc:sldMk cId="373531358" sldId="502"/>
            <ac:spMk id="12" creationId="{2FED1A10-4C8C-EF58-E3B7-C2F31E0E5598}"/>
          </ac:spMkLst>
        </pc:spChg>
        <pc:spChg chg="add mod">
          <ac:chgData name="Klaas Thys" userId="126531b5-50ea-48e7-a88f-eb5f852f816f" providerId="ADAL" clId="{730AA998-4639-4476-8460-940F8586DA9E}" dt="2023-03-20T10:23:58.082" v="3791" actId="20577"/>
          <ac:spMkLst>
            <pc:docMk/>
            <pc:sldMk cId="373531358" sldId="502"/>
            <ac:spMk id="13" creationId="{33C78A53-5D1C-9BB3-70C9-E76F6AA9B804}"/>
          </ac:spMkLst>
        </pc:spChg>
        <pc:spChg chg="del">
          <ac:chgData name="Klaas Thys" userId="126531b5-50ea-48e7-a88f-eb5f852f816f" providerId="ADAL" clId="{730AA998-4639-4476-8460-940F8586DA9E}" dt="2023-03-17T13:44:37.307" v="2301" actId="478"/>
          <ac:spMkLst>
            <pc:docMk/>
            <pc:sldMk cId="373531358" sldId="502"/>
            <ac:spMk id="13" creationId="{BB37B57B-5110-FDF8-3493-1CFC19B2A536}"/>
          </ac:spMkLst>
        </pc:spChg>
        <pc:spChg chg="add mod">
          <ac:chgData name="Klaas Thys" userId="126531b5-50ea-48e7-a88f-eb5f852f816f" providerId="ADAL" clId="{730AA998-4639-4476-8460-940F8586DA9E}" dt="2023-03-20T10:24:09.936" v="3817" actId="20577"/>
          <ac:spMkLst>
            <pc:docMk/>
            <pc:sldMk cId="373531358" sldId="502"/>
            <ac:spMk id="15" creationId="{DB63D220-2E11-80AD-AC7D-AF8CA4D7E2FE}"/>
          </ac:spMkLst>
        </pc:spChg>
        <pc:spChg chg="mod">
          <ac:chgData name="Klaas Thys" userId="126531b5-50ea-48e7-a88f-eb5f852f816f" providerId="ADAL" clId="{730AA998-4639-4476-8460-940F8586DA9E}" dt="2023-03-17T13:46:13.341" v="2354" actId="20577"/>
          <ac:spMkLst>
            <pc:docMk/>
            <pc:sldMk cId="373531358" sldId="502"/>
            <ac:spMk id="23" creationId="{FAF8BA0B-0BBB-D548-E90B-90B82B9E80F5}"/>
          </ac:spMkLst>
        </pc:spChg>
        <pc:spChg chg="mod">
          <ac:chgData name="Klaas Thys" userId="126531b5-50ea-48e7-a88f-eb5f852f816f" providerId="ADAL" clId="{730AA998-4639-4476-8460-940F8586DA9E}" dt="2023-03-17T13:42:58.795" v="2282" actId="20577"/>
          <ac:spMkLst>
            <pc:docMk/>
            <pc:sldMk cId="373531358" sldId="502"/>
            <ac:spMk id="24" creationId="{8710165C-CFB4-CCF2-483F-6A3C10E367A7}"/>
          </ac:spMkLst>
        </pc:spChg>
        <pc:spChg chg="del">
          <ac:chgData name="Klaas Thys" userId="126531b5-50ea-48e7-a88f-eb5f852f816f" providerId="ADAL" clId="{730AA998-4639-4476-8460-940F8586DA9E}" dt="2023-03-17T13:44:38.657" v="2302" actId="478"/>
          <ac:spMkLst>
            <pc:docMk/>
            <pc:sldMk cId="373531358" sldId="502"/>
            <ac:spMk id="25" creationId="{FA0F3EE8-60B8-319F-BDDC-FA614B89ED6D}"/>
          </ac:spMkLst>
        </pc:spChg>
        <pc:spChg chg="del">
          <ac:chgData name="Klaas Thys" userId="126531b5-50ea-48e7-a88f-eb5f852f816f" providerId="ADAL" clId="{730AA998-4639-4476-8460-940F8586DA9E}" dt="2023-03-17T13:44:40.250" v="2303" actId="478"/>
          <ac:spMkLst>
            <pc:docMk/>
            <pc:sldMk cId="373531358" sldId="502"/>
            <ac:spMk id="26" creationId="{84D2BA2D-83BD-BEC4-AD4C-D116BED85518}"/>
          </ac:spMkLst>
        </pc:spChg>
        <pc:spChg chg="del">
          <ac:chgData name="Klaas Thys" userId="126531b5-50ea-48e7-a88f-eb5f852f816f" providerId="ADAL" clId="{730AA998-4639-4476-8460-940F8586DA9E}" dt="2023-03-17T13:44:41.712" v="2304" actId="478"/>
          <ac:spMkLst>
            <pc:docMk/>
            <pc:sldMk cId="373531358" sldId="502"/>
            <ac:spMk id="27" creationId="{DD854652-A01B-565E-A327-20855B60E0A9}"/>
          </ac:spMkLst>
        </pc:spChg>
        <pc:spChg chg="del">
          <ac:chgData name="Klaas Thys" userId="126531b5-50ea-48e7-a88f-eb5f852f816f" providerId="ADAL" clId="{730AA998-4639-4476-8460-940F8586DA9E}" dt="2023-03-17T13:44:43.523" v="2305" actId="478"/>
          <ac:spMkLst>
            <pc:docMk/>
            <pc:sldMk cId="373531358" sldId="502"/>
            <ac:spMk id="28" creationId="{146DE95F-E845-7798-F94D-AF0563657C35}"/>
          </ac:spMkLst>
        </pc:spChg>
        <pc:spChg chg="del">
          <ac:chgData name="Klaas Thys" userId="126531b5-50ea-48e7-a88f-eb5f852f816f" providerId="ADAL" clId="{730AA998-4639-4476-8460-940F8586DA9E}" dt="2023-03-17T13:44:45.079" v="2306" actId="478"/>
          <ac:spMkLst>
            <pc:docMk/>
            <pc:sldMk cId="373531358" sldId="502"/>
            <ac:spMk id="29" creationId="{DDCFD2AE-EFEF-A978-90B9-0AE2286B151B}"/>
          </ac:spMkLst>
        </pc:spChg>
        <pc:spChg chg="del mod">
          <ac:chgData name="Klaas Thys" userId="126531b5-50ea-48e7-a88f-eb5f852f816f" providerId="ADAL" clId="{730AA998-4639-4476-8460-940F8586DA9E}" dt="2023-03-17T13:44:47.065" v="2308" actId="478"/>
          <ac:spMkLst>
            <pc:docMk/>
            <pc:sldMk cId="373531358" sldId="502"/>
            <ac:spMk id="30" creationId="{8224DBCF-85F9-1510-5A6B-F67ABE84985D}"/>
          </ac:spMkLst>
        </pc:spChg>
        <pc:spChg chg="del mod">
          <ac:chgData name="Klaas Thys" userId="126531b5-50ea-48e7-a88f-eb5f852f816f" providerId="ADAL" clId="{730AA998-4639-4476-8460-940F8586DA9E}" dt="2023-03-17T13:44:49.072" v="2310" actId="478"/>
          <ac:spMkLst>
            <pc:docMk/>
            <pc:sldMk cId="373531358" sldId="502"/>
            <ac:spMk id="31" creationId="{9EF766D1-830C-1E55-FE90-684AD9A83D94}"/>
          </ac:spMkLst>
        </pc:spChg>
        <pc:spChg chg="del">
          <ac:chgData name="Klaas Thys" userId="126531b5-50ea-48e7-a88f-eb5f852f816f" providerId="ADAL" clId="{730AA998-4639-4476-8460-940F8586DA9E}" dt="2023-03-17T13:44:50.608" v="2311" actId="478"/>
          <ac:spMkLst>
            <pc:docMk/>
            <pc:sldMk cId="373531358" sldId="502"/>
            <ac:spMk id="32" creationId="{DCAD51FE-102A-8005-7EFD-28B228C32293}"/>
          </ac:spMkLst>
        </pc:spChg>
        <pc:spChg chg="del">
          <ac:chgData name="Klaas Thys" userId="126531b5-50ea-48e7-a88f-eb5f852f816f" providerId="ADAL" clId="{730AA998-4639-4476-8460-940F8586DA9E}" dt="2023-03-17T13:44:52.351" v="2312" actId="478"/>
          <ac:spMkLst>
            <pc:docMk/>
            <pc:sldMk cId="373531358" sldId="502"/>
            <ac:spMk id="33" creationId="{C32DD51A-87E1-78EB-3F8B-E309D39FC654}"/>
          </ac:spMkLst>
        </pc:spChg>
        <pc:graphicFrameChg chg="modGraphic">
          <ac:chgData name="Klaas Thys" userId="126531b5-50ea-48e7-a88f-eb5f852f816f" providerId="ADAL" clId="{730AA998-4639-4476-8460-940F8586DA9E}" dt="2023-03-20T10:23:51.909" v="3787" actId="20577"/>
          <ac:graphicFrameMkLst>
            <pc:docMk/>
            <pc:sldMk cId="373531358" sldId="502"/>
            <ac:graphicFrameMk id="5" creationId="{22C575D5-AC8F-FCF4-A602-DBF5030CBB77}"/>
          </ac:graphicFrameMkLst>
        </pc:graphicFrameChg>
        <pc:picChg chg="add del mod">
          <ac:chgData name="Klaas Thys" userId="126531b5-50ea-48e7-a88f-eb5f852f816f" providerId="ADAL" clId="{730AA998-4639-4476-8460-940F8586DA9E}" dt="2023-03-20T10:23:46.861" v="3782" actId="478"/>
          <ac:picMkLst>
            <pc:docMk/>
            <pc:sldMk cId="373531358" sldId="502"/>
            <ac:picMk id="14" creationId="{6053F4DF-F3CC-0FF0-FA02-ACC5754A2336}"/>
          </ac:picMkLst>
        </pc:picChg>
      </pc:sldChg>
      <pc:sldChg chg="delSp modSp add mod delAnim modAnim">
        <pc:chgData name="Klaas Thys" userId="126531b5-50ea-48e7-a88f-eb5f852f816f" providerId="ADAL" clId="{730AA998-4639-4476-8460-940F8586DA9E}" dt="2023-03-18T18:43:20.542" v="3570" actId="20577"/>
        <pc:sldMkLst>
          <pc:docMk/>
          <pc:sldMk cId="54290164" sldId="503"/>
        </pc:sldMkLst>
        <pc:spChg chg="mod">
          <ac:chgData name="Klaas Thys" userId="126531b5-50ea-48e7-a88f-eb5f852f816f" providerId="ADAL" clId="{730AA998-4639-4476-8460-940F8586DA9E}" dt="2023-03-17T13:52:52.553" v="2743" actId="20577"/>
          <ac:spMkLst>
            <pc:docMk/>
            <pc:sldMk cId="54290164" sldId="503"/>
            <ac:spMk id="8" creationId="{0B8C899E-4B05-1C25-7472-E7E66E845896}"/>
          </ac:spMkLst>
        </pc:spChg>
        <pc:spChg chg="mod">
          <ac:chgData name="Klaas Thys" userId="126531b5-50ea-48e7-a88f-eb5f852f816f" providerId="ADAL" clId="{730AA998-4639-4476-8460-940F8586DA9E}" dt="2023-03-17T13:49:21.525" v="2499" actId="20577"/>
          <ac:spMkLst>
            <pc:docMk/>
            <pc:sldMk cId="54290164" sldId="503"/>
            <ac:spMk id="12" creationId="{2FED1A10-4C8C-EF58-E3B7-C2F31E0E5598}"/>
          </ac:spMkLst>
        </pc:spChg>
        <pc:spChg chg="mod">
          <ac:chgData name="Klaas Thys" userId="126531b5-50ea-48e7-a88f-eb5f852f816f" providerId="ADAL" clId="{730AA998-4639-4476-8460-940F8586DA9E}" dt="2023-03-17T13:52:58.427" v="2745" actId="20577"/>
          <ac:spMkLst>
            <pc:docMk/>
            <pc:sldMk cId="54290164" sldId="503"/>
            <ac:spMk id="13" creationId="{BB37B57B-5110-FDF8-3493-1CFC19B2A536}"/>
          </ac:spMkLst>
        </pc:spChg>
        <pc:spChg chg="mod">
          <ac:chgData name="Klaas Thys" userId="126531b5-50ea-48e7-a88f-eb5f852f816f" providerId="ADAL" clId="{730AA998-4639-4476-8460-940F8586DA9E}" dt="2023-03-17T13:50:29.806" v="2622" actId="14100"/>
          <ac:spMkLst>
            <pc:docMk/>
            <pc:sldMk cId="54290164" sldId="503"/>
            <ac:spMk id="14" creationId="{0FF15C95-8F32-E270-CDAD-3832229F23EA}"/>
          </ac:spMkLst>
        </pc:spChg>
        <pc:spChg chg="mod">
          <ac:chgData name="Klaas Thys" userId="126531b5-50ea-48e7-a88f-eb5f852f816f" providerId="ADAL" clId="{730AA998-4639-4476-8460-940F8586DA9E}" dt="2023-03-17T13:53:02.687" v="2746" actId="20577"/>
          <ac:spMkLst>
            <pc:docMk/>
            <pc:sldMk cId="54290164" sldId="503"/>
            <ac:spMk id="15" creationId="{B108B2F4-E79F-D243-161E-4E701AA7F517}"/>
          </ac:spMkLst>
        </pc:spChg>
        <pc:spChg chg="mod">
          <ac:chgData name="Klaas Thys" userId="126531b5-50ea-48e7-a88f-eb5f852f816f" providerId="ADAL" clId="{730AA998-4639-4476-8460-940F8586DA9E}" dt="2023-03-18T18:43:20.542" v="3570" actId="20577"/>
          <ac:spMkLst>
            <pc:docMk/>
            <pc:sldMk cId="54290164" sldId="503"/>
            <ac:spMk id="16" creationId="{C10A67A7-BA31-1A46-68EF-1D50BA15E3EF}"/>
          </ac:spMkLst>
        </pc:spChg>
        <pc:spChg chg="mod">
          <ac:chgData name="Klaas Thys" userId="126531b5-50ea-48e7-a88f-eb5f852f816f" providerId="ADAL" clId="{730AA998-4639-4476-8460-940F8586DA9E}" dt="2023-03-17T13:53:09.470" v="2748" actId="20577"/>
          <ac:spMkLst>
            <pc:docMk/>
            <pc:sldMk cId="54290164" sldId="503"/>
            <ac:spMk id="17" creationId="{B906FCE0-4B06-88FA-D6B6-01A10E3955B2}"/>
          </ac:spMkLst>
        </pc:spChg>
        <pc:spChg chg="mod">
          <ac:chgData name="Klaas Thys" userId="126531b5-50ea-48e7-a88f-eb5f852f816f" providerId="ADAL" clId="{730AA998-4639-4476-8460-940F8586DA9E}" dt="2023-03-17T13:53:33.442" v="2780" actId="14100"/>
          <ac:spMkLst>
            <pc:docMk/>
            <pc:sldMk cId="54290164" sldId="503"/>
            <ac:spMk id="18" creationId="{0F6FFDAB-2411-6CE7-2C0F-BF26D862D696}"/>
          </ac:spMkLst>
        </pc:spChg>
        <pc:spChg chg="del">
          <ac:chgData name="Klaas Thys" userId="126531b5-50ea-48e7-a88f-eb5f852f816f" providerId="ADAL" clId="{730AA998-4639-4476-8460-940F8586DA9E}" dt="2023-03-17T13:53:45.418" v="2781" actId="478"/>
          <ac:spMkLst>
            <pc:docMk/>
            <pc:sldMk cId="54290164" sldId="503"/>
            <ac:spMk id="19" creationId="{9568F9C1-7F35-262D-02B5-EC4759F5AF3E}"/>
          </ac:spMkLst>
        </pc:spChg>
        <pc:spChg chg="del">
          <ac:chgData name="Klaas Thys" userId="126531b5-50ea-48e7-a88f-eb5f852f816f" providerId="ADAL" clId="{730AA998-4639-4476-8460-940F8586DA9E}" dt="2023-03-17T13:53:48.386" v="2782" actId="478"/>
          <ac:spMkLst>
            <pc:docMk/>
            <pc:sldMk cId="54290164" sldId="503"/>
            <ac:spMk id="20" creationId="{EEB29554-2C04-7233-89DC-9CC54AA38373}"/>
          </ac:spMkLst>
        </pc:spChg>
        <pc:spChg chg="mod">
          <ac:chgData name="Klaas Thys" userId="126531b5-50ea-48e7-a88f-eb5f852f816f" providerId="ADAL" clId="{730AA998-4639-4476-8460-940F8586DA9E}" dt="2023-03-17T13:53:05.956" v="2747" actId="20577"/>
          <ac:spMkLst>
            <pc:docMk/>
            <pc:sldMk cId="54290164" sldId="503"/>
            <ac:spMk id="21" creationId="{E33B2873-65AE-43C5-BF9A-172C7413E30B}"/>
          </ac:spMkLst>
        </pc:spChg>
        <pc:spChg chg="mod">
          <ac:chgData name="Klaas Thys" userId="126531b5-50ea-48e7-a88f-eb5f852f816f" providerId="ADAL" clId="{730AA998-4639-4476-8460-940F8586DA9E}" dt="2023-03-17T13:52:03.136" v="2703" actId="14100"/>
          <ac:spMkLst>
            <pc:docMk/>
            <pc:sldMk cId="54290164" sldId="503"/>
            <ac:spMk id="22" creationId="{344B332C-93E8-8DFC-C6E7-CF8355F38A33}"/>
          </ac:spMkLst>
        </pc:spChg>
        <pc:spChg chg="mod">
          <ac:chgData name="Klaas Thys" userId="126531b5-50ea-48e7-a88f-eb5f852f816f" providerId="ADAL" clId="{730AA998-4639-4476-8460-940F8586DA9E}" dt="2023-03-17T13:52:54.920" v="2744" actId="20577"/>
          <ac:spMkLst>
            <pc:docMk/>
            <pc:sldMk cId="54290164" sldId="503"/>
            <ac:spMk id="23" creationId="{FAF8BA0B-0BBB-D548-E90B-90B82B9E80F5}"/>
          </ac:spMkLst>
        </pc:spChg>
        <pc:spChg chg="mod">
          <ac:chgData name="Klaas Thys" userId="126531b5-50ea-48e7-a88f-eb5f852f816f" providerId="ADAL" clId="{730AA998-4639-4476-8460-940F8586DA9E}" dt="2023-03-17T13:49:39.104" v="2531" actId="20577"/>
          <ac:spMkLst>
            <pc:docMk/>
            <pc:sldMk cId="54290164" sldId="503"/>
            <ac:spMk id="24" creationId="{8710165C-CFB4-CCF2-483F-6A3C10E367A7}"/>
          </ac:spMkLst>
        </pc:spChg>
        <pc:graphicFrameChg chg="modGraphic">
          <ac:chgData name="Klaas Thys" userId="126531b5-50ea-48e7-a88f-eb5f852f816f" providerId="ADAL" clId="{730AA998-4639-4476-8460-940F8586DA9E}" dt="2023-03-17T13:54:05.414" v="2783" actId="2165"/>
          <ac:graphicFrameMkLst>
            <pc:docMk/>
            <pc:sldMk cId="54290164" sldId="503"/>
            <ac:graphicFrameMk id="5" creationId="{22C575D5-AC8F-FCF4-A602-DBF5030CBB77}"/>
          </ac:graphicFrameMkLst>
        </pc:graphicFrameChg>
      </pc:sldChg>
      <pc:sldChg chg="addSp delSp modSp add mod ord delAnim modAnim">
        <pc:chgData name="Klaas Thys" userId="126531b5-50ea-48e7-a88f-eb5f852f816f" providerId="ADAL" clId="{730AA998-4639-4476-8460-940F8586DA9E}" dt="2023-03-20T10:37:07.836" v="3885" actId="1076"/>
        <pc:sldMkLst>
          <pc:docMk/>
          <pc:sldMk cId="2781982860" sldId="504"/>
        </pc:sldMkLst>
        <pc:spChg chg="mod">
          <ac:chgData name="Klaas Thys" userId="126531b5-50ea-48e7-a88f-eb5f852f816f" providerId="ADAL" clId="{730AA998-4639-4476-8460-940F8586DA9E}" dt="2023-03-17T14:07:12.923" v="2850" actId="20577"/>
          <ac:spMkLst>
            <pc:docMk/>
            <pc:sldMk cId="2781982860" sldId="504"/>
            <ac:spMk id="3" creationId="{920CB25B-4978-5E45-9846-BFC36DFE19DD}"/>
          </ac:spMkLst>
        </pc:spChg>
        <pc:spChg chg="mod">
          <ac:chgData name="Klaas Thys" userId="126531b5-50ea-48e7-a88f-eb5f852f816f" providerId="ADAL" clId="{730AA998-4639-4476-8460-940F8586DA9E}" dt="2023-03-17T14:07:16.404" v="2852" actId="20577"/>
          <ac:spMkLst>
            <pc:docMk/>
            <pc:sldMk cId="2781982860" sldId="504"/>
            <ac:spMk id="8" creationId="{0B8C899E-4B05-1C25-7472-E7E66E845896}"/>
          </ac:spMkLst>
        </pc:spChg>
        <pc:spChg chg="mod">
          <ac:chgData name="Klaas Thys" userId="126531b5-50ea-48e7-a88f-eb5f852f816f" providerId="ADAL" clId="{730AA998-4639-4476-8460-940F8586DA9E}" dt="2023-03-17T14:07:23.319" v="2868" actId="20577"/>
          <ac:spMkLst>
            <pc:docMk/>
            <pc:sldMk cId="2781982860" sldId="504"/>
            <ac:spMk id="12" creationId="{2FED1A10-4C8C-EF58-E3B7-C2F31E0E5598}"/>
          </ac:spMkLst>
        </pc:spChg>
        <pc:spChg chg="mod">
          <ac:chgData name="Klaas Thys" userId="126531b5-50ea-48e7-a88f-eb5f852f816f" providerId="ADAL" clId="{730AA998-4639-4476-8460-940F8586DA9E}" dt="2023-03-18T18:43:28.497" v="3572" actId="20577"/>
          <ac:spMkLst>
            <pc:docMk/>
            <pc:sldMk cId="2781982860" sldId="504"/>
            <ac:spMk id="13" creationId="{BB37B57B-5110-FDF8-3493-1CFC19B2A536}"/>
          </ac:spMkLst>
        </pc:spChg>
        <pc:spChg chg="add mod">
          <ac:chgData name="Klaas Thys" userId="126531b5-50ea-48e7-a88f-eb5f852f816f" providerId="ADAL" clId="{730AA998-4639-4476-8460-940F8586DA9E}" dt="2023-03-20T10:37:07.836" v="3885" actId="1076"/>
          <ac:spMkLst>
            <pc:docMk/>
            <pc:sldMk cId="2781982860" sldId="504"/>
            <ac:spMk id="14" creationId="{5A3F7494-C3D7-3BC3-36CC-3DD670EAA174}"/>
          </ac:spMkLst>
        </pc:spChg>
        <pc:spChg chg="mod">
          <ac:chgData name="Klaas Thys" userId="126531b5-50ea-48e7-a88f-eb5f852f816f" providerId="ADAL" clId="{730AA998-4639-4476-8460-940F8586DA9E}" dt="2023-03-18T18:43:29.911" v="3573" actId="20577"/>
          <ac:spMkLst>
            <pc:docMk/>
            <pc:sldMk cId="2781982860" sldId="504"/>
            <ac:spMk id="23" creationId="{FAF8BA0B-0BBB-D548-E90B-90B82B9E80F5}"/>
          </ac:spMkLst>
        </pc:spChg>
        <pc:spChg chg="mod">
          <ac:chgData name="Klaas Thys" userId="126531b5-50ea-48e7-a88f-eb5f852f816f" providerId="ADAL" clId="{730AA998-4639-4476-8460-940F8586DA9E}" dt="2023-03-17T14:07:54.541" v="2933" actId="20577"/>
          <ac:spMkLst>
            <pc:docMk/>
            <pc:sldMk cId="2781982860" sldId="504"/>
            <ac:spMk id="24" creationId="{8710165C-CFB4-CCF2-483F-6A3C10E367A7}"/>
          </ac:spMkLst>
        </pc:spChg>
        <pc:spChg chg="mod">
          <ac:chgData name="Klaas Thys" userId="126531b5-50ea-48e7-a88f-eb5f852f816f" providerId="ADAL" clId="{730AA998-4639-4476-8460-940F8586DA9E}" dt="2023-03-17T14:38:56.341" v="3098" actId="20577"/>
          <ac:spMkLst>
            <pc:docMk/>
            <pc:sldMk cId="2781982860" sldId="504"/>
            <ac:spMk id="25" creationId="{FA0F3EE8-60B8-319F-BDDC-FA614B89ED6D}"/>
          </ac:spMkLst>
        </pc:spChg>
        <pc:spChg chg="mod">
          <ac:chgData name="Klaas Thys" userId="126531b5-50ea-48e7-a88f-eb5f852f816f" providerId="ADAL" clId="{730AA998-4639-4476-8460-940F8586DA9E}" dt="2023-03-17T14:08:25.985" v="2991" actId="20577"/>
          <ac:spMkLst>
            <pc:docMk/>
            <pc:sldMk cId="2781982860" sldId="504"/>
            <ac:spMk id="26" creationId="{84D2BA2D-83BD-BEC4-AD4C-D116BED85518}"/>
          </ac:spMkLst>
        </pc:spChg>
        <pc:spChg chg="mod">
          <ac:chgData name="Klaas Thys" userId="126531b5-50ea-48e7-a88f-eb5f852f816f" providerId="ADAL" clId="{730AA998-4639-4476-8460-940F8586DA9E}" dt="2023-03-17T14:09:05.184" v="3067" actId="1076"/>
          <ac:spMkLst>
            <pc:docMk/>
            <pc:sldMk cId="2781982860" sldId="504"/>
            <ac:spMk id="27" creationId="{DD854652-A01B-565E-A327-20855B60E0A9}"/>
          </ac:spMkLst>
        </pc:spChg>
        <pc:spChg chg="del mod">
          <ac:chgData name="Klaas Thys" userId="126531b5-50ea-48e7-a88f-eb5f852f816f" providerId="ADAL" clId="{730AA998-4639-4476-8460-940F8586DA9E}" dt="2023-03-17T14:38:48.760" v="3089"/>
          <ac:spMkLst>
            <pc:docMk/>
            <pc:sldMk cId="2781982860" sldId="504"/>
            <ac:spMk id="28" creationId="{146DE95F-E845-7798-F94D-AF0563657C35}"/>
          </ac:spMkLst>
        </pc:spChg>
        <pc:spChg chg="del mod">
          <ac:chgData name="Klaas Thys" userId="126531b5-50ea-48e7-a88f-eb5f852f816f" providerId="ADAL" clId="{730AA998-4639-4476-8460-940F8586DA9E}" dt="2023-03-17T14:38:48.776" v="3095"/>
          <ac:spMkLst>
            <pc:docMk/>
            <pc:sldMk cId="2781982860" sldId="504"/>
            <ac:spMk id="29" creationId="{DDCFD2AE-EFEF-A978-90B9-0AE2286B151B}"/>
          </ac:spMkLst>
        </pc:spChg>
        <pc:spChg chg="del mod">
          <ac:chgData name="Klaas Thys" userId="126531b5-50ea-48e7-a88f-eb5f852f816f" providerId="ADAL" clId="{730AA998-4639-4476-8460-940F8586DA9E}" dt="2023-03-17T14:38:48.760" v="3091"/>
          <ac:spMkLst>
            <pc:docMk/>
            <pc:sldMk cId="2781982860" sldId="504"/>
            <ac:spMk id="30" creationId="{8224DBCF-85F9-1510-5A6B-F67ABE84985D}"/>
          </ac:spMkLst>
        </pc:spChg>
        <pc:spChg chg="del mod">
          <ac:chgData name="Klaas Thys" userId="126531b5-50ea-48e7-a88f-eb5f852f816f" providerId="ADAL" clId="{730AA998-4639-4476-8460-940F8586DA9E}" dt="2023-03-17T14:38:48.776" v="3097"/>
          <ac:spMkLst>
            <pc:docMk/>
            <pc:sldMk cId="2781982860" sldId="504"/>
            <ac:spMk id="31" creationId="{9EF766D1-830C-1E55-FE90-684AD9A83D94}"/>
          </ac:spMkLst>
        </pc:spChg>
        <pc:spChg chg="del mod">
          <ac:chgData name="Klaas Thys" userId="126531b5-50ea-48e7-a88f-eb5f852f816f" providerId="ADAL" clId="{730AA998-4639-4476-8460-940F8586DA9E}" dt="2023-03-17T14:38:48.776" v="3093"/>
          <ac:spMkLst>
            <pc:docMk/>
            <pc:sldMk cId="2781982860" sldId="504"/>
            <ac:spMk id="32" creationId="{DCAD51FE-102A-8005-7EFD-28B228C32293}"/>
          </ac:spMkLst>
        </pc:spChg>
        <pc:spChg chg="del mod">
          <ac:chgData name="Klaas Thys" userId="126531b5-50ea-48e7-a88f-eb5f852f816f" providerId="ADAL" clId="{730AA998-4639-4476-8460-940F8586DA9E}" dt="2023-03-17T14:38:48.760" v="3087" actId="478"/>
          <ac:spMkLst>
            <pc:docMk/>
            <pc:sldMk cId="2781982860" sldId="504"/>
            <ac:spMk id="33" creationId="{C32DD51A-87E1-78EB-3F8B-E309D39FC654}"/>
          </ac:spMkLst>
        </pc:spChg>
        <pc:graphicFrameChg chg="modGraphic">
          <ac:chgData name="Klaas Thys" userId="126531b5-50ea-48e7-a88f-eb5f852f816f" providerId="ADAL" clId="{730AA998-4639-4476-8460-940F8586DA9E}" dt="2023-03-20T10:35:41.629" v="3818" actId="2165"/>
          <ac:graphicFrameMkLst>
            <pc:docMk/>
            <pc:sldMk cId="2781982860" sldId="504"/>
            <ac:graphicFrameMk id="5" creationId="{22C575D5-AC8F-FCF4-A602-DBF5030CBB77}"/>
          </ac:graphicFrameMkLst>
        </pc:graphicFrameChg>
        <pc:picChg chg="add mod">
          <ac:chgData name="Klaas Thys" userId="126531b5-50ea-48e7-a88f-eb5f852f816f" providerId="ADAL" clId="{730AA998-4639-4476-8460-940F8586DA9E}" dt="2023-03-20T10:36:08.246" v="3821" actId="1076"/>
          <ac:picMkLst>
            <pc:docMk/>
            <pc:sldMk cId="2781982860" sldId="504"/>
            <ac:picMk id="1026" creationId="{6E3873C5-667C-B473-D61E-03F4C733908E}"/>
          </ac:picMkLst>
        </pc:picChg>
      </pc:sldChg>
      <pc:sldChg chg="addSp delSp modSp add mod delAnim modAnim">
        <pc:chgData name="Klaas Thys" userId="126531b5-50ea-48e7-a88f-eb5f852f816f" providerId="ADAL" clId="{730AA998-4639-4476-8460-940F8586DA9E}" dt="2023-03-17T15:17:14.722" v="3348" actId="1076"/>
        <pc:sldMkLst>
          <pc:docMk/>
          <pc:sldMk cId="579723721" sldId="505"/>
        </pc:sldMkLst>
        <pc:spChg chg="del">
          <ac:chgData name="Klaas Thys" userId="126531b5-50ea-48e7-a88f-eb5f852f816f" providerId="ADAL" clId="{730AA998-4639-4476-8460-940F8586DA9E}" dt="2023-03-17T15:12:36.082" v="3256"/>
          <ac:spMkLst>
            <pc:docMk/>
            <pc:sldMk cId="579723721" sldId="505"/>
            <ac:spMk id="2" creationId="{67BF6461-DBF1-6842-93CF-95BB7CFAD539}"/>
          </ac:spMkLst>
        </pc:spChg>
        <pc:spChg chg="del">
          <ac:chgData name="Klaas Thys" userId="126531b5-50ea-48e7-a88f-eb5f852f816f" providerId="ADAL" clId="{730AA998-4639-4476-8460-940F8586DA9E}" dt="2023-03-17T15:09:49.003" v="3242" actId="478"/>
          <ac:spMkLst>
            <pc:docMk/>
            <pc:sldMk cId="579723721" sldId="505"/>
            <ac:spMk id="6" creationId="{76913978-D27F-8DFC-4F8A-926DFC8D05FA}"/>
          </ac:spMkLst>
        </pc:spChg>
        <pc:spChg chg="del">
          <ac:chgData name="Klaas Thys" userId="126531b5-50ea-48e7-a88f-eb5f852f816f" providerId="ADAL" clId="{730AA998-4639-4476-8460-940F8586DA9E}" dt="2023-03-17T15:09:59.082" v="3248" actId="478"/>
          <ac:spMkLst>
            <pc:docMk/>
            <pc:sldMk cId="579723721" sldId="505"/>
            <ac:spMk id="8" creationId="{0B8C899E-4B05-1C25-7472-E7E66E845896}"/>
          </ac:spMkLst>
        </pc:spChg>
        <pc:spChg chg="del">
          <ac:chgData name="Klaas Thys" userId="126531b5-50ea-48e7-a88f-eb5f852f816f" providerId="ADAL" clId="{730AA998-4639-4476-8460-940F8586DA9E}" dt="2023-03-17T15:10:06.721" v="3252" actId="478"/>
          <ac:spMkLst>
            <pc:docMk/>
            <pc:sldMk cId="579723721" sldId="505"/>
            <ac:spMk id="12" creationId="{2FED1A10-4C8C-EF58-E3B7-C2F31E0E5598}"/>
          </ac:spMkLst>
        </pc:spChg>
        <pc:spChg chg="del">
          <ac:chgData name="Klaas Thys" userId="126531b5-50ea-48e7-a88f-eb5f852f816f" providerId="ADAL" clId="{730AA998-4639-4476-8460-940F8586DA9E}" dt="2023-03-17T15:09:56.231" v="3246" actId="478"/>
          <ac:spMkLst>
            <pc:docMk/>
            <pc:sldMk cId="579723721" sldId="505"/>
            <ac:spMk id="13" creationId="{BB37B57B-5110-FDF8-3493-1CFC19B2A536}"/>
          </ac:spMkLst>
        </pc:spChg>
        <pc:spChg chg="add mod">
          <ac:chgData name="Klaas Thys" userId="126531b5-50ea-48e7-a88f-eb5f852f816f" providerId="ADAL" clId="{730AA998-4639-4476-8460-940F8586DA9E}" dt="2023-03-17T15:17:14.722" v="3348" actId="1076"/>
          <ac:spMkLst>
            <pc:docMk/>
            <pc:sldMk cId="579723721" sldId="505"/>
            <ac:spMk id="16" creationId="{577BAB0A-32E7-07DD-AF34-E8516CB4AF6E}"/>
          </ac:spMkLst>
        </pc:spChg>
        <pc:spChg chg="add mod">
          <ac:chgData name="Klaas Thys" userId="126531b5-50ea-48e7-a88f-eb5f852f816f" providerId="ADAL" clId="{730AA998-4639-4476-8460-940F8586DA9E}" dt="2023-03-17T15:14:40.415" v="3302" actId="1076"/>
          <ac:spMkLst>
            <pc:docMk/>
            <pc:sldMk cId="579723721" sldId="505"/>
            <ac:spMk id="17" creationId="{A28B0143-C658-949C-E1C8-3EF393CEAA0C}"/>
          </ac:spMkLst>
        </pc:spChg>
        <pc:spChg chg="add mod">
          <ac:chgData name="Klaas Thys" userId="126531b5-50ea-48e7-a88f-eb5f852f816f" providerId="ADAL" clId="{730AA998-4639-4476-8460-940F8586DA9E}" dt="2023-03-17T15:15:41.696" v="3333" actId="1076"/>
          <ac:spMkLst>
            <pc:docMk/>
            <pc:sldMk cId="579723721" sldId="505"/>
            <ac:spMk id="20" creationId="{0FAA4E99-5A31-494F-B052-5F1F024EC27A}"/>
          </ac:spMkLst>
        </pc:spChg>
        <pc:spChg chg="del">
          <ac:chgData name="Klaas Thys" userId="126531b5-50ea-48e7-a88f-eb5f852f816f" providerId="ADAL" clId="{730AA998-4639-4476-8460-940F8586DA9E}" dt="2023-03-17T15:09:57.842" v="3247" actId="478"/>
          <ac:spMkLst>
            <pc:docMk/>
            <pc:sldMk cId="579723721" sldId="505"/>
            <ac:spMk id="23" creationId="{FAF8BA0B-0BBB-D548-E90B-90B82B9E80F5}"/>
          </ac:spMkLst>
        </pc:spChg>
        <pc:spChg chg="del">
          <ac:chgData name="Klaas Thys" userId="126531b5-50ea-48e7-a88f-eb5f852f816f" providerId="ADAL" clId="{730AA998-4639-4476-8460-940F8586DA9E}" dt="2023-03-17T15:10:05.174" v="3251" actId="478"/>
          <ac:spMkLst>
            <pc:docMk/>
            <pc:sldMk cId="579723721" sldId="505"/>
            <ac:spMk id="24" creationId="{8710165C-CFB4-CCF2-483F-6A3C10E367A7}"/>
          </ac:spMkLst>
        </pc:spChg>
        <pc:spChg chg="del">
          <ac:chgData name="Klaas Thys" userId="126531b5-50ea-48e7-a88f-eb5f852f816f" providerId="ADAL" clId="{730AA998-4639-4476-8460-940F8586DA9E}" dt="2023-03-17T15:10:03.880" v="3250" actId="478"/>
          <ac:spMkLst>
            <pc:docMk/>
            <pc:sldMk cId="579723721" sldId="505"/>
            <ac:spMk id="25" creationId="{FA0F3EE8-60B8-319F-BDDC-FA614B89ED6D}"/>
          </ac:spMkLst>
        </pc:spChg>
        <pc:spChg chg="del">
          <ac:chgData name="Klaas Thys" userId="126531b5-50ea-48e7-a88f-eb5f852f816f" providerId="ADAL" clId="{730AA998-4639-4476-8460-940F8586DA9E}" dt="2023-03-17T15:09:54.881" v="3245" actId="478"/>
          <ac:spMkLst>
            <pc:docMk/>
            <pc:sldMk cId="579723721" sldId="505"/>
            <ac:spMk id="26" creationId="{84D2BA2D-83BD-BEC4-AD4C-D116BED85518}"/>
          </ac:spMkLst>
        </pc:spChg>
        <pc:spChg chg="del">
          <ac:chgData name="Klaas Thys" userId="126531b5-50ea-48e7-a88f-eb5f852f816f" providerId="ADAL" clId="{730AA998-4639-4476-8460-940F8586DA9E}" dt="2023-03-17T15:10:02.664" v="3249" actId="478"/>
          <ac:spMkLst>
            <pc:docMk/>
            <pc:sldMk cId="579723721" sldId="505"/>
            <ac:spMk id="27" creationId="{DD854652-A01B-565E-A327-20855B60E0A9}"/>
          </ac:spMkLst>
        </pc:spChg>
        <pc:spChg chg="add mod">
          <ac:chgData name="Klaas Thys" userId="126531b5-50ea-48e7-a88f-eb5f852f816f" providerId="ADAL" clId="{730AA998-4639-4476-8460-940F8586DA9E}" dt="2023-03-17T15:15:36.747" v="3332" actId="20577"/>
          <ac:spMkLst>
            <pc:docMk/>
            <pc:sldMk cId="579723721" sldId="505"/>
            <ac:spMk id="28" creationId="{D6CBB020-EB8C-442C-8770-8B1142C95FDD}"/>
          </ac:spMkLst>
        </pc:spChg>
        <pc:spChg chg="add mod">
          <ac:chgData name="Klaas Thys" userId="126531b5-50ea-48e7-a88f-eb5f852f816f" providerId="ADAL" clId="{730AA998-4639-4476-8460-940F8586DA9E}" dt="2023-03-17T15:16:51.798" v="3347" actId="14100"/>
          <ac:spMkLst>
            <pc:docMk/>
            <pc:sldMk cId="579723721" sldId="505"/>
            <ac:spMk id="29" creationId="{5F6756A6-6586-E73D-CB45-7B04E7E6A537}"/>
          </ac:spMkLst>
        </pc:spChg>
        <pc:spChg chg="add mod">
          <ac:chgData name="Klaas Thys" userId="126531b5-50ea-48e7-a88f-eb5f852f816f" providerId="ADAL" clId="{730AA998-4639-4476-8460-940F8586DA9E}" dt="2023-03-17T15:16:37.718" v="3344" actId="571"/>
          <ac:spMkLst>
            <pc:docMk/>
            <pc:sldMk cId="579723721" sldId="505"/>
            <ac:spMk id="30" creationId="{12C66ADC-B6C6-5588-5E95-41DDF68B882E}"/>
          </ac:spMkLst>
        </pc:spChg>
        <pc:graphicFrameChg chg="del modGraphic">
          <ac:chgData name="Klaas Thys" userId="126531b5-50ea-48e7-a88f-eb5f852f816f" providerId="ADAL" clId="{730AA998-4639-4476-8460-940F8586DA9E}" dt="2023-03-17T15:09:52.177" v="3244" actId="478"/>
          <ac:graphicFrameMkLst>
            <pc:docMk/>
            <pc:sldMk cId="579723721" sldId="505"/>
            <ac:graphicFrameMk id="5" creationId="{22C575D5-AC8F-FCF4-A602-DBF5030CBB77}"/>
          </ac:graphicFrameMkLst>
        </pc:graphicFrameChg>
        <pc:picChg chg="add mod modCrop">
          <ac:chgData name="Klaas Thys" userId="126531b5-50ea-48e7-a88f-eb5f852f816f" providerId="ADAL" clId="{730AA998-4639-4476-8460-940F8586DA9E}" dt="2023-03-17T15:14:35.904" v="3301" actId="1076"/>
          <ac:picMkLst>
            <pc:docMk/>
            <pc:sldMk cId="579723721" sldId="505"/>
            <ac:picMk id="15" creationId="{1FC8AF4A-0B52-6379-66AD-7DDC01CBAB42}"/>
          </ac:picMkLst>
        </pc:picChg>
        <pc:picChg chg="add mod modCrop">
          <ac:chgData name="Klaas Thys" userId="126531b5-50ea-48e7-a88f-eb5f852f816f" providerId="ADAL" clId="{730AA998-4639-4476-8460-940F8586DA9E}" dt="2023-03-17T15:14:53.896" v="3305" actId="1076"/>
          <ac:picMkLst>
            <pc:docMk/>
            <pc:sldMk cId="579723721" sldId="505"/>
            <ac:picMk id="19" creationId="{E698D6A5-1AC6-44C2-5DF3-A9D4DB66944A}"/>
          </ac:picMkLst>
        </pc:picChg>
        <pc:picChg chg="add mod">
          <ac:chgData name="Klaas Thys" userId="126531b5-50ea-48e7-a88f-eb5f852f816f" providerId="ADAL" clId="{730AA998-4639-4476-8460-940F8586DA9E}" dt="2023-03-17T15:15:30.722" v="3330" actId="1076"/>
          <ac:picMkLst>
            <pc:docMk/>
            <pc:sldMk cId="579723721" sldId="505"/>
            <ac:picMk id="22" creationId="{9701A0F1-A0AD-FDEB-564E-0181875E8395}"/>
          </ac:picMkLst>
        </pc:picChg>
      </pc:sldChg>
      <pc:sldChg chg="addSp delSp modSp add mod delAnim modAnim">
        <pc:chgData name="Klaas Thys" userId="126531b5-50ea-48e7-a88f-eb5f852f816f" providerId="ADAL" clId="{730AA998-4639-4476-8460-940F8586DA9E}" dt="2023-03-18T18:51:53.659" v="3781" actId="20577"/>
        <pc:sldMkLst>
          <pc:docMk/>
          <pc:sldMk cId="711216889" sldId="506"/>
        </pc:sldMkLst>
        <pc:spChg chg="del">
          <ac:chgData name="Klaas Thys" userId="126531b5-50ea-48e7-a88f-eb5f852f816f" providerId="ADAL" clId="{730AA998-4639-4476-8460-940F8586DA9E}" dt="2023-03-18T18:51:24.778" v="3709"/>
          <ac:spMkLst>
            <pc:docMk/>
            <pc:sldMk cId="711216889" sldId="506"/>
            <ac:spMk id="2" creationId="{67BF6461-DBF1-6842-93CF-95BB7CFAD539}"/>
          </ac:spMkLst>
        </pc:spChg>
        <pc:spChg chg="mod">
          <ac:chgData name="Klaas Thys" userId="126531b5-50ea-48e7-a88f-eb5f852f816f" providerId="ADAL" clId="{730AA998-4639-4476-8460-940F8586DA9E}" dt="2023-03-18T18:48:19.051" v="3683" actId="20577"/>
          <ac:spMkLst>
            <pc:docMk/>
            <pc:sldMk cId="711216889" sldId="506"/>
            <ac:spMk id="3" creationId="{920CB25B-4978-5E45-9846-BFC36DFE19DD}"/>
          </ac:spMkLst>
        </pc:spChg>
        <pc:spChg chg="del">
          <ac:chgData name="Klaas Thys" userId="126531b5-50ea-48e7-a88f-eb5f852f816f" providerId="ADAL" clId="{730AA998-4639-4476-8460-940F8586DA9E}" dt="2023-03-18T18:48:52.229" v="3701" actId="478"/>
          <ac:spMkLst>
            <pc:docMk/>
            <pc:sldMk cId="711216889" sldId="506"/>
            <ac:spMk id="6" creationId="{76913978-D27F-8DFC-4F8A-926DFC8D05FA}"/>
          </ac:spMkLst>
        </pc:spChg>
        <pc:spChg chg="add del">
          <ac:chgData name="Klaas Thys" userId="126531b5-50ea-48e7-a88f-eb5f852f816f" providerId="ADAL" clId="{730AA998-4639-4476-8460-940F8586DA9E}" dt="2023-03-18T18:48:49.969" v="3700" actId="478"/>
          <ac:spMkLst>
            <pc:docMk/>
            <pc:sldMk cId="711216889" sldId="506"/>
            <ac:spMk id="11" creationId="{AA1750A9-4220-BA4E-8A8F-85061C20738A}"/>
          </ac:spMkLst>
        </pc:spChg>
        <pc:spChg chg="del">
          <ac:chgData name="Klaas Thys" userId="126531b5-50ea-48e7-a88f-eb5f852f816f" providerId="ADAL" clId="{730AA998-4639-4476-8460-940F8586DA9E}" dt="2023-03-18T18:48:28.197" v="3686" actId="478"/>
          <ac:spMkLst>
            <pc:docMk/>
            <pc:sldMk cId="711216889" sldId="506"/>
            <ac:spMk id="14" creationId="{93F6E235-CDA4-B20B-6534-38F1FF442342}"/>
          </ac:spMkLst>
        </pc:spChg>
        <pc:spChg chg="del">
          <ac:chgData name="Klaas Thys" userId="126531b5-50ea-48e7-a88f-eb5f852f816f" providerId="ADAL" clId="{730AA998-4639-4476-8460-940F8586DA9E}" dt="2023-03-18T18:48:42.819" v="3697" actId="478"/>
          <ac:spMkLst>
            <pc:docMk/>
            <pc:sldMk cId="711216889" sldId="506"/>
            <ac:spMk id="15" creationId="{D589A46E-A608-2F7F-EF59-FBE7F41421DA}"/>
          </ac:spMkLst>
        </pc:spChg>
        <pc:spChg chg="del">
          <ac:chgData name="Klaas Thys" userId="126531b5-50ea-48e7-a88f-eb5f852f816f" providerId="ADAL" clId="{730AA998-4639-4476-8460-940F8586DA9E}" dt="2023-03-18T18:48:29.391" v="3687" actId="478"/>
          <ac:spMkLst>
            <pc:docMk/>
            <pc:sldMk cId="711216889" sldId="506"/>
            <ac:spMk id="16" creationId="{95DC227F-2A1B-255F-CB0A-135546F9FB1A}"/>
          </ac:spMkLst>
        </pc:spChg>
        <pc:spChg chg="del">
          <ac:chgData name="Klaas Thys" userId="126531b5-50ea-48e7-a88f-eb5f852f816f" providerId="ADAL" clId="{730AA998-4639-4476-8460-940F8586DA9E}" dt="2023-03-18T18:48:41.619" v="3696" actId="478"/>
          <ac:spMkLst>
            <pc:docMk/>
            <pc:sldMk cId="711216889" sldId="506"/>
            <ac:spMk id="17" creationId="{4C4AD0F6-9147-3E4F-F019-ECC7242DAF7C}"/>
          </ac:spMkLst>
        </pc:spChg>
        <pc:spChg chg="del">
          <ac:chgData name="Klaas Thys" userId="126531b5-50ea-48e7-a88f-eb5f852f816f" providerId="ADAL" clId="{730AA998-4639-4476-8460-940F8586DA9E}" dt="2023-03-18T18:48:34.245" v="3691" actId="478"/>
          <ac:spMkLst>
            <pc:docMk/>
            <pc:sldMk cId="711216889" sldId="506"/>
            <ac:spMk id="18" creationId="{A2DEFA74-9937-D985-EB81-B3D40DBE2D7F}"/>
          </ac:spMkLst>
        </pc:spChg>
        <pc:spChg chg="del">
          <ac:chgData name="Klaas Thys" userId="126531b5-50ea-48e7-a88f-eb5f852f816f" providerId="ADAL" clId="{730AA998-4639-4476-8460-940F8586DA9E}" dt="2023-03-18T18:48:37.645" v="3693" actId="478"/>
          <ac:spMkLst>
            <pc:docMk/>
            <pc:sldMk cId="711216889" sldId="506"/>
            <ac:spMk id="19" creationId="{3B52BEF3-8245-FC60-1658-2DA8F5035235}"/>
          </ac:spMkLst>
        </pc:spChg>
        <pc:spChg chg="add mod">
          <ac:chgData name="Klaas Thys" userId="126531b5-50ea-48e7-a88f-eb5f852f816f" providerId="ADAL" clId="{730AA998-4639-4476-8460-940F8586DA9E}" dt="2023-03-18T18:51:53.659" v="3781" actId="20577"/>
          <ac:spMkLst>
            <pc:docMk/>
            <pc:sldMk cId="711216889" sldId="506"/>
            <ac:spMk id="23" creationId="{BFF878DE-46E0-144C-7A6B-A41454E6D2D9}"/>
          </ac:spMkLst>
        </pc:spChg>
        <pc:spChg chg="del">
          <ac:chgData name="Klaas Thys" userId="126531b5-50ea-48e7-a88f-eb5f852f816f" providerId="ADAL" clId="{730AA998-4639-4476-8460-940F8586DA9E}" dt="2023-03-18T18:48:26.485" v="3685" actId="478"/>
          <ac:spMkLst>
            <pc:docMk/>
            <pc:sldMk cId="711216889" sldId="506"/>
            <ac:spMk id="26" creationId="{84D2BA2D-83BD-BEC4-AD4C-D116BED85518}"/>
          </ac:spMkLst>
        </pc:spChg>
        <pc:spChg chg="del">
          <ac:chgData name="Klaas Thys" userId="126531b5-50ea-48e7-a88f-eb5f852f816f" providerId="ADAL" clId="{730AA998-4639-4476-8460-940F8586DA9E}" dt="2023-03-18T18:48:44.175" v="3698" actId="478"/>
          <ac:spMkLst>
            <pc:docMk/>
            <pc:sldMk cId="711216889" sldId="506"/>
            <ac:spMk id="27" creationId="{DD854652-A01B-565E-A327-20855B60E0A9}"/>
          </ac:spMkLst>
        </pc:spChg>
        <pc:spChg chg="del">
          <ac:chgData name="Klaas Thys" userId="126531b5-50ea-48e7-a88f-eb5f852f816f" providerId="ADAL" clId="{730AA998-4639-4476-8460-940F8586DA9E}" dt="2023-03-18T18:48:30.676" v="3688" actId="478"/>
          <ac:spMkLst>
            <pc:docMk/>
            <pc:sldMk cId="711216889" sldId="506"/>
            <ac:spMk id="28" creationId="{146DE95F-E845-7798-F94D-AF0563657C35}"/>
          </ac:spMkLst>
        </pc:spChg>
        <pc:spChg chg="del">
          <ac:chgData name="Klaas Thys" userId="126531b5-50ea-48e7-a88f-eb5f852f816f" providerId="ADAL" clId="{730AA998-4639-4476-8460-940F8586DA9E}" dt="2023-03-18T18:48:40.127" v="3695" actId="478"/>
          <ac:spMkLst>
            <pc:docMk/>
            <pc:sldMk cId="711216889" sldId="506"/>
            <ac:spMk id="29" creationId="{DDCFD2AE-EFEF-A978-90B9-0AE2286B151B}"/>
          </ac:spMkLst>
        </pc:spChg>
        <pc:spChg chg="del">
          <ac:chgData name="Klaas Thys" userId="126531b5-50ea-48e7-a88f-eb5f852f816f" providerId="ADAL" clId="{730AA998-4639-4476-8460-940F8586DA9E}" dt="2023-03-18T18:48:31.812" v="3689" actId="478"/>
          <ac:spMkLst>
            <pc:docMk/>
            <pc:sldMk cId="711216889" sldId="506"/>
            <ac:spMk id="30" creationId="{8224DBCF-85F9-1510-5A6B-F67ABE84985D}"/>
          </ac:spMkLst>
        </pc:spChg>
        <pc:spChg chg="del">
          <ac:chgData name="Klaas Thys" userId="126531b5-50ea-48e7-a88f-eb5f852f816f" providerId="ADAL" clId="{730AA998-4639-4476-8460-940F8586DA9E}" dt="2023-03-18T18:48:38.889" v="3694" actId="478"/>
          <ac:spMkLst>
            <pc:docMk/>
            <pc:sldMk cId="711216889" sldId="506"/>
            <ac:spMk id="31" creationId="{9EF766D1-830C-1E55-FE90-684AD9A83D94}"/>
          </ac:spMkLst>
        </pc:spChg>
        <pc:spChg chg="del">
          <ac:chgData name="Klaas Thys" userId="126531b5-50ea-48e7-a88f-eb5f852f816f" providerId="ADAL" clId="{730AA998-4639-4476-8460-940F8586DA9E}" dt="2023-03-18T18:48:33.011" v="3690" actId="478"/>
          <ac:spMkLst>
            <pc:docMk/>
            <pc:sldMk cId="711216889" sldId="506"/>
            <ac:spMk id="32" creationId="{DCAD51FE-102A-8005-7EFD-28B228C32293}"/>
          </ac:spMkLst>
        </pc:spChg>
        <pc:spChg chg="del">
          <ac:chgData name="Klaas Thys" userId="126531b5-50ea-48e7-a88f-eb5f852f816f" providerId="ADAL" clId="{730AA998-4639-4476-8460-940F8586DA9E}" dt="2023-03-18T18:48:36.108" v="3692" actId="478"/>
          <ac:spMkLst>
            <pc:docMk/>
            <pc:sldMk cId="711216889" sldId="506"/>
            <ac:spMk id="33" creationId="{C32DD51A-87E1-78EB-3F8B-E309D39FC654}"/>
          </ac:spMkLst>
        </pc:spChg>
        <pc:graphicFrameChg chg="del">
          <ac:chgData name="Klaas Thys" userId="126531b5-50ea-48e7-a88f-eb5f852f816f" providerId="ADAL" clId="{730AA998-4639-4476-8460-940F8586DA9E}" dt="2023-03-18T18:48:24.159" v="3684" actId="478"/>
          <ac:graphicFrameMkLst>
            <pc:docMk/>
            <pc:sldMk cId="711216889" sldId="506"/>
            <ac:graphicFrameMk id="5" creationId="{22C575D5-AC8F-FCF4-A602-DBF5030CBB77}"/>
          </ac:graphicFrameMkLst>
        </pc:graphicFrameChg>
        <pc:picChg chg="add mod">
          <ac:chgData name="Klaas Thys" userId="126531b5-50ea-48e7-a88f-eb5f852f816f" providerId="ADAL" clId="{730AA998-4639-4476-8460-940F8586DA9E}" dt="2023-03-18T18:49:23.607" v="3704" actId="1076"/>
          <ac:picMkLst>
            <pc:docMk/>
            <pc:sldMk cId="711216889" sldId="506"/>
            <ac:picMk id="12" creationId="{87D73ACE-B352-16E4-6C78-40011CA41F90}"/>
          </ac:picMkLst>
        </pc:picChg>
        <pc:picChg chg="add mod">
          <ac:chgData name="Klaas Thys" userId="126531b5-50ea-48e7-a88f-eb5f852f816f" providerId="ADAL" clId="{730AA998-4639-4476-8460-940F8586DA9E}" dt="2023-03-18T18:50:10.011" v="3706" actId="1076"/>
          <ac:picMkLst>
            <pc:docMk/>
            <pc:sldMk cId="711216889" sldId="506"/>
            <ac:picMk id="20" creationId="{62A06F07-787A-786A-1228-377DEBA03FF9}"/>
          </ac:picMkLst>
        </pc:picChg>
        <pc:picChg chg="add mod">
          <ac:chgData name="Klaas Thys" userId="126531b5-50ea-48e7-a88f-eb5f852f816f" providerId="ADAL" clId="{730AA998-4639-4476-8460-940F8586DA9E}" dt="2023-03-18T18:51:12.230" v="3708" actId="1076"/>
          <ac:picMkLst>
            <pc:docMk/>
            <pc:sldMk cId="711216889" sldId="506"/>
            <ac:picMk id="22" creationId="{F20AE789-D5AA-3E53-74C9-A8FF77479954}"/>
          </ac:picMkLst>
        </pc:picChg>
      </pc:sldChg>
    </pc:docChg>
  </pc:docChgLst>
  <pc:docChgLst>
    <pc:chgData name="Klaas Thys" userId="126531b5-50ea-48e7-a88f-eb5f852f816f" providerId="ADAL" clId="{BCF60625-24B1-40CC-8AED-9B5B2791786F}"/>
    <pc:docChg chg="undo custSel addSld delSld modSld sldOrd">
      <pc:chgData name="Klaas Thys" userId="126531b5-50ea-48e7-a88f-eb5f852f816f" providerId="ADAL" clId="{BCF60625-24B1-40CC-8AED-9B5B2791786F}" dt="2023-05-31T09:38:24.750" v="11860" actId="20577"/>
      <pc:docMkLst>
        <pc:docMk/>
      </pc:docMkLst>
      <pc:sldChg chg="modSp mod modNotesTx">
        <pc:chgData name="Klaas Thys" userId="126531b5-50ea-48e7-a88f-eb5f852f816f" providerId="ADAL" clId="{BCF60625-24B1-40CC-8AED-9B5B2791786F}" dt="2023-05-05T12:55:47.195" v="2028"/>
        <pc:sldMkLst>
          <pc:docMk/>
          <pc:sldMk cId="1792110934" sldId="391"/>
        </pc:sldMkLst>
        <pc:spChg chg="mod">
          <ac:chgData name="Klaas Thys" userId="126531b5-50ea-48e7-a88f-eb5f852f816f" providerId="ADAL" clId="{BCF60625-24B1-40CC-8AED-9B5B2791786F}" dt="2023-05-05T11:09:39.058" v="10" actId="20577"/>
          <ac:spMkLst>
            <pc:docMk/>
            <pc:sldMk cId="1792110934" sldId="391"/>
            <ac:spMk id="3" creationId="{FB70D9CA-5B56-494A-BDE3-703BA6FFD15F}"/>
          </ac:spMkLst>
        </pc:spChg>
      </pc:sldChg>
      <pc:sldChg chg="del">
        <pc:chgData name="Klaas Thys" userId="126531b5-50ea-48e7-a88f-eb5f852f816f" providerId="ADAL" clId="{BCF60625-24B1-40CC-8AED-9B5B2791786F}" dt="2023-05-06T11:32:54.432" v="2170" actId="47"/>
        <pc:sldMkLst>
          <pc:docMk/>
          <pc:sldMk cId="2368613726" sldId="396"/>
        </pc:sldMkLst>
      </pc:sldChg>
      <pc:sldChg chg="del">
        <pc:chgData name="Klaas Thys" userId="126531b5-50ea-48e7-a88f-eb5f852f816f" providerId="ADAL" clId="{BCF60625-24B1-40CC-8AED-9B5B2791786F}" dt="2023-05-06T11:32:54.432" v="2170" actId="47"/>
        <pc:sldMkLst>
          <pc:docMk/>
          <pc:sldMk cId="523410640" sldId="411"/>
        </pc:sldMkLst>
      </pc:sldChg>
      <pc:sldChg chg="del">
        <pc:chgData name="Klaas Thys" userId="126531b5-50ea-48e7-a88f-eb5f852f816f" providerId="ADAL" clId="{BCF60625-24B1-40CC-8AED-9B5B2791786F}" dt="2023-05-06T11:32:54.432" v="2170" actId="47"/>
        <pc:sldMkLst>
          <pc:docMk/>
          <pc:sldMk cId="954718943" sldId="412"/>
        </pc:sldMkLst>
      </pc:sldChg>
      <pc:sldChg chg="del">
        <pc:chgData name="Klaas Thys" userId="126531b5-50ea-48e7-a88f-eb5f852f816f" providerId="ADAL" clId="{BCF60625-24B1-40CC-8AED-9B5B2791786F}" dt="2023-05-05T11:43:10.657" v="770" actId="47"/>
        <pc:sldMkLst>
          <pc:docMk/>
          <pc:sldMk cId="3144464314" sldId="413"/>
        </pc:sldMkLst>
      </pc:sldChg>
      <pc:sldChg chg="addSp delSp modSp mod delAnim modAnim">
        <pc:chgData name="Klaas Thys" userId="126531b5-50ea-48e7-a88f-eb5f852f816f" providerId="ADAL" clId="{BCF60625-24B1-40CC-8AED-9B5B2791786F}" dt="2023-05-06T11:31:20.372" v="2169" actId="1076"/>
        <pc:sldMkLst>
          <pc:docMk/>
          <pc:sldMk cId="428819050" sldId="501"/>
        </pc:sldMkLst>
        <pc:spChg chg="del">
          <ac:chgData name="Klaas Thys" userId="126531b5-50ea-48e7-a88f-eb5f852f816f" providerId="ADAL" clId="{BCF60625-24B1-40CC-8AED-9B5B2791786F}" dt="2023-05-05T11:09:55.210" v="34" actId="478"/>
          <ac:spMkLst>
            <pc:docMk/>
            <pc:sldMk cId="428819050" sldId="501"/>
            <ac:spMk id="2" creationId="{67BF6461-DBF1-6842-93CF-95BB7CFAD539}"/>
          </ac:spMkLst>
        </pc:spChg>
        <pc:spChg chg="mod">
          <ac:chgData name="Klaas Thys" userId="126531b5-50ea-48e7-a88f-eb5f852f816f" providerId="ADAL" clId="{BCF60625-24B1-40CC-8AED-9B5B2791786F}" dt="2023-05-05T11:37:38.955" v="769" actId="20577"/>
          <ac:spMkLst>
            <pc:docMk/>
            <pc:sldMk cId="428819050" sldId="501"/>
            <ac:spMk id="3" creationId="{920CB25B-4978-5E45-9846-BFC36DFE19DD}"/>
          </ac:spMkLst>
        </pc:spChg>
        <pc:spChg chg="add mod">
          <ac:chgData name="Klaas Thys" userId="126531b5-50ea-48e7-a88f-eb5f852f816f" providerId="ADAL" clId="{BCF60625-24B1-40CC-8AED-9B5B2791786F}" dt="2023-05-06T11:31:01.795" v="2163" actId="1076"/>
          <ac:spMkLst>
            <pc:docMk/>
            <pc:sldMk cId="428819050" sldId="501"/>
            <ac:spMk id="5" creationId="{FAF683C5-09F3-002E-D3EE-1F72478BA44F}"/>
          </ac:spMkLst>
        </pc:spChg>
        <pc:spChg chg="add del mod">
          <ac:chgData name="Klaas Thys" userId="126531b5-50ea-48e7-a88f-eb5f852f816f" providerId="ADAL" clId="{BCF60625-24B1-40CC-8AED-9B5B2791786F}" dt="2023-05-05T11:17:17.541" v="181" actId="478"/>
          <ac:spMkLst>
            <pc:docMk/>
            <pc:sldMk cId="428819050" sldId="501"/>
            <ac:spMk id="8" creationId="{58F56C9E-7DF8-0001-E7C5-69D90A27D81E}"/>
          </ac:spMkLst>
        </pc:spChg>
        <pc:spChg chg="mod">
          <ac:chgData name="Klaas Thys" userId="126531b5-50ea-48e7-a88f-eb5f852f816f" providerId="ADAL" clId="{BCF60625-24B1-40CC-8AED-9B5B2791786F}" dt="2023-05-06T11:21:18.910" v="2116" actId="1076"/>
          <ac:spMkLst>
            <pc:docMk/>
            <pc:sldMk cId="428819050" sldId="501"/>
            <ac:spMk id="11" creationId="{AA1750A9-4220-BA4E-8A8F-85061C20738A}"/>
          </ac:spMkLst>
        </pc:spChg>
        <pc:spChg chg="add mod">
          <ac:chgData name="Klaas Thys" userId="126531b5-50ea-48e7-a88f-eb5f852f816f" providerId="ADAL" clId="{BCF60625-24B1-40CC-8AED-9B5B2791786F}" dt="2023-05-06T11:31:13.600" v="2167" actId="1076"/>
          <ac:spMkLst>
            <pc:docMk/>
            <pc:sldMk cId="428819050" sldId="501"/>
            <ac:spMk id="14" creationId="{2FB25FB5-3CD8-FA9F-69FA-C4EA58B874D1}"/>
          </ac:spMkLst>
        </pc:spChg>
        <pc:spChg chg="add mod">
          <ac:chgData name="Klaas Thys" userId="126531b5-50ea-48e7-a88f-eb5f852f816f" providerId="ADAL" clId="{BCF60625-24B1-40CC-8AED-9B5B2791786F}" dt="2023-05-05T11:12:14.356" v="51" actId="692"/>
          <ac:spMkLst>
            <pc:docMk/>
            <pc:sldMk cId="428819050" sldId="501"/>
            <ac:spMk id="16" creationId="{EB144D82-E218-03D0-B291-6FD76F197CD2}"/>
          </ac:spMkLst>
        </pc:spChg>
        <pc:spChg chg="add mod">
          <ac:chgData name="Klaas Thys" userId="126531b5-50ea-48e7-a88f-eb5f852f816f" providerId="ADAL" clId="{BCF60625-24B1-40CC-8AED-9B5B2791786F}" dt="2023-05-05T11:12:25.934" v="53" actId="14100"/>
          <ac:spMkLst>
            <pc:docMk/>
            <pc:sldMk cId="428819050" sldId="501"/>
            <ac:spMk id="17" creationId="{3F0B79B0-0768-1C30-6700-163528766329}"/>
          </ac:spMkLst>
        </pc:spChg>
        <pc:spChg chg="add mod">
          <ac:chgData name="Klaas Thys" userId="126531b5-50ea-48e7-a88f-eb5f852f816f" providerId="ADAL" clId="{BCF60625-24B1-40CC-8AED-9B5B2791786F}" dt="2023-05-05T11:12:47.618" v="59" actId="1076"/>
          <ac:spMkLst>
            <pc:docMk/>
            <pc:sldMk cId="428819050" sldId="501"/>
            <ac:spMk id="18" creationId="{0C5B34C4-9ABA-89F5-1CD6-7CD67A7AE220}"/>
          </ac:spMkLst>
        </pc:spChg>
        <pc:spChg chg="add mod">
          <ac:chgData name="Klaas Thys" userId="126531b5-50ea-48e7-a88f-eb5f852f816f" providerId="ADAL" clId="{BCF60625-24B1-40CC-8AED-9B5B2791786F}" dt="2023-05-05T11:12:52.044" v="61" actId="20577"/>
          <ac:spMkLst>
            <pc:docMk/>
            <pc:sldMk cId="428819050" sldId="501"/>
            <ac:spMk id="19" creationId="{C4FB7447-32E3-5CEF-876F-BF00B4B05B9D}"/>
          </ac:spMkLst>
        </pc:spChg>
        <pc:spChg chg="add mod">
          <ac:chgData name="Klaas Thys" userId="126531b5-50ea-48e7-a88f-eb5f852f816f" providerId="ADAL" clId="{BCF60625-24B1-40CC-8AED-9B5B2791786F}" dt="2023-05-06T11:31:09.244" v="2165" actId="1076"/>
          <ac:spMkLst>
            <pc:docMk/>
            <pc:sldMk cId="428819050" sldId="501"/>
            <ac:spMk id="21" creationId="{332A71D9-2004-C5D1-CF66-8AA3B69208B5}"/>
          </ac:spMkLst>
        </pc:spChg>
        <pc:spChg chg="add mod">
          <ac:chgData name="Klaas Thys" userId="126531b5-50ea-48e7-a88f-eb5f852f816f" providerId="ADAL" clId="{BCF60625-24B1-40CC-8AED-9B5B2791786F}" dt="2023-05-06T11:31:20.372" v="2169" actId="1076"/>
          <ac:spMkLst>
            <pc:docMk/>
            <pc:sldMk cId="428819050" sldId="501"/>
            <ac:spMk id="22" creationId="{B8070EE7-43D2-6D77-49C7-A894AD81CECE}"/>
          </ac:spMkLst>
        </pc:spChg>
        <pc:picChg chg="add mod">
          <ac:chgData name="Klaas Thys" userId="126531b5-50ea-48e7-a88f-eb5f852f816f" providerId="ADAL" clId="{BCF60625-24B1-40CC-8AED-9B5B2791786F}" dt="2023-05-06T11:17:16.036" v="2029" actId="1076"/>
          <ac:picMkLst>
            <pc:docMk/>
            <pc:sldMk cId="428819050" sldId="501"/>
            <ac:picMk id="2" creationId="{BCED03FB-F65A-7780-CB79-E9E210583983}"/>
          </ac:picMkLst>
        </pc:picChg>
        <pc:picChg chg="del">
          <ac:chgData name="Klaas Thys" userId="126531b5-50ea-48e7-a88f-eb5f852f816f" providerId="ADAL" clId="{BCF60625-24B1-40CC-8AED-9B5B2791786F}" dt="2023-05-05T11:09:55.972" v="35" actId="478"/>
          <ac:picMkLst>
            <pc:docMk/>
            <pc:sldMk cId="428819050" sldId="501"/>
            <ac:picMk id="5" creationId="{0EFC941A-FD08-6179-D1D3-DCBF9959A5B9}"/>
          </ac:picMkLst>
        </pc:picChg>
        <pc:picChg chg="del">
          <ac:chgData name="Klaas Thys" userId="126531b5-50ea-48e7-a88f-eb5f852f816f" providerId="ADAL" clId="{BCF60625-24B1-40CC-8AED-9B5B2791786F}" dt="2023-05-05T11:09:56.385" v="36" actId="478"/>
          <ac:picMkLst>
            <pc:docMk/>
            <pc:sldMk cId="428819050" sldId="501"/>
            <ac:picMk id="6" creationId="{FB15B27C-5B07-29F9-B9D3-18ED14E430EF}"/>
          </ac:picMkLst>
        </pc:picChg>
        <pc:picChg chg="add del">
          <ac:chgData name="Klaas Thys" userId="126531b5-50ea-48e7-a88f-eb5f852f816f" providerId="ADAL" clId="{BCF60625-24B1-40CC-8AED-9B5B2791786F}" dt="2023-05-05T11:18:52.733" v="196" actId="478"/>
          <ac:picMkLst>
            <pc:docMk/>
            <pc:sldMk cId="428819050" sldId="501"/>
            <ac:picMk id="7" creationId="{A3957403-BBA0-3967-0F62-C537339C8155}"/>
          </ac:picMkLst>
        </pc:picChg>
        <pc:picChg chg="add mod">
          <ac:chgData name="Klaas Thys" userId="126531b5-50ea-48e7-a88f-eb5f852f816f" providerId="ADAL" clId="{BCF60625-24B1-40CC-8AED-9B5B2791786F}" dt="2023-05-06T11:31:11.357" v="2166" actId="1076"/>
          <ac:picMkLst>
            <pc:docMk/>
            <pc:sldMk cId="428819050" sldId="501"/>
            <ac:picMk id="13" creationId="{257F9472-882B-35AE-226E-A749179F72EA}"/>
          </ac:picMkLst>
        </pc:picChg>
        <pc:picChg chg="add del">
          <ac:chgData name="Klaas Thys" userId="126531b5-50ea-48e7-a88f-eb5f852f816f" providerId="ADAL" clId="{BCF60625-24B1-40CC-8AED-9B5B2791786F}" dt="2023-05-05T11:11:32.975" v="41" actId="478"/>
          <ac:picMkLst>
            <pc:docMk/>
            <pc:sldMk cId="428819050" sldId="501"/>
            <ac:picMk id="13" creationId="{4DD8CCE4-3D37-3C40-28AC-B6D40D8344A9}"/>
          </ac:picMkLst>
        </pc:picChg>
        <pc:picChg chg="add mod">
          <ac:chgData name="Klaas Thys" userId="126531b5-50ea-48e7-a88f-eb5f852f816f" providerId="ADAL" clId="{BCF60625-24B1-40CC-8AED-9B5B2791786F}" dt="2023-05-05T11:11:49.067" v="47" actId="1076"/>
          <ac:picMkLst>
            <pc:docMk/>
            <pc:sldMk cId="428819050" sldId="501"/>
            <ac:picMk id="15" creationId="{D8B12EE2-627E-616A-E249-39001B7796A0}"/>
          </ac:picMkLst>
        </pc:picChg>
        <pc:picChg chg="add mod">
          <ac:chgData name="Klaas Thys" userId="126531b5-50ea-48e7-a88f-eb5f852f816f" providerId="ADAL" clId="{BCF60625-24B1-40CC-8AED-9B5B2791786F}" dt="2023-05-06T11:31:06.663" v="2164" actId="1076"/>
          <ac:picMkLst>
            <pc:docMk/>
            <pc:sldMk cId="428819050" sldId="501"/>
            <ac:picMk id="20" creationId="{F7056340-8EB6-2A3C-F245-A801E82F8694}"/>
          </ac:picMkLst>
        </pc:picChg>
        <pc:picChg chg="add mod">
          <ac:chgData name="Klaas Thys" userId="126531b5-50ea-48e7-a88f-eb5f852f816f" providerId="ADAL" clId="{BCF60625-24B1-40CC-8AED-9B5B2791786F}" dt="2023-05-06T11:31:17.154" v="2168" actId="1076"/>
          <ac:picMkLst>
            <pc:docMk/>
            <pc:sldMk cId="428819050" sldId="501"/>
            <ac:picMk id="1026" creationId="{08B60579-F85D-B382-40B0-D3E7B8258802}"/>
          </ac:picMkLst>
        </pc:picChg>
        <pc:picChg chg="del">
          <ac:chgData name="Klaas Thys" userId="126531b5-50ea-48e7-a88f-eb5f852f816f" providerId="ADAL" clId="{BCF60625-24B1-40CC-8AED-9B5B2791786F}" dt="2023-05-05T11:10:02.292" v="39" actId="478"/>
          <ac:picMkLst>
            <pc:docMk/>
            <pc:sldMk cId="428819050" sldId="501"/>
            <ac:picMk id="1030" creationId="{C5B63BDC-121A-6804-5852-D415C7EEA602}"/>
          </ac:picMkLst>
        </pc:picChg>
        <pc:picChg chg="del">
          <ac:chgData name="Klaas Thys" userId="126531b5-50ea-48e7-a88f-eb5f852f816f" providerId="ADAL" clId="{BCF60625-24B1-40CC-8AED-9B5B2791786F}" dt="2023-05-05T11:10:00.915" v="38" actId="478"/>
          <ac:picMkLst>
            <pc:docMk/>
            <pc:sldMk cId="428819050" sldId="501"/>
            <ac:picMk id="1032" creationId="{33BD4610-5E5D-DDA9-8713-2A6E2CC38F72}"/>
          </ac:picMkLst>
        </pc:picChg>
        <pc:cxnChg chg="add del mod">
          <ac:chgData name="Klaas Thys" userId="126531b5-50ea-48e7-a88f-eb5f852f816f" providerId="ADAL" clId="{BCF60625-24B1-40CC-8AED-9B5B2791786F}" dt="2023-05-06T11:20:59.727" v="2085" actId="478"/>
          <ac:cxnSpMkLst>
            <pc:docMk/>
            <pc:sldMk cId="428819050" sldId="501"/>
            <ac:cxnSpMk id="24" creationId="{5F7756D4-6D36-E205-5118-60E3900370AE}"/>
          </ac:cxnSpMkLst>
        </pc:cxnChg>
        <pc:cxnChg chg="add del">
          <ac:chgData name="Klaas Thys" userId="126531b5-50ea-48e7-a88f-eb5f852f816f" providerId="ADAL" clId="{BCF60625-24B1-40CC-8AED-9B5B2791786F}" dt="2023-05-06T11:21:01.911" v="2086" actId="478"/>
          <ac:cxnSpMkLst>
            <pc:docMk/>
            <pc:sldMk cId="428819050" sldId="501"/>
            <ac:cxnSpMk id="26" creationId="{7B069562-CD45-235B-A00D-A6923227648E}"/>
          </ac:cxnSpMkLst>
        </pc:cxnChg>
      </pc:sldChg>
      <pc:sldChg chg="del">
        <pc:chgData name="Klaas Thys" userId="126531b5-50ea-48e7-a88f-eb5f852f816f" providerId="ADAL" clId="{BCF60625-24B1-40CC-8AED-9B5B2791786F}" dt="2023-05-06T11:32:54.432" v="2170" actId="47"/>
        <pc:sldMkLst>
          <pc:docMk/>
          <pc:sldMk cId="373531358" sldId="502"/>
        </pc:sldMkLst>
      </pc:sldChg>
      <pc:sldChg chg="del">
        <pc:chgData name="Klaas Thys" userId="126531b5-50ea-48e7-a88f-eb5f852f816f" providerId="ADAL" clId="{BCF60625-24B1-40CC-8AED-9B5B2791786F}" dt="2023-05-06T11:32:54.432" v="2170" actId="47"/>
        <pc:sldMkLst>
          <pc:docMk/>
          <pc:sldMk cId="54290164" sldId="503"/>
        </pc:sldMkLst>
      </pc:sldChg>
      <pc:sldChg chg="del">
        <pc:chgData name="Klaas Thys" userId="126531b5-50ea-48e7-a88f-eb5f852f816f" providerId="ADAL" clId="{BCF60625-24B1-40CC-8AED-9B5B2791786F}" dt="2023-05-06T11:32:54.432" v="2170" actId="47"/>
        <pc:sldMkLst>
          <pc:docMk/>
          <pc:sldMk cId="2781982860" sldId="504"/>
        </pc:sldMkLst>
      </pc:sldChg>
      <pc:sldChg chg="del">
        <pc:chgData name="Klaas Thys" userId="126531b5-50ea-48e7-a88f-eb5f852f816f" providerId="ADAL" clId="{BCF60625-24B1-40CC-8AED-9B5B2791786F}" dt="2023-05-06T11:32:54.432" v="2170" actId="47"/>
        <pc:sldMkLst>
          <pc:docMk/>
          <pc:sldMk cId="579723721" sldId="505"/>
        </pc:sldMkLst>
      </pc:sldChg>
      <pc:sldChg chg="del">
        <pc:chgData name="Klaas Thys" userId="126531b5-50ea-48e7-a88f-eb5f852f816f" providerId="ADAL" clId="{BCF60625-24B1-40CC-8AED-9B5B2791786F}" dt="2023-05-06T11:32:54.432" v="2170" actId="47"/>
        <pc:sldMkLst>
          <pc:docMk/>
          <pc:sldMk cId="711216889" sldId="506"/>
        </pc:sldMkLst>
      </pc:sldChg>
      <pc:sldChg chg="delSp modSp add mod ord modAnim">
        <pc:chgData name="Klaas Thys" userId="126531b5-50ea-48e7-a88f-eb5f852f816f" providerId="ADAL" clId="{BCF60625-24B1-40CC-8AED-9B5B2791786F}" dt="2023-05-05T11:37:34.566" v="768" actId="20577"/>
        <pc:sldMkLst>
          <pc:docMk/>
          <pc:sldMk cId="758389012" sldId="507"/>
        </pc:sldMkLst>
        <pc:spChg chg="mod">
          <ac:chgData name="Klaas Thys" userId="126531b5-50ea-48e7-a88f-eb5f852f816f" providerId="ADAL" clId="{BCF60625-24B1-40CC-8AED-9B5B2791786F}" dt="2023-05-05T11:37:28.869" v="758" actId="313"/>
          <ac:spMkLst>
            <pc:docMk/>
            <pc:sldMk cId="758389012" sldId="507"/>
            <ac:spMk id="2" creationId="{67BF6461-DBF1-6842-93CF-95BB7CFAD539}"/>
          </ac:spMkLst>
        </pc:spChg>
        <pc:spChg chg="mod">
          <ac:chgData name="Klaas Thys" userId="126531b5-50ea-48e7-a88f-eb5f852f816f" providerId="ADAL" clId="{BCF60625-24B1-40CC-8AED-9B5B2791786F}" dt="2023-05-05T11:37:34.566" v="768" actId="20577"/>
          <ac:spMkLst>
            <pc:docMk/>
            <pc:sldMk cId="758389012" sldId="507"/>
            <ac:spMk id="3" creationId="{920CB25B-4978-5E45-9846-BFC36DFE19DD}"/>
          </ac:spMkLst>
        </pc:spChg>
        <pc:picChg chg="del">
          <ac:chgData name="Klaas Thys" userId="126531b5-50ea-48e7-a88f-eb5f852f816f" providerId="ADAL" clId="{BCF60625-24B1-40CC-8AED-9B5B2791786F}" dt="2023-05-05T11:27:40.339" v="394" actId="478"/>
          <ac:picMkLst>
            <pc:docMk/>
            <pc:sldMk cId="758389012" sldId="507"/>
            <ac:picMk id="5" creationId="{0EFC941A-FD08-6179-D1D3-DCBF9959A5B9}"/>
          </ac:picMkLst>
        </pc:picChg>
        <pc:picChg chg="del">
          <ac:chgData name="Klaas Thys" userId="126531b5-50ea-48e7-a88f-eb5f852f816f" providerId="ADAL" clId="{BCF60625-24B1-40CC-8AED-9B5B2791786F}" dt="2023-05-05T11:27:40.863" v="395" actId="478"/>
          <ac:picMkLst>
            <pc:docMk/>
            <pc:sldMk cId="758389012" sldId="507"/>
            <ac:picMk id="6" creationId="{FB15B27C-5B07-29F9-B9D3-18ED14E430EF}"/>
          </ac:picMkLst>
        </pc:picChg>
        <pc:picChg chg="del">
          <ac:chgData name="Klaas Thys" userId="126531b5-50ea-48e7-a88f-eb5f852f816f" providerId="ADAL" clId="{BCF60625-24B1-40CC-8AED-9B5B2791786F}" dt="2023-05-05T11:27:41.444" v="396" actId="478"/>
          <ac:picMkLst>
            <pc:docMk/>
            <pc:sldMk cId="758389012" sldId="507"/>
            <ac:picMk id="1030" creationId="{C5B63BDC-121A-6804-5852-D415C7EEA602}"/>
          </ac:picMkLst>
        </pc:picChg>
        <pc:picChg chg="del">
          <ac:chgData name="Klaas Thys" userId="126531b5-50ea-48e7-a88f-eb5f852f816f" providerId="ADAL" clId="{BCF60625-24B1-40CC-8AED-9B5B2791786F}" dt="2023-05-05T11:27:41.925" v="397" actId="478"/>
          <ac:picMkLst>
            <pc:docMk/>
            <pc:sldMk cId="758389012" sldId="507"/>
            <ac:picMk id="1032" creationId="{33BD4610-5E5D-DDA9-8713-2A6E2CC38F72}"/>
          </ac:picMkLst>
        </pc:picChg>
      </pc:sldChg>
      <pc:sldChg chg="addSp modSp add mod modAnim">
        <pc:chgData name="Klaas Thys" userId="126531b5-50ea-48e7-a88f-eb5f852f816f" providerId="ADAL" clId="{BCF60625-24B1-40CC-8AED-9B5B2791786F}" dt="2023-05-07T07:16:08.061" v="4311"/>
        <pc:sldMkLst>
          <pc:docMk/>
          <pc:sldMk cId="423552114" sldId="508"/>
        </pc:sldMkLst>
        <pc:spChg chg="mod">
          <ac:chgData name="Klaas Thys" userId="126531b5-50ea-48e7-a88f-eb5f852f816f" providerId="ADAL" clId="{BCF60625-24B1-40CC-8AED-9B5B2791786F}" dt="2023-05-07T07:12:10.354" v="4228" actId="14100"/>
          <ac:spMkLst>
            <pc:docMk/>
            <pc:sldMk cId="423552114" sldId="508"/>
            <ac:spMk id="2" creationId="{67BF6461-DBF1-6842-93CF-95BB7CFAD539}"/>
          </ac:spMkLst>
        </pc:spChg>
        <pc:spChg chg="mod">
          <ac:chgData name="Klaas Thys" userId="126531b5-50ea-48e7-a88f-eb5f852f816f" providerId="ADAL" clId="{BCF60625-24B1-40CC-8AED-9B5B2791786F}" dt="2023-05-05T11:43:39.696" v="803" actId="20577"/>
          <ac:spMkLst>
            <pc:docMk/>
            <pc:sldMk cId="423552114" sldId="508"/>
            <ac:spMk id="3" creationId="{920CB25B-4978-5E45-9846-BFC36DFE19DD}"/>
          </ac:spMkLst>
        </pc:spChg>
        <pc:spChg chg="add mod">
          <ac:chgData name="Klaas Thys" userId="126531b5-50ea-48e7-a88f-eb5f852f816f" providerId="ADAL" clId="{BCF60625-24B1-40CC-8AED-9B5B2791786F}" dt="2023-05-07T07:11:53.171" v="4226" actId="1076"/>
          <ac:spMkLst>
            <pc:docMk/>
            <pc:sldMk cId="423552114" sldId="508"/>
            <ac:spMk id="12" creationId="{014883D6-7581-2353-98A0-73343D962D65}"/>
          </ac:spMkLst>
        </pc:spChg>
        <pc:spChg chg="add mod">
          <ac:chgData name="Klaas Thys" userId="126531b5-50ea-48e7-a88f-eb5f852f816f" providerId="ADAL" clId="{BCF60625-24B1-40CC-8AED-9B5B2791786F}" dt="2023-05-07T07:16:00.856" v="4310" actId="1076"/>
          <ac:spMkLst>
            <pc:docMk/>
            <pc:sldMk cId="423552114" sldId="508"/>
            <ac:spMk id="15" creationId="{7307C6C7-BC15-1CB2-DE48-40553D6417C8}"/>
          </ac:spMkLst>
        </pc:spChg>
        <pc:cxnChg chg="add mod">
          <ac:chgData name="Klaas Thys" userId="126531b5-50ea-48e7-a88f-eb5f852f816f" providerId="ADAL" clId="{BCF60625-24B1-40CC-8AED-9B5B2791786F}" dt="2023-05-07T07:11:50.517" v="4225" actId="14100"/>
          <ac:cxnSpMkLst>
            <pc:docMk/>
            <pc:sldMk cId="423552114" sldId="508"/>
            <ac:cxnSpMk id="6" creationId="{1D7503F6-F540-3896-8891-CFB1A51C5E55}"/>
          </ac:cxnSpMkLst>
        </pc:cxnChg>
        <pc:cxnChg chg="add mod">
          <ac:chgData name="Klaas Thys" userId="126531b5-50ea-48e7-a88f-eb5f852f816f" providerId="ADAL" clId="{BCF60625-24B1-40CC-8AED-9B5B2791786F}" dt="2023-05-07T07:11:44.183" v="4223" actId="14100"/>
          <ac:cxnSpMkLst>
            <pc:docMk/>
            <pc:sldMk cId="423552114" sldId="508"/>
            <ac:cxnSpMk id="7" creationId="{91A1599C-20D1-6009-F8E2-B1BF600F9C0E}"/>
          </ac:cxnSpMkLst>
        </pc:cxnChg>
      </pc:sldChg>
      <pc:sldChg chg="addSp modSp add mod modAnim">
        <pc:chgData name="Klaas Thys" userId="126531b5-50ea-48e7-a88f-eb5f852f816f" providerId="ADAL" clId="{BCF60625-24B1-40CC-8AED-9B5B2791786F}" dt="2023-05-06T12:08:40.885" v="2666" actId="207"/>
        <pc:sldMkLst>
          <pc:docMk/>
          <pc:sldMk cId="2369647257" sldId="509"/>
        </pc:sldMkLst>
        <pc:spChg chg="mod">
          <ac:chgData name="Klaas Thys" userId="126531b5-50ea-48e7-a88f-eb5f852f816f" providerId="ADAL" clId="{BCF60625-24B1-40CC-8AED-9B5B2791786F}" dt="2023-05-06T12:07:43.142" v="2647" actId="20577"/>
          <ac:spMkLst>
            <pc:docMk/>
            <pc:sldMk cId="2369647257" sldId="509"/>
            <ac:spMk id="2" creationId="{67BF6461-DBF1-6842-93CF-95BB7CFAD539}"/>
          </ac:spMkLst>
        </pc:spChg>
        <pc:spChg chg="mod">
          <ac:chgData name="Klaas Thys" userId="126531b5-50ea-48e7-a88f-eb5f852f816f" providerId="ADAL" clId="{BCF60625-24B1-40CC-8AED-9B5B2791786F}" dt="2023-05-06T11:21:59.608" v="2122" actId="20577"/>
          <ac:spMkLst>
            <pc:docMk/>
            <pc:sldMk cId="2369647257" sldId="509"/>
            <ac:spMk id="3" creationId="{920CB25B-4978-5E45-9846-BFC36DFE19DD}"/>
          </ac:spMkLst>
        </pc:spChg>
        <pc:spChg chg="add mod">
          <ac:chgData name="Klaas Thys" userId="126531b5-50ea-48e7-a88f-eb5f852f816f" providerId="ADAL" clId="{BCF60625-24B1-40CC-8AED-9B5B2791786F}" dt="2023-05-06T12:08:40.885" v="2666" actId="207"/>
          <ac:spMkLst>
            <pc:docMk/>
            <pc:sldMk cId="2369647257" sldId="509"/>
            <ac:spMk id="7" creationId="{864BE7C4-8BB4-25BC-5ADB-BC1C12AAAAD8}"/>
          </ac:spMkLst>
        </pc:spChg>
        <pc:graphicFrameChg chg="add mod modGraphic">
          <ac:chgData name="Klaas Thys" userId="126531b5-50ea-48e7-a88f-eb5f852f816f" providerId="ADAL" clId="{BCF60625-24B1-40CC-8AED-9B5B2791786F}" dt="2023-05-06T11:56:01.672" v="2353" actId="1076"/>
          <ac:graphicFrameMkLst>
            <pc:docMk/>
            <pc:sldMk cId="2369647257" sldId="509"/>
            <ac:graphicFrameMk id="13" creationId="{56D00657-6540-4C7E-0487-6A151C26DD99}"/>
          </ac:graphicFrameMkLst>
        </pc:graphicFrameChg>
        <pc:cxnChg chg="add mod">
          <ac:chgData name="Klaas Thys" userId="126531b5-50ea-48e7-a88f-eb5f852f816f" providerId="ADAL" clId="{BCF60625-24B1-40CC-8AED-9B5B2791786F}" dt="2023-05-06T11:53:52.261" v="2319" actId="1076"/>
          <ac:cxnSpMkLst>
            <pc:docMk/>
            <pc:sldMk cId="2369647257" sldId="509"/>
            <ac:cxnSpMk id="5" creationId="{FC985A15-8108-F215-C1F7-973E131F8E37}"/>
          </ac:cxnSpMkLst>
        </pc:cxnChg>
        <pc:cxnChg chg="add mod">
          <ac:chgData name="Klaas Thys" userId="126531b5-50ea-48e7-a88f-eb5f852f816f" providerId="ADAL" clId="{BCF60625-24B1-40CC-8AED-9B5B2791786F}" dt="2023-05-06T11:53:55.816" v="2320" actId="1076"/>
          <ac:cxnSpMkLst>
            <pc:docMk/>
            <pc:sldMk cId="2369647257" sldId="509"/>
            <ac:cxnSpMk id="6" creationId="{0ABDB008-3D7D-FF13-6195-697EC4F233FF}"/>
          </ac:cxnSpMkLst>
        </pc:cxnChg>
        <pc:cxnChg chg="add mod">
          <ac:chgData name="Klaas Thys" userId="126531b5-50ea-48e7-a88f-eb5f852f816f" providerId="ADAL" clId="{BCF60625-24B1-40CC-8AED-9B5B2791786F}" dt="2023-05-06T12:08:10.376" v="2665" actId="692"/>
          <ac:cxnSpMkLst>
            <pc:docMk/>
            <pc:sldMk cId="2369647257" sldId="509"/>
            <ac:cxnSpMk id="14" creationId="{A69B443B-22BE-8D74-65F0-9FD2F93EF36C}"/>
          </ac:cxnSpMkLst>
        </pc:cxnChg>
      </pc:sldChg>
      <pc:sldChg chg="addSp delSp modSp add mod delAnim modAnim">
        <pc:chgData name="Klaas Thys" userId="126531b5-50ea-48e7-a88f-eb5f852f816f" providerId="ADAL" clId="{BCF60625-24B1-40CC-8AED-9B5B2791786F}" dt="2023-05-09T18:11:34.612" v="6804" actId="2161"/>
        <pc:sldMkLst>
          <pc:docMk/>
          <pc:sldMk cId="3229054731" sldId="510"/>
        </pc:sldMkLst>
        <pc:spChg chg="mod">
          <ac:chgData name="Klaas Thys" userId="126531b5-50ea-48e7-a88f-eb5f852f816f" providerId="ADAL" clId="{BCF60625-24B1-40CC-8AED-9B5B2791786F}" dt="2023-05-05T12:27:14.929" v="970" actId="6549"/>
          <ac:spMkLst>
            <pc:docMk/>
            <pc:sldMk cId="3229054731" sldId="510"/>
            <ac:spMk id="2" creationId="{67BF6461-DBF1-6842-93CF-95BB7CFAD539}"/>
          </ac:spMkLst>
        </pc:spChg>
        <pc:spChg chg="add del mod">
          <ac:chgData name="Klaas Thys" userId="126531b5-50ea-48e7-a88f-eb5f852f816f" providerId="ADAL" clId="{BCF60625-24B1-40CC-8AED-9B5B2791786F}" dt="2023-05-09T18:08:38.931" v="6515" actId="478"/>
          <ac:spMkLst>
            <pc:docMk/>
            <pc:sldMk cId="3229054731" sldId="510"/>
            <ac:spMk id="8" creationId="{88D7361C-B4AC-F045-AFEF-07C58836CF69}"/>
          </ac:spMkLst>
        </pc:spChg>
        <pc:spChg chg="del">
          <ac:chgData name="Klaas Thys" userId="126531b5-50ea-48e7-a88f-eb5f852f816f" providerId="ADAL" clId="{BCF60625-24B1-40CC-8AED-9B5B2791786F}" dt="2023-05-05T12:27:10.819" v="969" actId="478"/>
          <ac:spMkLst>
            <pc:docMk/>
            <pc:sldMk cId="3229054731" sldId="510"/>
            <ac:spMk id="12" creationId="{014883D6-7581-2353-98A0-73343D962D65}"/>
          </ac:spMkLst>
        </pc:spChg>
        <pc:spChg chg="add del mod">
          <ac:chgData name="Klaas Thys" userId="126531b5-50ea-48e7-a88f-eb5f852f816f" providerId="ADAL" clId="{BCF60625-24B1-40CC-8AED-9B5B2791786F}" dt="2023-05-09T18:09:29.560" v="6584" actId="478"/>
          <ac:spMkLst>
            <pc:docMk/>
            <pc:sldMk cId="3229054731" sldId="510"/>
            <ac:spMk id="13" creationId="{664936AB-622D-3F3E-85CA-9F9A7DAE9BCE}"/>
          </ac:spMkLst>
        </pc:spChg>
        <pc:spChg chg="add del mod">
          <ac:chgData name="Klaas Thys" userId="126531b5-50ea-48e7-a88f-eb5f852f816f" providerId="ADAL" clId="{BCF60625-24B1-40CC-8AED-9B5B2791786F}" dt="2023-05-09T18:10:43.450" v="6772" actId="478"/>
          <ac:spMkLst>
            <pc:docMk/>
            <pc:sldMk cId="3229054731" sldId="510"/>
            <ac:spMk id="14" creationId="{B3CA5F2A-ADDB-ABE0-01F6-02C6EEF2E018}"/>
          </ac:spMkLst>
        </pc:spChg>
        <pc:spChg chg="add del mod">
          <ac:chgData name="Klaas Thys" userId="126531b5-50ea-48e7-a88f-eb5f852f816f" providerId="ADAL" clId="{BCF60625-24B1-40CC-8AED-9B5B2791786F}" dt="2023-05-09T18:08:37.502" v="6514" actId="478"/>
          <ac:spMkLst>
            <pc:docMk/>
            <pc:sldMk cId="3229054731" sldId="510"/>
            <ac:spMk id="15" creationId="{C9E0DB9B-4DC3-12AA-66C3-AE51DDFE426A}"/>
          </ac:spMkLst>
        </pc:spChg>
        <pc:spChg chg="add del mod">
          <ac:chgData name="Klaas Thys" userId="126531b5-50ea-48e7-a88f-eb5f852f816f" providerId="ADAL" clId="{BCF60625-24B1-40CC-8AED-9B5B2791786F}" dt="2023-05-09T18:09:38.110" v="6599" actId="478"/>
          <ac:spMkLst>
            <pc:docMk/>
            <pc:sldMk cId="3229054731" sldId="510"/>
            <ac:spMk id="16" creationId="{014EBC72-7E5A-E71E-A7BE-3C466BCB80B3}"/>
          </ac:spMkLst>
        </pc:spChg>
        <pc:spChg chg="add del mod">
          <ac:chgData name="Klaas Thys" userId="126531b5-50ea-48e7-a88f-eb5f852f816f" providerId="ADAL" clId="{BCF60625-24B1-40CC-8AED-9B5B2791786F}" dt="2023-05-05T12:41:14.552" v="1695" actId="478"/>
          <ac:spMkLst>
            <pc:docMk/>
            <pc:sldMk cId="3229054731" sldId="510"/>
            <ac:spMk id="17" creationId="{DB5AFD05-ECE5-1A7C-BBD0-1D391EBC5860}"/>
          </ac:spMkLst>
        </pc:spChg>
        <pc:spChg chg="add del mod">
          <ac:chgData name="Klaas Thys" userId="126531b5-50ea-48e7-a88f-eb5f852f816f" providerId="ADAL" clId="{BCF60625-24B1-40CC-8AED-9B5B2791786F}" dt="2023-05-09T18:10:16.339" v="6696" actId="478"/>
          <ac:spMkLst>
            <pc:docMk/>
            <pc:sldMk cId="3229054731" sldId="510"/>
            <ac:spMk id="18" creationId="{9DF0482F-CB56-5C62-7E7D-A3E3091E4D8A}"/>
          </ac:spMkLst>
        </pc:spChg>
        <pc:spChg chg="add del mod">
          <ac:chgData name="Klaas Thys" userId="126531b5-50ea-48e7-a88f-eb5f852f816f" providerId="ADAL" clId="{BCF60625-24B1-40CC-8AED-9B5B2791786F}" dt="2023-05-09T18:08:47.458" v="6521" actId="478"/>
          <ac:spMkLst>
            <pc:docMk/>
            <pc:sldMk cId="3229054731" sldId="510"/>
            <ac:spMk id="19" creationId="{41475937-862D-1393-8944-87944AA12BCA}"/>
          </ac:spMkLst>
        </pc:spChg>
        <pc:spChg chg="add del mod">
          <ac:chgData name="Klaas Thys" userId="126531b5-50ea-48e7-a88f-eb5f852f816f" providerId="ADAL" clId="{BCF60625-24B1-40CC-8AED-9B5B2791786F}" dt="2023-05-09T18:09:44.753" v="6611" actId="478"/>
          <ac:spMkLst>
            <pc:docMk/>
            <pc:sldMk cId="3229054731" sldId="510"/>
            <ac:spMk id="20" creationId="{134B51F9-2480-3330-50F4-3D97A21C2F6B}"/>
          </ac:spMkLst>
        </pc:spChg>
        <pc:spChg chg="add del mod">
          <ac:chgData name="Klaas Thys" userId="126531b5-50ea-48e7-a88f-eb5f852f816f" providerId="ADAL" clId="{BCF60625-24B1-40CC-8AED-9B5B2791786F}" dt="2023-05-09T18:10:41.886" v="6771" actId="478"/>
          <ac:spMkLst>
            <pc:docMk/>
            <pc:sldMk cId="3229054731" sldId="510"/>
            <ac:spMk id="21" creationId="{2A4416BA-4AC9-E668-6464-D5B4D9A21536}"/>
          </ac:spMkLst>
        </pc:spChg>
        <pc:spChg chg="add del mod">
          <ac:chgData name="Klaas Thys" userId="126531b5-50ea-48e7-a88f-eb5f852f816f" providerId="ADAL" clId="{BCF60625-24B1-40CC-8AED-9B5B2791786F}" dt="2023-05-09T18:09:05.509" v="6555" actId="478"/>
          <ac:spMkLst>
            <pc:docMk/>
            <pc:sldMk cId="3229054731" sldId="510"/>
            <ac:spMk id="22" creationId="{D835C050-09C4-5147-E9EC-11C4AEBA37AC}"/>
          </ac:spMkLst>
        </pc:spChg>
        <pc:spChg chg="add del mod">
          <ac:chgData name="Klaas Thys" userId="126531b5-50ea-48e7-a88f-eb5f852f816f" providerId="ADAL" clId="{BCF60625-24B1-40CC-8AED-9B5B2791786F}" dt="2023-05-09T18:09:57.004" v="6630" actId="478"/>
          <ac:spMkLst>
            <pc:docMk/>
            <pc:sldMk cId="3229054731" sldId="510"/>
            <ac:spMk id="23" creationId="{9D7AD0E6-7236-767E-4A6E-CB0427E5E501}"/>
          </ac:spMkLst>
        </pc:spChg>
        <pc:spChg chg="add del mod">
          <ac:chgData name="Klaas Thys" userId="126531b5-50ea-48e7-a88f-eb5f852f816f" providerId="ADAL" clId="{BCF60625-24B1-40CC-8AED-9B5B2791786F}" dt="2023-05-09T18:10:52.099" v="6800" actId="478"/>
          <ac:spMkLst>
            <pc:docMk/>
            <pc:sldMk cId="3229054731" sldId="510"/>
            <ac:spMk id="24" creationId="{DAB8890C-B96F-DC24-2EB4-8EEAD4CF6C47}"/>
          </ac:spMkLst>
        </pc:spChg>
        <pc:graphicFrameChg chg="add mod modGraphic">
          <ac:chgData name="Klaas Thys" userId="126531b5-50ea-48e7-a88f-eb5f852f816f" providerId="ADAL" clId="{BCF60625-24B1-40CC-8AED-9B5B2791786F}" dt="2023-05-09T18:11:34.612" v="6804" actId="2161"/>
          <ac:graphicFrameMkLst>
            <pc:docMk/>
            <pc:sldMk cId="3229054731" sldId="510"/>
            <ac:graphicFrameMk id="5" creationId="{6F429824-0908-0803-65C7-11335645A30F}"/>
          </ac:graphicFrameMkLst>
        </pc:graphicFrameChg>
        <pc:cxnChg chg="del">
          <ac:chgData name="Klaas Thys" userId="126531b5-50ea-48e7-a88f-eb5f852f816f" providerId="ADAL" clId="{BCF60625-24B1-40CC-8AED-9B5B2791786F}" dt="2023-05-05T12:27:09.444" v="968" actId="478"/>
          <ac:cxnSpMkLst>
            <pc:docMk/>
            <pc:sldMk cId="3229054731" sldId="510"/>
            <ac:cxnSpMk id="6" creationId="{1D7503F6-F540-3896-8891-CFB1A51C5E55}"/>
          </ac:cxnSpMkLst>
        </pc:cxnChg>
        <pc:cxnChg chg="del">
          <ac:chgData name="Klaas Thys" userId="126531b5-50ea-48e7-a88f-eb5f852f816f" providerId="ADAL" clId="{BCF60625-24B1-40CC-8AED-9B5B2791786F}" dt="2023-05-05T12:27:08.946" v="967" actId="478"/>
          <ac:cxnSpMkLst>
            <pc:docMk/>
            <pc:sldMk cId="3229054731" sldId="510"/>
            <ac:cxnSpMk id="7" creationId="{91A1599C-20D1-6009-F8E2-B1BF600F9C0E}"/>
          </ac:cxnSpMkLst>
        </pc:cxnChg>
      </pc:sldChg>
      <pc:sldChg chg="addSp delSp modSp add mod addAnim delAnim modAnim">
        <pc:chgData name="Klaas Thys" userId="126531b5-50ea-48e7-a88f-eb5f852f816f" providerId="ADAL" clId="{BCF60625-24B1-40CC-8AED-9B5B2791786F}" dt="2023-05-09T18:19:41.816" v="7601" actId="20577"/>
        <pc:sldMkLst>
          <pc:docMk/>
          <pc:sldMk cId="3051736027" sldId="511"/>
        </pc:sldMkLst>
        <pc:spChg chg="del">
          <ac:chgData name="Klaas Thys" userId="126531b5-50ea-48e7-a88f-eb5f852f816f" providerId="ADAL" clId="{BCF60625-24B1-40CC-8AED-9B5B2791786F}" dt="2023-05-05T12:51:50.851" v="2009"/>
          <ac:spMkLst>
            <pc:docMk/>
            <pc:sldMk cId="3051736027" sldId="511"/>
            <ac:spMk id="2" creationId="{67BF6461-DBF1-6842-93CF-95BB7CFAD539}"/>
          </ac:spMkLst>
        </pc:spChg>
        <pc:spChg chg="mod">
          <ac:chgData name="Klaas Thys" userId="126531b5-50ea-48e7-a88f-eb5f852f816f" providerId="ADAL" clId="{BCF60625-24B1-40CC-8AED-9B5B2791786F}" dt="2023-05-05T12:46:37.163" v="1820" actId="20577"/>
          <ac:spMkLst>
            <pc:docMk/>
            <pc:sldMk cId="3051736027" sldId="511"/>
            <ac:spMk id="3" creationId="{920CB25B-4978-5E45-9846-BFC36DFE19DD}"/>
          </ac:spMkLst>
        </pc:spChg>
        <pc:spChg chg="add mod">
          <ac:chgData name="Klaas Thys" userId="126531b5-50ea-48e7-a88f-eb5f852f816f" providerId="ADAL" clId="{BCF60625-24B1-40CC-8AED-9B5B2791786F}" dt="2023-05-09T18:18:46.827" v="7543" actId="1076"/>
          <ac:spMkLst>
            <pc:docMk/>
            <pc:sldMk cId="3051736027" sldId="511"/>
            <ac:spMk id="6" creationId="{D38D9596-0325-79CB-FAA7-318B7D59FEB7}"/>
          </ac:spMkLst>
        </pc:spChg>
        <pc:spChg chg="del mod">
          <ac:chgData name="Klaas Thys" userId="126531b5-50ea-48e7-a88f-eb5f852f816f" providerId="ADAL" clId="{BCF60625-24B1-40CC-8AED-9B5B2791786F}" dt="2023-05-09T18:17:50.661" v="7402" actId="478"/>
          <ac:spMkLst>
            <pc:docMk/>
            <pc:sldMk cId="3051736027" sldId="511"/>
            <ac:spMk id="8" creationId="{88D7361C-B4AC-F045-AFEF-07C58836CF69}"/>
          </ac:spMkLst>
        </pc:spChg>
        <pc:spChg chg="del mod">
          <ac:chgData name="Klaas Thys" userId="126531b5-50ea-48e7-a88f-eb5f852f816f" providerId="ADAL" clId="{BCF60625-24B1-40CC-8AED-9B5B2791786F}" dt="2023-05-09T18:18:07.986" v="7431" actId="478"/>
          <ac:spMkLst>
            <pc:docMk/>
            <pc:sldMk cId="3051736027" sldId="511"/>
            <ac:spMk id="13" creationId="{664936AB-622D-3F3E-85CA-9F9A7DAE9BCE}"/>
          </ac:spMkLst>
        </pc:spChg>
        <pc:spChg chg="del mod">
          <ac:chgData name="Klaas Thys" userId="126531b5-50ea-48e7-a88f-eb5f852f816f" providerId="ADAL" clId="{BCF60625-24B1-40CC-8AED-9B5B2791786F}" dt="2023-05-09T18:18:29.174" v="7473" actId="478"/>
          <ac:spMkLst>
            <pc:docMk/>
            <pc:sldMk cId="3051736027" sldId="511"/>
            <ac:spMk id="14" creationId="{B3CA5F2A-ADDB-ABE0-01F6-02C6EEF2E018}"/>
          </ac:spMkLst>
        </pc:spChg>
        <pc:spChg chg="add del mod">
          <ac:chgData name="Klaas Thys" userId="126531b5-50ea-48e7-a88f-eb5f852f816f" providerId="ADAL" clId="{BCF60625-24B1-40CC-8AED-9B5B2791786F}" dt="2023-05-09T18:17:49.290" v="7401" actId="478"/>
          <ac:spMkLst>
            <pc:docMk/>
            <pc:sldMk cId="3051736027" sldId="511"/>
            <ac:spMk id="15" creationId="{C9E0DB9B-4DC3-12AA-66C3-AE51DDFE426A}"/>
          </ac:spMkLst>
        </pc:spChg>
        <pc:spChg chg="del mod">
          <ac:chgData name="Klaas Thys" userId="126531b5-50ea-48e7-a88f-eb5f852f816f" providerId="ADAL" clId="{BCF60625-24B1-40CC-8AED-9B5B2791786F}" dt="2023-05-09T18:18:00.940" v="7417" actId="478"/>
          <ac:spMkLst>
            <pc:docMk/>
            <pc:sldMk cId="3051736027" sldId="511"/>
            <ac:spMk id="16" creationId="{014EBC72-7E5A-E71E-A7BE-3C466BCB80B3}"/>
          </ac:spMkLst>
        </pc:spChg>
        <pc:spChg chg="del mod">
          <ac:chgData name="Klaas Thys" userId="126531b5-50ea-48e7-a88f-eb5f852f816f" providerId="ADAL" clId="{BCF60625-24B1-40CC-8AED-9B5B2791786F}" dt="2023-05-09T18:18:26.834" v="7472" actId="478"/>
          <ac:spMkLst>
            <pc:docMk/>
            <pc:sldMk cId="3051736027" sldId="511"/>
            <ac:spMk id="18" creationId="{9DF0482F-CB56-5C62-7E7D-A3E3091E4D8A}"/>
          </ac:spMkLst>
        </pc:spChg>
        <pc:spChg chg="del mod">
          <ac:chgData name="Klaas Thys" userId="126531b5-50ea-48e7-a88f-eb5f852f816f" providerId="ADAL" clId="{BCF60625-24B1-40CC-8AED-9B5B2791786F}" dt="2023-05-09T18:17:48.023" v="7400" actId="478"/>
          <ac:spMkLst>
            <pc:docMk/>
            <pc:sldMk cId="3051736027" sldId="511"/>
            <ac:spMk id="19" creationId="{41475937-862D-1393-8944-87944AA12BCA}"/>
          </ac:spMkLst>
        </pc:spChg>
        <pc:spChg chg="del mod">
          <ac:chgData name="Klaas Thys" userId="126531b5-50ea-48e7-a88f-eb5f852f816f" providerId="ADAL" clId="{BCF60625-24B1-40CC-8AED-9B5B2791786F}" dt="2023-05-09T18:18:14.165" v="7444" actId="478"/>
          <ac:spMkLst>
            <pc:docMk/>
            <pc:sldMk cId="3051736027" sldId="511"/>
            <ac:spMk id="20" creationId="{134B51F9-2480-3330-50F4-3D97A21C2F6B}"/>
          </ac:spMkLst>
        </pc:spChg>
        <pc:spChg chg="del">
          <ac:chgData name="Klaas Thys" userId="126531b5-50ea-48e7-a88f-eb5f852f816f" providerId="ADAL" clId="{BCF60625-24B1-40CC-8AED-9B5B2791786F}" dt="2023-05-09T18:18:35.130" v="7506" actId="478"/>
          <ac:spMkLst>
            <pc:docMk/>
            <pc:sldMk cId="3051736027" sldId="511"/>
            <ac:spMk id="21" creationId="{2A4416BA-4AC9-E668-6464-D5B4D9A21536}"/>
          </ac:spMkLst>
        </pc:spChg>
        <pc:spChg chg="del mod">
          <ac:chgData name="Klaas Thys" userId="126531b5-50ea-48e7-a88f-eb5f852f816f" providerId="ADAL" clId="{BCF60625-24B1-40CC-8AED-9B5B2791786F}" dt="2023-05-09T18:17:46.521" v="7399" actId="478"/>
          <ac:spMkLst>
            <pc:docMk/>
            <pc:sldMk cId="3051736027" sldId="511"/>
            <ac:spMk id="22" creationId="{D835C050-09C4-5147-E9EC-11C4AEBA37AC}"/>
          </ac:spMkLst>
        </pc:spChg>
        <pc:spChg chg="del mod">
          <ac:chgData name="Klaas Thys" userId="126531b5-50ea-48e7-a88f-eb5f852f816f" providerId="ADAL" clId="{BCF60625-24B1-40CC-8AED-9B5B2791786F}" dt="2023-05-09T18:18:20.483" v="7455" actId="478"/>
          <ac:spMkLst>
            <pc:docMk/>
            <pc:sldMk cId="3051736027" sldId="511"/>
            <ac:spMk id="23" creationId="{9D7AD0E6-7236-767E-4A6E-CB0427E5E501}"/>
          </ac:spMkLst>
        </pc:spChg>
        <pc:spChg chg="del mod">
          <ac:chgData name="Klaas Thys" userId="126531b5-50ea-48e7-a88f-eb5f852f816f" providerId="ADAL" clId="{BCF60625-24B1-40CC-8AED-9B5B2791786F}" dt="2023-05-09T18:18:41.818" v="7531" actId="478"/>
          <ac:spMkLst>
            <pc:docMk/>
            <pc:sldMk cId="3051736027" sldId="511"/>
            <ac:spMk id="24" creationId="{DAB8890C-B96F-DC24-2EB4-8EEAD4CF6C47}"/>
          </ac:spMkLst>
        </pc:spChg>
        <pc:graphicFrameChg chg="modGraphic">
          <ac:chgData name="Klaas Thys" userId="126531b5-50ea-48e7-a88f-eb5f852f816f" providerId="ADAL" clId="{BCF60625-24B1-40CC-8AED-9B5B2791786F}" dt="2023-05-09T18:19:41.816" v="7601" actId="20577"/>
          <ac:graphicFrameMkLst>
            <pc:docMk/>
            <pc:sldMk cId="3051736027" sldId="511"/>
            <ac:graphicFrameMk id="5" creationId="{6F429824-0908-0803-65C7-11335645A30F}"/>
          </ac:graphicFrameMkLst>
        </pc:graphicFrameChg>
      </pc:sldChg>
      <pc:sldChg chg="addSp delSp modSp add mod delAnim modAnim">
        <pc:chgData name="Klaas Thys" userId="126531b5-50ea-48e7-a88f-eb5f852f816f" providerId="ADAL" clId="{BCF60625-24B1-40CC-8AED-9B5B2791786F}" dt="2023-05-06T14:26:12.813" v="4012" actId="1076"/>
        <pc:sldMkLst>
          <pc:docMk/>
          <pc:sldMk cId="1226536694" sldId="512"/>
        </pc:sldMkLst>
        <pc:spChg chg="mod">
          <ac:chgData name="Klaas Thys" userId="126531b5-50ea-48e7-a88f-eb5f852f816f" providerId="ADAL" clId="{BCF60625-24B1-40CC-8AED-9B5B2791786F}" dt="2023-05-06T14:26:12.813" v="4012" actId="1076"/>
          <ac:spMkLst>
            <pc:docMk/>
            <pc:sldMk cId="1226536694" sldId="512"/>
            <ac:spMk id="2" creationId="{67BF6461-DBF1-6842-93CF-95BB7CFAD539}"/>
          </ac:spMkLst>
        </pc:spChg>
        <pc:spChg chg="mod">
          <ac:chgData name="Klaas Thys" userId="126531b5-50ea-48e7-a88f-eb5f852f816f" providerId="ADAL" clId="{BCF60625-24B1-40CC-8AED-9B5B2791786F}" dt="2023-05-06T13:35:46.391" v="3861" actId="20577"/>
          <ac:spMkLst>
            <pc:docMk/>
            <pc:sldMk cId="1226536694" sldId="512"/>
            <ac:spMk id="3" creationId="{920CB25B-4978-5E45-9846-BFC36DFE19DD}"/>
          </ac:spMkLst>
        </pc:spChg>
        <pc:spChg chg="del">
          <ac:chgData name="Klaas Thys" userId="126531b5-50ea-48e7-a88f-eb5f852f816f" providerId="ADAL" clId="{BCF60625-24B1-40CC-8AED-9B5B2791786F}" dt="2023-05-06T12:36:34.501" v="2998" actId="478"/>
          <ac:spMkLst>
            <pc:docMk/>
            <pc:sldMk cId="1226536694" sldId="512"/>
            <ac:spMk id="12" creationId="{014883D6-7581-2353-98A0-73343D962D65}"/>
          </ac:spMkLst>
        </pc:spChg>
        <pc:picChg chg="add mod">
          <ac:chgData name="Klaas Thys" userId="126531b5-50ea-48e7-a88f-eb5f852f816f" providerId="ADAL" clId="{BCF60625-24B1-40CC-8AED-9B5B2791786F}" dt="2023-05-06T13:39:01.452" v="4006" actId="1076"/>
          <ac:picMkLst>
            <pc:docMk/>
            <pc:sldMk cId="1226536694" sldId="512"/>
            <ac:picMk id="8" creationId="{3B8BCC4D-739A-D25D-A2AA-6AECD2C0081E}"/>
          </ac:picMkLst>
        </pc:picChg>
        <pc:picChg chg="add mod">
          <ac:chgData name="Klaas Thys" userId="126531b5-50ea-48e7-a88f-eb5f852f816f" providerId="ADAL" clId="{BCF60625-24B1-40CC-8AED-9B5B2791786F}" dt="2023-05-06T13:39:46.781" v="4010" actId="14100"/>
          <ac:picMkLst>
            <pc:docMk/>
            <pc:sldMk cId="1226536694" sldId="512"/>
            <ac:picMk id="14" creationId="{6F3E9DBC-BD93-FD45-394D-59D01AC24476}"/>
          </ac:picMkLst>
        </pc:picChg>
        <pc:cxnChg chg="del">
          <ac:chgData name="Klaas Thys" userId="126531b5-50ea-48e7-a88f-eb5f852f816f" providerId="ADAL" clId="{BCF60625-24B1-40CC-8AED-9B5B2791786F}" dt="2023-05-06T13:10:58.057" v="3478" actId="478"/>
          <ac:cxnSpMkLst>
            <pc:docMk/>
            <pc:sldMk cId="1226536694" sldId="512"/>
            <ac:cxnSpMk id="6" creationId="{1D7503F6-F540-3896-8891-CFB1A51C5E55}"/>
          </ac:cxnSpMkLst>
        </pc:cxnChg>
        <pc:cxnChg chg="del">
          <ac:chgData name="Klaas Thys" userId="126531b5-50ea-48e7-a88f-eb5f852f816f" providerId="ADAL" clId="{BCF60625-24B1-40CC-8AED-9B5B2791786F}" dt="2023-05-06T13:10:59.190" v="3479" actId="478"/>
          <ac:cxnSpMkLst>
            <pc:docMk/>
            <pc:sldMk cId="1226536694" sldId="512"/>
            <ac:cxnSpMk id="7" creationId="{91A1599C-20D1-6009-F8E2-B1BF600F9C0E}"/>
          </ac:cxnSpMkLst>
        </pc:cxnChg>
      </pc:sldChg>
      <pc:sldChg chg="addSp delSp modSp add mod delAnim modAnim">
        <pc:chgData name="Klaas Thys" userId="126531b5-50ea-48e7-a88f-eb5f852f816f" providerId="ADAL" clId="{BCF60625-24B1-40CC-8AED-9B5B2791786F}" dt="2023-05-09T18:16:36.014" v="7378" actId="1076"/>
        <pc:sldMkLst>
          <pc:docMk/>
          <pc:sldMk cId="1243555340" sldId="513"/>
        </pc:sldMkLst>
        <pc:spChg chg="mod">
          <ac:chgData name="Klaas Thys" userId="126531b5-50ea-48e7-a88f-eb5f852f816f" providerId="ADAL" clId="{BCF60625-24B1-40CC-8AED-9B5B2791786F}" dt="2023-05-06T12:36:10.459" v="2979" actId="20577"/>
          <ac:spMkLst>
            <pc:docMk/>
            <pc:sldMk cId="1243555340" sldId="513"/>
            <ac:spMk id="3" creationId="{920CB25B-4978-5E45-9846-BFC36DFE19DD}"/>
          </ac:spMkLst>
        </pc:spChg>
        <pc:spChg chg="add del mod">
          <ac:chgData name="Klaas Thys" userId="126531b5-50ea-48e7-a88f-eb5f852f816f" providerId="ADAL" clId="{BCF60625-24B1-40CC-8AED-9B5B2791786F}" dt="2023-05-09T18:13:51.558" v="6886" actId="478"/>
          <ac:spMkLst>
            <pc:docMk/>
            <pc:sldMk cId="1243555340" sldId="513"/>
            <ac:spMk id="6" creationId="{2A686406-AB50-EBA2-F032-26C7FD348C29}"/>
          </ac:spMkLst>
        </pc:spChg>
        <pc:spChg chg="add del mod">
          <ac:chgData name="Klaas Thys" userId="126531b5-50ea-48e7-a88f-eb5f852f816f" providerId="ADAL" clId="{BCF60625-24B1-40CC-8AED-9B5B2791786F}" dt="2023-05-09T18:15:05.189" v="7080" actId="478"/>
          <ac:spMkLst>
            <pc:docMk/>
            <pc:sldMk cId="1243555340" sldId="513"/>
            <ac:spMk id="7" creationId="{77817A5B-F2DC-4638-0BA0-C9EC1A3C4962}"/>
          </ac:spMkLst>
        </pc:spChg>
        <pc:spChg chg="del">
          <ac:chgData name="Klaas Thys" userId="126531b5-50ea-48e7-a88f-eb5f852f816f" providerId="ADAL" clId="{BCF60625-24B1-40CC-8AED-9B5B2791786F}" dt="2023-05-06T11:59:21.965" v="2400" actId="478"/>
          <ac:spMkLst>
            <pc:docMk/>
            <pc:sldMk cId="1243555340" sldId="513"/>
            <ac:spMk id="8" creationId="{88D7361C-B4AC-F045-AFEF-07C58836CF69}"/>
          </ac:spMkLst>
        </pc:spChg>
        <pc:spChg chg="add del mod">
          <ac:chgData name="Klaas Thys" userId="126531b5-50ea-48e7-a88f-eb5f852f816f" providerId="ADAL" clId="{BCF60625-24B1-40CC-8AED-9B5B2791786F}" dt="2023-05-06T12:24:19.028" v="2958" actId="478"/>
          <ac:spMkLst>
            <pc:docMk/>
            <pc:sldMk cId="1243555340" sldId="513"/>
            <ac:spMk id="12" creationId="{21A3C795-8C67-586B-8AEF-9662E1E102B0}"/>
          </ac:spMkLst>
        </pc:spChg>
        <pc:spChg chg="del mod">
          <ac:chgData name="Klaas Thys" userId="126531b5-50ea-48e7-a88f-eb5f852f816f" providerId="ADAL" clId="{BCF60625-24B1-40CC-8AED-9B5B2791786F}" dt="2023-05-09T18:14:04.418" v="6888" actId="478"/>
          <ac:spMkLst>
            <pc:docMk/>
            <pc:sldMk cId="1243555340" sldId="513"/>
            <ac:spMk id="13" creationId="{664936AB-622D-3F3E-85CA-9F9A7DAE9BCE}"/>
          </ac:spMkLst>
        </pc:spChg>
        <pc:spChg chg="del mod">
          <ac:chgData name="Klaas Thys" userId="126531b5-50ea-48e7-a88f-eb5f852f816f" providerId="ADAL" clId="{BCF60625-24B1-40CC-8AED-9B5B2791786F}" dt="2023-05-09T18:15:03.534" v="7079" actId="478"/>
          <ac:spMkLst>
            <pc:docMk/>
            <pc:sldMk cId="1243555340" sldId="513"/>
            <ac:spMk id="14" creationId="{B3CA5F2A-ADDB-ABE0-01F6-02C6EEF2E018}"/>
          </ac:spMkLst>
        </pc:spChg>
        <pc:spChg chg="del">
          <ac:chgData name="Klaas Thys" userId="126531b5-50ea-48e7-a88f-eb5f852f816f" providerId="ADAL" clId="{BCF60625-24B1-40CC-8AED-9B5B2791786F}" dt="2023-05-06T11:59:23.731" v="2401" actId="478"/>
          <ac:spMkLst>
            <pc:docMk/>
            <pc:sldMk cId="1243555340" sldId="513"/>
            <ac:spMk id="15" creationId="{C9E0DB9B-4DC3-12AA-66C3-AE51DDFE426A}"/>
          </ac:spMkLst>
        </pc:spChg>
        <pc:spChg chg="del">
          <ac:chgData name="Klaas Thys" userId="126531b5-50ea-48e7-a88f-eb5f852f816f" providerId="ADAL" clId="{BCF60625-24B1-40CC-8AED-9B5B2791786F}" dt="2023-05-06T11:59:48.914" v="2421" actId="478"/>
          <ac:spMkLst>
            <pc:docMk/>
            <pc:sldMk cId="1243555340" sldId="513"/>
            <ac:spMk id="16" creationId="{014EBC72-7E5A-E71E-A7BE-3C466BCB80B3}"/>
          </ac:spMkLst>
        </pc:spChg>
        <pc:spChg chg="add del mod">
          <ac:chgData name="Klaas Thys" userId="126531b5-50ea-48e7-a88f-eb5f852f816f" providerId="ADAL" clId="{BCF60625-24B1-40CC-8AED-9B5B2791786F}" dt="2023-05-06T12:24:20.898" v="2959" actId="478"/>
          <ac:spMkLst>
            <pc:docMk/>
            <pc:sldMk cId="1243555340" sldId="513"/>
            <ac:spMk id="17" creationId="{D06A22CD-B3AE-02E6-3C3E-733D9C5D1D83}"/>
          </ac:spMkLst>
        </pc:spChg>
        <pc:spChg chg="del">
          <ac:chgData name="Klaas Thys" userId="126531b5-50ea-48e7-a88f-eb5f852f816f" providerId="ADAL" clId="{BCF60625-24B1-40CC-8AED-9B5B2791786F}" dt="2023-05-06T11:59:55.890" v="2426" actId="478"/>
          <ac:spMkLst>
            <pc:docMk/>
            <pc:sldMk cId="1243555340" sldId="513"/>
            <ac:spMk id="18" creationId="{9DF0482F-CB56-5C62-7E7D-A3E3091E4D8A}"/>
          </ac:spMkLst>
        </pc:spChg>
        <pc:spChg chg="del">
          <ac:chgData name="Klaas Thys" userId="126531b5-50ea-48e7-a88f-eb5f852f816f" providerId="ADAL" clId="{BCF60625-24B1-40CC-8AED-9B5B2791786F}" dt="2023-05-06T11:59:25.465" v="2402" actId="478"/>
          <ac:spMkLst>
            <pc:docMk/>
            <pc:sldMk cId="1243555340" sldId="513"/>
            <ac:spMk id="19" creationId="{41475937-862D-1393-8944-87944AA12BCA}"/>
          </ac:spMkLst>
        </pc:spChg>
        <pc:spChg chg="del">
          <ac:chgData name="Klaas Thys" userId="126531b5-50ea-48e7-a88f-eb5f852f816f" providerId="ADAL" clId="{BCF60625-24B1-40CC-8AED-9B5B2791786F}" dt="2023-05-06T11:59:50.511" v="2422" actId="478"/>
          <ac:spMkLst>
            <pc:docMk/>
            <pc:sldMk cId="1243555340" sldId="513"/>
            <ac:spMk id="20" creationId="{134B51F9-2480-3330-50F4-3D97A21C2F6B}"/>
          </ac:spMkLst>
        </pc:spChg>
        <pc:spChg chg="del">
          <ac:chgData name="Klaas Thys" userId="126531b5-50ea-48e7-a88f-eb5f852f816f" providerId="ADAL" clId="{BCF60625-24B1-40CC-8AED-9B5B2791786F}" dt="2023-05-06T11:59:54.543" v="2425" actId="478"/>
          <ac:spMkLst>
            <pc:docMk/>
            <pc:sldMk cId="1243555340" sldId="513"/>
            <ac:spMk id="21" creationId="{2A4416BA-4AC9-E668-6464-D5B4D9A21536}"/>
          </ac:spMkLst>
        </pc:spChg>
        <pc:spChg chg="del">
          <ac:chgData name="Klaas Thys" userId="126531b5-50ea-48e7-a88f-eb5f852f816f" providerId="ADAL" clId="{BCF60625-24B1-40CC-8AED-9B5B2791786F}" dt="2023-05-06T11:59:27.045" v="2403" actId="478"/>
          <ac:spMkLst>
            <pc:docMk/>
            <pc:sldMk cId="1243555340" sldId="513"/>
            <ac:spMk id="22" creationId="{D835C050-09C4-5147-E9EC-11C4AEBA37AC}"/>
          </ac:spMkLst>
        </pc:spChg>
        <pc:spChg chg="del">
          <ac:chgData name="Klaas Thys" userId="126531b5-50ea-48e7-a88f-eb5f852f816f" providerId="ADAL" clId="{BCF60625-24B1-40CC-8AED-9B5B2791786F}" dt="2023-05-06T11:59:51.829" v="2423" actId="478"/>
          <ac:spMkLst>
            <pc:docMk/>
            <pc:sldMk cId="1243555340" sldId="513"/>
            <ac:spMk id="23" creationId="{9D7AD0E6-7236-767E-4A6E-CB0427E5E501}"/>
          </ac:spMkLst>
        </pc:spChg>
        <pc:spChg chg="del">
          <ac:chgData name="Klaas Thys" userId="126531b5-50ea-48e7-a88f-eb5f852f816f" providerId="ADAL" clId="{BCF60625-24B1-40CC-8AED-9B5B2791786F}" dt="2023-05-06T11:59:53.178" v="2424" actId="478"/>
          <ac:spMkLst>
            <pc:docMk/>
            <pc:sldMk cId="1243555340" sldId="513"/>
            <ac:spMk id="24" creationId="{DAB8890C-B96F-DC24-2EB4-8EEAD4CF6C47}"/>
          </ac:spMkLst>
        </pc:spChg>
        <pc:spChg chg="add del mod">
          <ac:chgData name="Klaas Thys" userId="126531b5-50ea-48e7-a88f-eb5f852f816f" providerId="ADAL" clId="{BCF60625-24B1-40CC-8AED-9B5B2791786F}" dt="2023-05-09T18:14:23.626" v="6950" actId="478"/>
          <ac:spMkLst>
            <pc:docMk/>
            <pc:sldMk cId="1243555340" sldId="513"/>
            <ac:spMk id="25" creationId="{D8E42731-D66F-3803-889D-BED16143D54A}"/>
          </ac:spMkLst>
        </pc:spChg>
        <pc:spChg chg="add del mod">
          <ac:chgData name="Klaas Thys" userId="126531b5-50ea-48e7-a88f-eb5f852f816f" providerId="ADAL" clId="{BCF60625-24B1-40CC-8AED-9B5B2791786F}" dt="2023-05-09T18:15:30.201" v="7135" actId="478"/>
          <ac:spMkLst>
            <pc:docMk/>
            <pc:sldMk cId="1243555340" sldId="513"/>
            <ac:spMk id="26" creationId="{5CB81152-8D57-3214-620C-2FB023E4D639}"/>
          </ac:spMkLst>
        </pc:spChg>
        <pc:spChg chg="add del mod">
          <ac:chgData name="Klaas Thys" userId="126531b5-50ea-48e7-a88f-eb5f852f816f" providerId="ADAL" clId="{BCF60625-24B1-40CC-8AED-9B5B2791786F}" dt="2023-05-09T18:14:27.623" v="6951" actId="478"/>
          <ac:spMkLst>
            <pc:docMk/>
            <pc:sldMk cId="1243555340" sldId="513"/>
            <ac:spMk id="27" creationId="{A10FC6DF-4D13-A548-2105-5B9A02FF3402}"/>
          </ac:spMkLst>
        </pc:spChg>
        <pc:spChg chg="add del mod">
          <ac:chgData name="Klaas Thys" userId="126531b5-50ea-48e7-a88f-eb5f852f816f" providerId="ADAL" clId="{BCF60625-24B1-40CC-8AED-9B5B2791786F}" dt="2023-05-09T18:15:48.942" v="7203" actId="478"/>
          <ac:spMkLst>
            <pc:docMk/>
            <pc:sldMk cId="1243555340" sldId="513"/>
            <ac:spMk id="28" creationId="{052C0AD1-0B9E-31FE-7949-CD0459A55A9D}"/>
          </ac:spMkLst>
        </pc:spChg>
        <pc:spChg chg="add del mod">
          <ac:chgData name="Klaas Thys" userId="126531b5-50ea-48e7-a88f-eb5f852f816f" providerId="ADAL" clId="{BCF60625-24B1-40CC-8AED-9B5B2791786F}" dt="2023-05-09T18:14:40.454" v="6990" actId="478"/>
          <ac:spMkLst>
            <pc:docMk/>
            <pc:sldMk cId="1243555340" sldId="513"/>
            <ac:spMk id="29" creationId="{5E49732D-59DF-4C16-5990-0037846214FE}"/>
          </ac:spMkLst>
        </pc:spChg>
        <pc:spChg chg="add mod">
          <ac:chgData name="Klaas Thys" userId="126531b5-50ea-48e7-a88f-eb5f852f816f" providerId="ADAL" clId="{BCF60625-24B1-40CC-8AED-9B5B2791786F}" dt="2023-05-06T12:19:50.566" v="2829" actId="571"/>
          <ac:spMkLst>
            <pc:docMk/>
            <pc:sldMk cId="1243555340" sldId="513"/>
            <ac:spMk id="30" creationId="{77812341-7F18-34E2-308A-9CE22EE73920}"/>
          </ac:spMkLst>
        </pc:spChg>
        <pc:spChg chg="add del mod">
          <ac:chgData name="Klaas Thys" userId="126531b5-50ea-48e7-a88f-eb5f852f816f" providerId="ADAL" clId="{BCF60625-24B1-40CC-8AED-9B5B2791786F}" dt="2023-05-09T18:16:01.900" v="7264" actId="478"/>
          <ac:spMkLst>
            <pc:docMk/>
            <pc:sldMk cId="1243555340" sldId="513"/>
            <ac:spMk id="31" creationId="{014F4584-48EF-AB7B-0EDF-8A9FB03797B3}"/>
          </ac:spMkLst>
        </pc:spChg>
        <pc:spChg chg="add del mod">
          <ac:chgData name="Klaas Thys" userId="126531b5-50ea-48e7-a88f-eb5f852f816f" providerId="ADAL" clId="{BCF60625-24B1-40CC-8AED-9B5B2791786F}" dt="2023-05-09T18:14:50.164" v="7027" actId="478"/>
          <ac:spMkLst>
            <pc:docMk/>
            <pc:sldMk cId="1243555340" sldId="513"/>
            <ac:spMk id="32" creationId="{9D8713C0-F618-8857-EBC8-A5CC74DB7204}"/>
          </ac:spMkLst>
        </pc:spChg>
        <pc:spChg chg="add del mod">
          <ac:chgData name="Klaas Thys" userId="126531b5-50ea-48e7-a88f-eb5f852f816f" providerId="ADAL" clId="{BCF60625-24B1-40CC-8AED-9B5B2791786F}" dt="2023-05-09T18:14:51.742" v="7028" actId="478"/>
          <ac:spMkLst>
            <pc:docMk/>
            <pc:sldMk cId="1243555340" sldId="513"/>
            <ac:spMk id="33" creationId="{0375630A-8AAB-9703-2FC0-5B3799C8D9FE}"/>
          </ac:spMkLst>
        </pc:spChg>
        <pc:graphicFrameChg chg="mod modGraphic">
          <ac:chgData name="Klaas Thys" userId="126531b5-50ea-48e7-a88f-eb5f852f816f" providerId="ADAL" clId="{BCF60625-24B1-40CC-8AED-9B5B2791786F}" dt="2023-05-09T18:16:36.014" v="7378" actId="1076"/>
          <ac:graphicFrameMkLst>
            <pc:docMk/>
            <pc:sldMk cId="1243555340" sldId="513"/>
            <ac:graphicFrameMk id="5" creationId="{6F429824-0908-0803-65C7-11335645A30F}"/>
          </ac:graphicFrameMkLst>
        </pc:graphicFrameChg>
      </pc:sldChg>
      <pc:sldChg chg="delSp modSp add mod delAnim modAnim">
        <pc:chgData name="Klaas Thys" userId="126531b5-50ea-48e7-a88f-eb5f852f816f" providerId="ADAL" clId="{BCF60625-24B1-40CC-8AED-9B5B2791786F}" dt="2023-05-09T18:13:39.537" v="6868" actId="108"/>
        <pc:sldMkLst>
          <pc:docMk/>
          <pc:sldMk cId="988286090" sldId="514"/>
        </pc:sldMkLst>
        <pc:spChg chg="mod">
          <ac:chgData name="Klaas Thys" userId="126531b5-50ea-48e7-a88f-eb5f852f816f" providerId="ADAL" clId="{BCF60625-24B1-40CC-8AED-9B5B2791786F}" dt="2023-05-06T12:40:25.614" v="3012" actId="20577"/>
          <ac:spMkLst>
            <pc:docMk/>
            <pc:sldMk cId="988286090" sldId="514"/>
            <ac:spMk id="3" creationId="{920CB25B-4978-5E45-9846-BFC36DFE19DD}"/>
          </ac:spMkLst>
        </pc:spChg>
        <pc:spChg chg="del mod">
          <ac:chgData name="Klaas Thys" userId="126531b5-50ea-48e7-a88f-eb5f852f816f" providerId="ADAL" clId="{BCF60625-24B1-40CC-8AED-9B5B2791786F}" dt="2023-05-09T09:31:06.564" v="5254"/>
          <ac:spMkLst>
            <pc:docMk/>
            <pc:sldMk cId="988286090" sldId="514"/>
            <ac:spMk id="6" creationId="{2A686406-AB50-EBA2-F032-26C7FD348C29}"/>
          </ac:spMkLst>
        </pc:spChg>
        <pc:spChg chg="del mod">
          <ac:chgData name="Klaas Thys" userId="126531b5-50ea-48e7-a88f-eb5f852f816f" providerId="ADAL" clId="{BCF60625-24B1-40CC-8AED-9B5B2791786F}" dt="2023-05-09T09:31:45.616" v="5274" actId="478"/>
          <ac:spMkLst>
            <pc:docMk/>
            <pc:sldMk cId="988286090" sldId="514"/>
            <ac:spMk id="7" creationId="{77817A5B-F2DC-4638-0BA0-C9EC1A3C4962}"/>
          </ac:spMkLst>
        </pc:spChg>
        <pc:spChg chg="del mod">
          <ac:chgData name="Klaas Thys" userId="126531b5-50ea-48e7-a88f-eb5f852f816f" providerId="ADAL" clId="{BCF60625-24B1-40CC-8AED-9B5B2791786F}" dt="2023-05-09T09:31:06.548" v="5250" actId="478"/>
          <ac:spMkLst>
            <pc:docMk/>
            <pc:sldMk cId="988286090" sldId="514"/>
            <ac:spMk id="13" creationId="{664936AB-622D-3F3E-85CA-9F9A7DAE9BCE}"/>
          </ac:spMkLst>
        </pc:spChg>
        <pc:spChg chg="del mod">
          <ac:chgData name="Klaas Thys" userId="126531b5-50ea-48e7-a88f-eb5f852f816f" providerId="ADAL" clId="{BCF60625-24B1-40CC-8AED-9B5B2791786F}" dt="2023-05-09T09:31:34.726" v="5265" actId="478"/>
          <ac:spMkLst>
            <pc:docMk/>
            <pc:sldMk cId="988286090" sldId="514"/>
            <ac:spMk id="14" creationId="{B3CA5F2A-ADDB-ABE0-01F6-02C6EEF2E018}"/>
          </ac:spMkLst>
        </pc:spChg>
        <pc:spChg chg="del mod">
          <ac:chgData name="Klaas Thys" userId="126531b5-50ea-48e7-a88f-eb5f852f816f" providerId="ADAL" clId="{BCF60625-24B1-40CC-8AED-9B5B2791786F}" dt="2023-05-09T09:31:06.548" v="5252"/>
          <ac:spMkLst>
            <pc:docMk/>
            <pc:sldMk cId="988286090" sldId="514"/>
            <ac:spMk id="25" creationId="{D8E42731-D66F-3803-889D-BED16143D54A}"/>
          </ac:spMkLst>
        </pc:spChg>
        <pc:spChg chg="del mod">
          <ac:chgData name="Klaas Thys" userId="126531b5-50ea-48e7-a88f-eb5f852f816f" providerId="ADAL" clId="{BCF60625-24B1-40CC-8AED-9B5B2791786F}" dt="2023-05-09T09:32:03.588" v="5279" actId="478"/>
          <ac:spMkLst>
            <pc:docMk/>
            <pc:sldMk cId="988286090" sldId="514"/>
            <ac:spMk id="26" creationId="{5CB81152-8D57-3214-620C-2FB023E4D639}"/>
          </ac:spMkLst>
        </pc:spChg>
        <pc:spChg chg="del mod">
          <ac:chgData name="Klaas Thys" userId="126531b5-50ea-48e7-a88f-eb5f852f816f" providerId="ADAL" clId="{BCF60625-24B1-40CC-8AED-9B5B2791786F}" dt="2023-05-09T09:31:34.726" v="5267"/>
          <ac:spMkLst>
            <pc:docMk/>
            <pc:sldMk cId="988286090" sldId="514"/>
            <ac:spMk id="27" creationId="{A10FC6DF-4D13-A548-2105-5B9A02FF3402}"/>
          </ac:spMkLst>
        </pc:spChg>
        <pc:spChg chg="del mod">
          <ac:chgData name="Klaas Thys" userId="126531b5-50ea-48e7-a88f-eb5f852f816f" providerId="ADAL" clId="{BCF60625-24B1-40CC-8AED-9B5B2791786F}" dt="2023-05-09T09:31:34.726" v="5271"/>
          <ac:spMkLst>
            <pc:docMk/>
            <pc:sldMk cId="988286090" sldId="514"/>
            <ac:spMk id="28" creationId="{052C0AD1-0B9E-31FE-7949-CD0459A55A9D}"/>
          </ac:spMkLst>
        </pc:spChg>
        <pc:spChg chg="del mod">
          <ac:chgData name="Klaas Thys" userId="126531b5-50ea-48e7-a88f-eb5f852f816f" providerId="ADAL" clId="{BCF60625-24B1-40CC-8AED-9B5B2791786F}" dt="2023-05-09T09:31:34.726" v="5269"/>
          <ac:spMkLst>
            <pc:docMk/>
            <pc:sldMk cId="988286090" sldId="514"/>
            <ac:spMk id="29" creationId="{5E49732D-59DF-4C16-5990-0037846214FE}"/>
          </ac:spMkLst>
        </pc:spChg>
        <pc:spChg chg="del mod">
          <ac:chgData name="Klaas Thys" userId="126531b5-50ea-48e7-a88f-eb5f852f816f" providerId="ADAL" clId="{BCF60625-24B1-40CC-8AED-9B5B2791786F}" dt="2023-05-09T09:32:03.588" v="5281"/>
          <ac:spMkLst>
            <pc:docMk/>
            <pc:sldMk cId="988286090" sldId="514"/>
            <ac:spMk id="31" creationId="{014F4584-48EF-AB7B-0EDF-8A9FB03797B3}"/>
          </ac:spMkLst>
        </pc:spChg>
        <pc:spChg chg="del mod">
          <ac:chgData name="Klaas Thys" userId="126531b5-50ea-48e7-a88f-eb5f852f816f" providerId="ADAL" clId="{BCF60625-24B1-40CC-8AED-9B5B2791786F}" dt="2023-05-06T13:09:19.721" v="3340" actId="478"/>
          <ac:spMkLst>
            <pc:docMk/>
            <pc:sldMk cId="988286090" sldId="514"/>
            <ac:spMk id="32" creationId="{9D8713C0-F618-8857-EBC8-A5CC74DB7204}"/>
          </ac:spMkLst>
        </pc:spChg>
        <pc:spChg chg="del mod">
          <ac:chgData name="Klaas Thys" userId="126531b5-50ea-48e7-a88f-eb5f852f816f" providerId="ADAL" clId="{BCF60625-24B1-40CC-8AED-9B5B2791786F}" dt="2023-05-06T13:09:23.182" v="3341" actId="478"/>
          <ac:spMkLst>
            <pc:docMk/>
            <pc:sldMk cId="988286090" sldId="514"/>
            <ac:spMk id="33" creationId="{0375630A-8AAB-9703-2FC0-5B3799C8D9FE}"/>
          </ac:spMkLst>
        </pc:spChg>
        <pc:graphicFrameChg chg="mod modGraphic">
          <ac:chgData name="Klaas Thys" userId="126531b5-50ea-48e7-a88f-eb5f852f816f" providerId="ADAL" clId="{BCF60625-24B1-40CC-8AED-9B5B2791786F}" dt="2023-05-09T18:13:39.537" v="6868" actId="108"/>
          <ac:graphicFrameMkLst>
            <pc:docMk/>
            <pc:sldMk cId="988286090" sldId="514"/>
            <ac:graphicFrameMk id="5" creationId="{6F429824-0908-0803-65C7-11335645A30F}"/>
          </ac:graphicFrameMkLst>
        </pc:graphicFrameChg>
      </pc:sldChg>
      <pc:sldChg chg="delSp modSp add mod delAnim modAnim">
        <pc:chgData name="Klaas Thys" userId="126531b5-50ea-48e7-a88f-eb5f852f816f" providerId="ADAL" clId="{BCF60625-24B1-40CC-8AED-9B5B2791786F}" dt="2023-05-10T08:03:41.082" v="8427" actId="20577"/>
        <pc:sldMkLst>
          <pc:docMk/>
          <pc:sldMk cId="819817375" sldId="515"/>
        </pc:sldMkLst>
        <pc:spChg chg="mod">
          <ac:chgData name="Klaas Thys" userId="126531b5-50ea-48e7-a88f-eb5f852f816f" providerId="ADAL" clId="{BCF60625-24B1-40CC-8AED-9B5B2791786F}" dt="2023-05-10T08:03:41.082" v="8427" actId="20577"/>
          <ac:spMkLst>
            <pc:docMk/>
            <pc:sldMk cId="819817375" sldId="515"/>
            <ac:spMk id="2" creationId="{67BF6461-DBF1-6842-93CF-95BB7CFAD539}"/>
          </ac:spMkLst>
        </pc:spChg>
        <pc:spChg chg="mod">
          <ac:chgData name="Klaas Thys" userId="126531b5-50ea-48e7-a88f-eb5f852f816f" providerId="ADAL" clId="{BCF60625-24B1-40CC-8AED-9B5B2791786F}" dt="2023-05-07T08:24:29.859" v="4333" actId="20577"/>
          <ac:spMkLst>
            <pc:docMk/>
            <pc:sldMk cId="819817375" sldId="515"/>
            <ac:spMk id="3" creationId="{920CB25B-4978-5E45-9846-BFC36DFE19DD}"/>
          </ac:spMkLst>
        </pc:spChg>
        <pc:picChg chg="del">
          <ac:chgData name="Klaas Thys" userId="126531b5-50ea-48e7-a88f-eb5f852f816f" providerId="ADAL" clId="{BCF60625-24B1-40CC-8AED-9B5B2791786F}" dt="2023-05-06T14:26:49.611" v="4069" actId="478"/>
          <ac:picMkLst>
            <pc:docMk/>
            <pc:sldMk cId="819817375" sldId="515"/>
            <ac:picMk id="8" creationId="{3B8BCC4D-739A-D25D-A2AA-6AECD2C0081E}"/>
          </ac:picMkLst>
        </pc:picChg>
        <pc:picChg chg="del">
          <ac:chgData name="Klaas Thys" userId="126531b5-50ea-48e7-a88f-eb5f852f816f" providerId="ADAL" clId="{BCF60625-24B1-40CC-8AED-9B5B2791786F}" dt="2023-05-06T14:26:50.446" v="4070" actId="478"/>
          <ac:picMkLst>
            <pc:docMk/>
            <pc:sldMk cId="819817375" sldId="515"/>
            <ac:picMk id="14" creationId="{6F3E9DBC-BD93-FD45-394D-59D01AC24476}"/>
          </ac:picMkLst>
        </pc:picChg>
      </pc:sldChg>
      <pc:sldChg chg="modSp add del">
        <pc:chgData name="Klaas Thys" userId="126531b5-50ea-48e7-a88f-eb5f852f816f" providerId="ADAL" clId="{BCF60625-24B1-40CC-8AED-9B5B2791786F}" dt="2023-05-07T08:46:53.125" v="4358" actId="47"/>
        <pc:sldMkLst>
          <pc:docMk/>
          <pc:sldMk cId="551810953" sldId="516"/>
        </pc:sldMkLst>
        <pc:spChg chg="mod">
          <ac:chgData name="Klaas Thys" userId="126531b5-50ea-48e7-a88f-eb5f852f816f" providerId="ADAL" clId="{BCF60625-24B1-40CC-8AED-9B5B2791786F}" dt="2023-05-06T14:55:32.623" v="4219" actId="20577"/>
          <ac:spMkLst>
            <pc:docMk/>
            <pc:sldMk cId="551810953" sldId="516"/>
            <ac:spMk id="3" creationId="{920CB25B-4978-5E45-9846-BFC36DFE19DD}"/>
          </ac:spMkLst>
        </pc:spChg>
      </pc:sldChg>
      <pc:sldChg chg="addSp delSp modSp add mod delAnim modAnim">
        <pc:chgData name="Klaas Thys" userId="126531b5-50ea-48e7-a88f-eb5f852f816f" providerId="ADAL" clId="{BCF60625-24B1-40CC-8AED-9B5B2791786F}" dt="2023-05-13T06:41:07.405" v="8927" actId="255"/>
        <pc:sldMkLst>
          <pc:docMk/>
          <pc:sldMk cId="1760538519" sldId="517"/>
        </pc:sldMkLst>
        <pc:spChg chg="mod">
          <ac:chgData name="Klaas Thys" userId="126531b5-50ea-48e7-a88f-eb5f852f816f" providerId="ADAL" clId="{BCF60625-24B1-40CC-8AED-9B5B2791786F}" dt="2023-05-09T18:21:15.340" v="7624" actId="1076"/>
          <ac:spMkLst>
            <pc:docMk/>
            <pc:sldMk cId="1760538519" sldId="517"/>
            <ac:spMk id="3" creationId="{920CB25B-4978-5E45-9846-BFC36DFE19DD}"/>
          </ac:spMkLst>
        </pc:spChg>
        <pc:spChg chg="del mod">
          <ac:chgData name="Klaas Thys" userId="126531b5-50ea-48e7-a88f-eb5f852f816f" providerId="ADAL" clId="{BCF60625-24B1-40CC-8AED-9B5B2791786F}" dt="2023-05-09T18:21:40.352" v="7660" actId="478"/>
          <ac:spMkLst>
            <pc:docMk/>
            <pc:sldMk cId="1760538519" sldId="517"/>
            <ac:spMk id="6" creationId="{2A686406-AB50-EBA2-F032-26C7FD348C29}"/>
          </ac:spMkLst>
        </pc:spChg>
        <pc:spChg chg="del mod">
          <ac:chgData name="Klaas Thys" userId="126531b5-50ea-48e7-a88f-eb5f852f816f" providerId="ADAL" clId="{BCF60625-24B1-40CC-8AED-9B5B2791786F}" dt="2023-05-09T18:23:04.230" v="7891" actId="478"/>
          <ac:spMkLst>
            <pc:docMk/>
            <pc:sldMk cId="1760538519" sldId="517"/>
            <ac:spMk id="7" creationId="{77817A5B-F2DC-4638-0BA0-C9EC1A3C4962}"/>
          </ac:spMkLst>
        </pc:spChg>
        <pc:spChg chg="add del mod">
          <ac:chgData name="Klaas Thys" userId="126531b5-50ea-48e7-a88f-eb5f852f816f" providerId="ADAL" clId="{BCF60625-24B1-40CC-8AED-9B5B2791786F}" dt="2023-05-09T18:22:49.395" v="7837" actId="478"/>
          <ac:spMkLst>
            <pc:docMk/>
            <pc:sldMk cId="1760538519" sldId="517"/>
            <ac:spMk id="8" creationId="{2A2342CC-3EC6-3911-8B96-B0167739C7F1}"/>
          </ac:spMkLst>
        </pc:spChg>
        <pc:spChg chg="add del mod">
          <ac:chgData name="Klaas Thys" userId="126531b5-50ea-48e7-a88f-eb5f852f816f" providerId="ADAL" clId="{BCF60625-24B1-40CC-8AED-9B5B2791786F}" dt="2023-05-09T18:25:11.502" v="8311" actId="478"/>
          <ac:spMkLst>
            <pc:docMk/>
            <pc:sldMk cId="1760538519" sldId="517"/>
            <ac:spMk id="12" creationId="{D3DD8844-C2A6-D7FF-B395-D7A430D76FB7}"/>
          </ac:spMkLst>
        </pc:spChg>
        <pc:spChg chg="del mod">
          <ac:chgData name="Klaas Thys" userId="126531b5-50ea-48e7-a88f-eb5f852f816f" providerId="ADAL" clId="{BCF60625-24B1-40CC-8AED-9B5B2791786F}" dt="2023-05-09T18:21:33.854" v="7644" actId="478"/>
          <ac:spMkLst>
            <pc:docMk/>
            <pc:sldMk cId="1760538519" sldId="517"/>
            <ac:spMk id="13" creationId="{664936AB-622D-3F3E-85CA-9F9A7DAE9BCE}"/>
          </ac:spMkLst>
        </pc:spChg>
        <pc:spChg chg="del mod">
          <ac:chgData name="Klaas Thys" userId="126531b5-50ea-48e7-a88f-eb5f852f816f" providerId="ADAL" clId="{BCF60625-24B1-40CC-8AED-9B5B2791786F}" dt="2023-05-09T18:23:15.110" v="7949" actId="478"/>
          <ac:spMkLst>
            <pc:docMk/>
            <pc:sldMk cId="1760538519" sldId="517"/>
            <ac:spMk id="14" creationId="{B3CA5F2A-ADDB-ABE0-01F6-02C6EEF2E018}"/>
          </ac:spMkLst>
        </pc:spChg>
        <pc:spChg chg="del mod">
          <ac:chgData name="Klaas Thys" userId="126531b5-50ea-48e7-a88f-eb5f852f816f" providerId="ADAL" clId="{BCF60625-24B1-40CC-8AED-9B5B2791786F}" dt="2023-05-09T18:21:50.638" v="7684" actId="478"/>
          <ac:spMkLst>
            <pc:docMk/>
            <pc:sldMk cId="1760538519" sldId="517"/>
            <ac:spMk id="25" creationId="{D8E42731-D66F-3803-889D-BED16143D54A}"/>
          </ac:spMkLst>
        </pc:spChg>
        <pc:spChg chg="del mod">
          <ac:chgData name="Klaas Thys" userId="126531b5-50ea-48e7-a88f-eb5f852f816f" providerId="ADAL" clId="{BCF60625-24B1-40CC-8AED-9B5B2791786F}" dt="2023-05-09T18:23:33.825" v="8059" actId="478"/>
          <ac:spMkLst>
            <pc:docMk/>
            <pc:sldMk cId="1760538519" sldId="517"/>
            <ac:spMk id="26" creationId="{5CB81152-8D57-3214-620C-2FB023E4D639}"/>
          </ac:spMkLst>
        </pc:spChg>
        <pc:spChg chg="del mod">
          <ac:chgData name="Klaas Thys" userId="126531b5-50ea-48e7-a88f-eb5f852f816f" providerId="ADAL" clId="{BCF60625-24B1-40CC-8AED-9B5B2791786F}" dt="2023-05-09T18:22:01.529" v="7710" actId="478"/>
          <ac:spMkLst>
            <pc:docMk/>
            <pc:sldMk cId="1760538519" sldId="517"/>
            <ac:spMk id="27" creationId="{A10FC6DF-4D13-A548-2105-5B9A02FF3402}"/>
          </ac:spMkLst>
        </pc:spChg>
        <pc:spChg chg="del mod">
          <ac:chgData name="Klaas Thys" userId="126531b5-50ea-48e7-a88f-eb5f852f816f" providerId="ADAL" clId="{BCF60625-24B1-40CC-8AED-9B5B2791786F}" dt="2023-05-09T18:23:49.219" v="8143" actId="478"/>
          <ac:spMkLst>
            <pc:docMk/>
            <pc:sldMk cId="1760538519" sldId="517"/>
            <ac:spMk id="28" creationId="{052C0AD1-0B9E-31FE-7949-CD0459A55A9D}"/>
          </ac:spMkLst>
        </pc:spChg>
        <pc:spChg chg="del mod">
          <ac:chgData name="Klaas Thys" userId="126531b5-50ea-48e7-a88f-eb5f852f816f" providerId="ADAL" clId="{BCF60625-24B1-40CC-8AED-9B5B2791786F}" dt="2023-05-09T18:22:31.373" v="7787" actId="478"/>
          <ac:spMkLst>
            <pc:docMk/>
            <pc:sldMk cId="1760538519" sldId="517"/>
            <ac:spMk id="29" creationId="{5E49732D-59DF-4C16-5990-0037846214FE}"/>
          </ac:spMkLst>
        </pc:spChg>
        <pc:spChg chg="del mod">
          <ac:chgData name="Klaas Thys" userId="126531b5-50ea-48e7-a88f-eb5f852f816f" providerId="ADAL" clId="{BCF60625-24B1-40CC-8AED-9B5B2791786F}" dt="2023-05-09T18:24:58.643" v="8262" actId="478"/>
          <ac:spMkLst>
            <pc:docMk/>
            <pc:sldMk cId="1760538519" sldId="517"/>
            <ac:spMk id="31" creationId="{014F4584-48EF-AB7B-0EDF-8A9FB03797B3}"/>
          </ac:spMkLst>
        </pc:spChg>
        <pc:graphicFrameChg chg="mod modGraphic">
          <ac:chgData name="Klaas Thys" userId="126531b5-50ea-48e7-a88f-eb5f852f816f" providerId="ADAL" clId="{BCF60625-24B1-40CC-8AED-9B5B2791786F}" dt="2023-05-13T06:41:07.405" v="8927" actId="255"/>
          <ac:graphicFrameMkLst>
            <pc:docMk/>
            <pc:sldMk cId="1760538519" sldId="517"/>
            <ac:graphicFrameMk id="5" creationId="{6F429824-0908-0803-65C7-11335645A30F}"/>
          </ac:graphicFrameMkLst>
        </pc:graphicFrameChg>
      </pc:sldChg>
      <pc:sldChg chg="modSp add mod">
        <pc:chgData name="Klaas Thys" userId="126531b5-50ea-48e7-a88f-eb5f852f816f" providerId="ADAL" clId="{BCF60625-24B1-40CC-8AED-9B5B2791786F}" dt="2023-05-09T18:20:59.366" v="7620" actId="20577"/>
        <pc:sldMkLst>
          <pc:docMk/>
          <pc:sldMk cId="1671524715" sldId="518"/>
        </pc:sldMkLst>
        <pc:spChg chg="mod">
          <ac:chgData name="Klaas Thys" userId="126531b5-50ea-48e7-a88f-eb5f852f816f" providerId="ADAL" clId="{BCF60625-24B1-40CC-8AED-9B5B2791786F}" dt="2023-05-09T18:20:59.366" v="7620" actId="20577"/>
          <ac:spMkLst>
            <pc:docMk/>
            <pc:sldMk cId="1671524715" sldId="518"/>
            <ac:spMk id="3" creationId="{920CB25B-4978-5E45-9846-BFC36DFE19DD}"/>
          </ac:spMkLst>
        </pc:spChg>
        <pc:graphicFrameChg chg="mod modGraphic">
          <ac:chgData name="Klaas Thys" userId="126531b5-50ea-48e7-a88f-eb5f852f816f" providerId="ADAL" clId="{BCF60625-24B1-40CC-8AED-9B5B2791786F}" dt="2023-05-09T12:54:21.466" v="6417"/>
          <ac:graphicFrameMkLst>
            <pc:docMk/>
            <pc:sldMk cId="1671524715" sldId="518"/>
            <ac:graphicFrameMk id="5" creationId="{6F429824-0908-0803-65C7-11335645A30F}"/>
          </ac:graphicFrameMkLst>
        </pc:graphicFrameChg>
      </pc:sldChg>
      <pc:sldChg chg="modSp add ord modAnim">
        <pc:chgData name="Klaas Thys" userId="126531b5-50ea-48e7-a88f-eb5f852f816f" providerId="ADAL" clId="{BCF60625-24B1-40CC-8AED-9B5B2791786F}" dt="2023-05-10T06:31:49.216" v="8423" actId="20577"/>
        <pc:sldMkLst>
          <pc:docMk/>
          <pc:sldMk cId="3992773860" sldId="519"/>
        </pc:sldMkLst>
        <pc:spChg chg="mod">
          <ac:chgData name="Klaas Thys" userId="126531b5-50ea-48e7-a88f-eb5f852f816f" providerId="ADAL" clId="{BCF60625-24B1-40CC-8AED-9B5B2791786F}" dt="2023-05-10T06:31:49.216" v="8423" actId="20577"/>
          <ac:spMkLst>
            <pc:docMk/>
            <pc:sldMk cId="3992773860" sldId="519"/>
            <ac:spMk id="2" creationId="{67BF6461-DBF1-6842-93CF-95BB7CFAD539}"/>
          </ac:spMkLst>
        </pc:spChg>
      </pc:sldChg>
      <pc:sldChg chg="addSp delSp modSp add mod">
        <pc:chgData name="Klaas Thys" userId="126531b5-50ea-48e7-a88f-eb5f852f816f" providerId="ADAL" clId="{BCF60625-24B1-40CC-8AED-9B5B2791786F}" dt="2023-05-13T06:04:48.675" v="8456" actId="732"/>
        <pc:sldMkLst>
          <pc:docMk/>
          <pc:sldMk cId="3801248058" sldId="604"/>
        </pc:sldMkLst>
        <pc:spChg chg="mod">
          <ac:chgData name="Klaas Thys" userId="126531b5-50ea-48e7-a88f-eb5f852f816f" providerId="ADAL" clId="{BCF60625-24B1-40CC-8AED-9B5B2791786F}" dt="2023-05-13T06:03:06.539" v="8449" actId="20577"/>
          <ac:spMkLst>
            <pc:docMk/>
            <pc:sldMk cId="3801248058" sldId="604"/>
            <ac:spMk id="12" creationId="{139A7E47-2A26-1866-1554-E2D7A4859F6F}"/>
          </ac:spMkLst>
        </pc:spChg>
        <pc:picChg chg="del">
          <ac:chgData name="Klaas Thys" userId="126531b5-50ea-48e7-a88f-eb5f852f816f" providerId="ADAL" clId="{BCF60625-24B1-40CC-8AED-9B5B2791786F}" dt="2023-05-13T06:04:18.331" v="8450" actId="478"/>
          <ac:picMkLst>
            <pc:docMk/>
            <pc:sldMk cId="3801248058" sldId="604"/>
            <ac:picMk id="2" creationId="{F0A4FA8C-3BBC-5CAF-6316-4A70665BB687}"/>
          </ac:picMkLst>
        </pc:picChg>
        <pc:picChg chg="add mod">
          <ac:chgData name="Klaas Thys" userId="126531b5-50ea-48e7-a88f-eb5f852f816f" providerId="ADAL" clId="{BCF60625-24B1-40CC-8AED-9B5B2791786F}" dt="2023-05-13T06:04:48.675" v="8456" actId="732"/>
          <ac:picMkLst>
            <pc:docMk/>
            <pc:sldMk cId="3801248058" sldId="604"/>
            <ac:picMk id="1026" creationId="{7A9E6237-6A58-86E0-1D55-10DC323F9041}"/>
          </ac:picMkLst>
        </pc:picChg>
      </pc:sldChg>
      <pc:sldChg chg="addSp delSp modSp add mod ord modAnim">
        <pc:chgData name="Klaas Thys" userId="126531b5-50ea-48e7-a88f-eb5f852f816f" providerId="ADAL" clId="{BCF60625-24B1-40CC-8AED-9B5B2791786F}" dt="2023-05-14T08:16:58.884" v="10562"/>
        <pc:sldMkLst>
          <pc:docMk/>
          <pc:sldMk cId="2390642781" sldId="605"/>
        </pc:sldMkLst>
        <pc:spChg chg="mod">
          <ac:chgData name="Klaas Thys" userId="126531b5-50ea-48e7-a88f-eb5f852f816f" providerId="ADAL" clId="{BCF60625-24B1-40CC-8AED-9B5B2791786F}" dt="2023-05-13T08:28:15.161" v="10103" actId="20577"/>
          <ac:spMkLst>
            <pc:docMk/>
            <pc:sldMk cId="2390642781" sldId="605"/>
            <ac:spMk id="2" creationId="{67BF6461-DBF1-6842-93CF-95BB7CFAD539}"/>
          </ac:spMkLst>
        </pc:spChg>
        <pc:spChg chg="mod">
          <ac:chgData name="Klaas Thys" userId="126531b5-50ea-48e7-a88f-eb5f852f816f" providerId="ADAL" clId="{BCF60625-24B1-40CC-8AED-9B5B2791786F}" dt="2023-05-13T06:28:24.843" v="8606" actId="20577"/>
          <ac:spMkLst>
            <pc:docMk/>
            <pc:sldMk cId="2390642781" sldId="605"/>
            <ac:spMk id="3" creationId="{920CB25B-4978-5E45-9846-BFC36DFE19DD}"/>
          </ac:spMkLst>
        </pc:spChg>
        <pc:spChg chg="mod">
          <ac:chgData name="Klaas Thys" userId="126531b5-50ea-48e7-a88f-eb5f852f816f" providerId="ADAL" clId="{BCF60625-24B1-40CC-8AED-9B5B2791786F}" dt="2023-05-13T06:23:32.140" v="8568" actId="1076"/>
          <ac:spMkLst>
            <pc:docMk/>
            <pc:sldMk cId="2390642781" sldId="605"/>
            <ac:spMk id="11" creationId="{AA1750A9-4220-BA4E-8A8F-85061C20738A}"/>
          </ac:spMkLst>
        </pc:spChg>
        <pc:graphicFrameChg chg="add del mod modGraphic">
          <ac:chgData name="Klaas Thys" userId="126531b5-50ea-48e7-a88f-eb5f852f816f" providerId="ADAL" clId="{BCF60625-24B1-40CC-8AED-9B5B2791786F}" dt="2023-05-13T06:27:18.999" v="8598" actId="478"/>
          <ac:graphicFrameMkLst>
            <pc:docMk/>
            <pc:sldMk cId="2390642781" sldId="605"/>
            <ac:graphicFrameMk id="7" creationId="{9305311F-57C3-C86A-5B06-5A6FB28B1A10}"/>
          </ac:graphicFrameMkLst>
        </pc:graphicFrameChg>
        <pc:picChg chg="add del mod">
          <ac:chgData name="Klaas Thys" userId="126531b5-50ea-48e7-a88f-eb5f852f816f" providerId="ADAL" clId="{BCF60625-24B1-40CC-8AED-9B5B2791786F}" dt="2023-05-13T06:27:20.015" v="8599" actId="478"/>
          <ac:picMkLst>
            <pc:docMk/>
            <pc:sldMk cId="2390642781" sldId="605"/>
            <ac:picMk id="6" creationId="{4C7F7289-5291-B7FC-D044-0737AD5D3536}"/>
          </ac:picMkLst>
        </pc:picChg>
        <pc:picChg chg="add del">
          <ac:chgData name="Klaas Thys" userId="126531b5-50ea-48e7-a88f-eb5f852f816f" providerId="ADAL" clId="{BCF60625-24B1-40CC-8AED-9B5B2791786F}" dt="2023-05-13T06:27:48.030" v="8602" actId="22"/>
          <ac:picMkLst>
            <pc:docMk/>
            <pc:sldMk cId="2390642781" sldId="605"/>
            <ac:picMk id="12" creationId="{E2CC9F81-B1DE-9054-49E3-6B8A10662FCC}"/>
          </ac:picMkLst>
        </pc:picChg>
        <pc:picChg chg="add mod">
          <ac:chgData name="Klaas Thys" userId="126531b5-50ea-48e7-a88f-eb5f852f816f" providerId="ADAL" clId="{BCF60625-24B1-40CC-8AED-9B5B2791786F}" dt="2023-05-13T06:28:02.115" v="8604" actId="1076"/>
          <ac:picMkLst>
            <pc:docMk/>
            <pc:sldMk cId="2390642781" sldId="605"/>
            <ac:picMk id="14" creationId="{D6BE668A-16CA-59CE-A6A5-ECF78E137326}"/>
          </ac:picMkLst>
        </pc:picChg>
      </pc:sldChg>
      <pc:sldChg chg="addSp delSp modSp add mod ord delAnim modAnim">
        <pc:chgData name="Klaas Thys" userId="126531b5-50ea-48e7-a88f-eb5f852f816f" providerId="ADAL" clId="{BCF60625-24B1-40CC-8AED-9B5B2791786F}" dt="2023-05-14T08:17:00.403" v="10564"/>
        <pc:sldMkLst>
          <pc:docMk/>
          <pc:sldMk cId="1390343441" sldId="606"/>
        </pc:sldMkLst>
        <pc:spChg chg="del">
          <ac:chgData name="Klaas Thys" userId="126531b5-50ea-48e7-a88f-eb5f852f816f" providerId="ADAL" clId="{BCF60625-24B1-40CC-8AED-9B5B2791786F}" dt="2023-05-13T06:29:00.890" v="8610" actId="478"/>
          <ac:spMkLst>
            <pc:docMk/>
            <pc:sldMk cId="1390343441" sldId="606"/>
            <ac:spMk id="2" creationId="{67BF6461-DBF1-6842-93CF-95BB7CFAD539}"/>
          </ac:spMkLst>
        </pc:spChg>
        <pc:spChg chg="mod">
          <ac:chgData name="Klaas Thys" userId="126531b5-50ea-48e7-a88f-eb5f852f816f" providerId="ADAL" clId="{BCF60625-24B1-40CC-8AED-9B5B2791786F}" dt="2023-05-13T06:56:20.452" v="9326" actId="20577"/>
          <ac:spMkLst>
            <pc:docMk/>
            <pc:sldMk cId="1390343441" sldId="606"/>
            <ac:spMk id="3" creationId="{920CB25B-4978-5E45-9846-BFC36DFE19DD}"/>
          </ac:spMkLst>
        </pc:spChg>
        <pc:spChg chg="add del mod">
          <ac:chgData name="Klaas Thys" userId="126531b5-50ea-48e7-a88f-eb5f852f816f" providerId="ADAL" clId="{BCF60625-24B1-40CC-8AED-9B5B2791786F}" dt="2023-05-13T06:29:56.218" v="8619" actId="478"/>
          <ac:spMkLst>
            <pc:docMk/>
            <pc:sldMk cId="1390343441" sldId="606"/>
            <ac:spMk id="12" creationId="{DCCF6170-6F4F-6672-2A61-079148C002CA}"/>
          </ac:spMkLst>
        </pc:spChg>
        <pc:spChg chg="add del mod">
          <ac:chgData name="Klaas Thys" userId="126531b5-50ea-48e7-a88f-eb5f852f816f" providerId="ADAL" clId="{BCF60625-24B1-40CC-8AED-9B5B2791786F}" dt="2023-05-13T06:32:37.499" v="8648" actId="478"/>
          <ac:spMkLst>
            <pc:docMk/>
            <pc:sldMk cId="1390343441" sldId="606"/>
            <ac:spMk id="13" creationId="{2D2F69F8-3943-3CC5-5A6A-A97F137B5014}"/>
          </ac:spMkLst>
        </pc:spChg>
        <pc:spChg chg="add del mod">
          <ac:chgData name="Klaas Thys" userId="126531b5-50ea-48e7-a88f-eb5f852f816f" providerId="ADAL" clId="{BCF60625-24B1-40CC-8AED-9B5B2791786F}" dt="2023-05-13T06:32:27.162" v="8642" actId="478"/>
          <ac:spMkLst>
            <pc:docMk/>
            <pc:sldMk cId="1390343441" sldId="606"/>
            <ac:spMk id="14" creationId="{A3E6B6C0-99F1-C6E1-2335-DC7372234BAB}"/>
          </ac:spMkLst>
        </pc:spChg>
        <pc:spChg chg="add del mod">
          <ac:chgData name="Klaas Thys" userId="126531b5-50ea-48e7-a88f-eb5f852f816f" providerId="ADAL" clId="{BCF60625-24B1-40CC-8AED-9B5B2791786F}" dt="2023-05-13T06:32:25.624" v="8641" actId="478"/>
          <ac:spMkLst>
            <pc:docMk/>
            <pc:sldMk cId="1390343441" sldId="606"/>
            <ac:spMk id="15" creationId="{16A9F807-03D5-D11A-CA3D-BC5B993880A6}"/>
          </ac:spMkLst>
        </pc:spChg>
        <pc:spChg chg="add del mod">
          <ac:chgData name="Klaas Thys" userId="126531b5-50ea-48e7-a88f-eb5f852f816f" providerId="ADAL" clId="{BCF60625-24B1-40CC-8AED-9B5B2791786F}" dt="2023-05-13T06:32:33.722" v="8647" actId="478"/>
          <ac:spMkLst>
            <pc:docMk/>
            <pc:sldMk cId="1390343441" sldId="606"/>
            <ac:spMk id="16" creationId="{8FBFB0D0-FBB1-3AAE-827F-7C9DBC5375F3}"/>
          </ac:spMkLst>
        </pc:spChg>
        <pc:spChg chg="add del mod">
          <ac:chgData name="Klaas Thys" userId="126531b5-50ea-48e7-a88f-eb5f852f816f" providerId="ADAL" clId="{BCF60625-24B1-40CC-8AED-9B5B2791786F}" dt="2023-05-13T06:32:28.264" v="8643" actId="478"/>
          <ac:spMkLst>
            <pc:docMk/>
            <pc:sldMk cId="1390343441" sldId="606"/>
            <ac:spMk id="17" creationId="{BBC8833E-7098-19A9-8CCC-F506EE4A9E5A}"/>
          </ac:spMkLst>
        </pc:spChg>
        <pc:spChg chg="add del mod">
          <ac:chgData name="Klaas Thys" userId="126531b5-50ea-48e7-a88f-eb5f852f816f" providerId="ADAL" clId="{BCF60625-24B1-40CC-8AED-9B5B2791786F}" dt="2023-05-13T06:32:32.296" v="8646" actId="478"/>
          <ac:spMkLst>
            <pc:docMk/>
            <pc:sldMk cId="1390343441" sldId="606"/>
            <ac:spMk id="18" creationId="{15D432B3-1015-8005-C1B9-B7B325B75EEF}"/>
          </ac:spMkLst>
        </pc:spChg>
        <pc:spChg chg="add mod">
          <ac:chgData name="Klaas Thys" userId="126531b5-50ea-48e7-a88f-eb5f852f816f" providerId="ADAL" clId="{BCF60625-24B1-40CC-8AED-9B5B2791786F}" dt="2023-05-13T08:34:23.377" v="10120" actId="1036"/>
          <ac:spMkLst>
            <pc:docMk/>
            <pc:sldMk cId="1390343441" sldId="606"/>
            <ac:spMk id="21" creationId="{23AAAC41-8E3A-503A-9515-6250F7CD7469}"/>
          </ac:spMkLst>
        </pc:spChg>
        <pc:spChg chg="add mod">
          <ac:chgData name="Klaas Thys" userId="126531b5-50ea-48e7-a88f-eb5f852f816f" providerId="ADAL" clId="{BCF60625-24B1-40CC-8AED-9B5B2791786F}" dt="2023-05-13T08:35:13.818" v="10133" actId="692"/>
          <ac:spMkLst>
            <pc:docMk/>
            <pc:sldMk cId="1390343441" sldId="606"/>
            <ac:spMk id="22" creationId="{303738FF-FD3E-C21C-05C5-BBDC20FD9590}"/>
          </ac:spMkLst>
        </pc:spChg>
        <pc:spChg chg="add mod">
          <ac:chgData name="Klaas Thys" userId="126531b5-50ea-48e7-a88f-eb5f852f816f" providerId="ADAL" clId="{BCF60625-24B1-40CC-8AED-9B5B2791786F}" dt="2023-05-13T08:35:18.527" v="10134" actId="692"/>
          <ac:spMkLst>
            <pc:docMk/>
            <pc:sldMk cId="1390343441" sldId="606"/>
            <ac:spMk id="23" creationId="{43B49C3C-0A95-6F2B-2619-C66833AC7EE0}"/>
          </ac:spMkLst>
        </pc:spChg>
        <pc:spChg chg="add mod">
          <ac:chgData name="Klaas Thys" userId="126531b5-50ea-48e7-a88f-eb5f852f816f" providerId="ADAL" clId="{BCF60625-24B1-40CC-8AED-9B5B2791786F}" dt="2023-05-13T08:34:39.268" v="10125" actId="571"/>
          <ac:spMkLst>
            <pc:docMk/>
            <pc:sldMk cId="1390343441" sldId="606"/>
            <ac:spMk id="25" creationId="{78FEFC57-4548-3A4A-7363-07A3D93684E6}"/>
          </ac:spMkLst>
        </pc:spChg>
        <pc:spChg chg="add mod">
          <ac:chgData name="Klaas Thys" userId="126531b5-50ea-48e7-a88f-eb5f852f816f" providerId="ADAL" clId="{BCF60625-24B1-40CC-8AED-9B5B2791786F}" dt="2023-05-13T08:34:48.221" v="10127" actId="571"/>
          <ac:spMkLst>
            <pc:docMk/>
            <pc:sldMk cId="1390343441" sldId="606"/>
            <ac:spMk id="27" creationId="{D53B8F7B-1682-57ED-BA1D-0FB4B838353D}"/>
          </ac:spMkLst>
        </pc:spChg>
        <pc:spChg chg="add mod">
          <ac:chgData name="Klaas Thys" userId="126531b5-50ea-48e7-a88f-eb5f852f816f" providerId="ADAL" clId="{BCF60625-24B1-40CC-8AED-9B5B2791786F}" dt="2023-05-13T08:35:29.064" v="10136" actId="692"/>
          <ac:spMkLst>
            <pc:docMk/>
            <pc:sldMk cId="1390343441" sldId="606"/>
            <ac:spMk id="28" creationId="{18E170FA-6C55-0C38-8C3C-DCF8EFA7CA64}"/>
          </ac:spMkLst>
        </pc:spChg>
        <pc:spChg chg="add mod">
          <ac:chgData name="Klaas Thys" userId="126531b5-50ea-48e7-a88f-eb5f852f816f" providerId="ADAL" clId="{BCF60625-24B1-40CC-8AED-9B5B2791786F}" dt="2023-05-13T08:34:56.221" v="10130" actId="571"/>
          <ac:spMkLst>
            <pc:docMk/>
            <pc:sldMk cId="1390343441" sldId="606"/>
            <ac:spMk id="30" creationId="{523DB0B5-8FA0-1AA3-5877-19F5736B3872}"/>
          </ac:spMkLst>
        </pc:spChg>
        <pc:spChg chg="add mod">
          <ac:chgData name="Klaas Thys" userId="126531b5-50ea-48e7-a88f-eb5f852f816f" providerId="ADAL" clId="{BCF60625-24B1-40CC-8AED-9B5B2791786F}" dt="2023-05-13T08:35:40.795" v="10137" actId="692"/>
          <ac:spMkLst>
            <pc:docMk/>
            <pc:sldMk cId="1390343441" sldId="606"/>
            <ac:spMk id="31" creationId="{8337BE2E-A685-B731-EA54-CB5615AB5C0F}"/>
          </ac:spMkLst>
        </pc:spChg>
        <pc:spChg chg="add mod">
          <ac:chgData name="Klaas Thys" userId="126531b5-50ea-48e7-a88f-eb5f852f816f" providerId="ADAL" clId="{BCF60625-24B1-40CC-8AED-9B5B2791786F}" dt="2023-05-13T11:36:18.021" v="10560" actId="20577"/>
          <ac:spMkLst>
            <pc:docMk/>
            <pc:sldMk cId="1390343441" sldId="606"/>
            <ac:spMk id="32" creationId="{B39ECCF5-76B4-108D-ECCE-3AEE3BB3A12D}"/>
          </ac:spMkLst>
        </pc:spChg>
        <pc:graphicFrameChg chg="del">
          <ac:chgData name="Klaas Thys" userId="126531b5-50ea-48e7-a88f-eb5f852f816f" providerId="ADAL" clId="{BCF60625-24B1-40CC-8AED-9B5B2791786F}" dt="2023-05-13T06:28:55.182" v="8607" actId="478"/>
          <ac:graphicFrameMkLst>
            <pc:docMk/>
            <pc:sldMk cId="1390343441" sldId="606"/>
            <ac:graphicFrameMk id="7" creationId="{9305311F-57C3-C86A-5B06-5A6FB28B1A10}"/>
          </ac:graphicFrameMkLst>
        </pc:graphicFrameChg>
        <pc:picChg chg="add del mod modCrop">
          <ac:chgData name="Klaas Thys" userId="126531b5-50ea-48e7-a88f-eb5f852f816f" providerId="ADAL" clId="{BCF60625-24B1-40CC-8AED-9B5B2791786F}" dt="2023-05-13T08:33:24.492" v="10105" actId="1076"/>
          <ac:picMkLst>
            <pc:docMk/>
            <pc:sldMk cId="1390343441" sldId="606"/>
            <ac:picMk id="5" creationId="{17F07946-3470-AE4B-35D2-7CA520191F67}"/>
          </ac:picMkLst>
        </pc:picChg>
        <pc:picChg chg="del mod">
          <ac:chgData name="Klaas Thys" userId="126531b5-50ea-48e7-a88f-eb5f852f816f" providerId="ADAL" clId="{BCF60625-24B1-40CC-8AED-9B5B2791786F}" dt="2023-05-13T06:32:39.264" v="8649" actId="478"/>
          <ac:picMkLst>
            <pc:docMk/>
            <pc:sldMk cId="1390343441" sldId="606"/>
            <ac:picMk id="6" creationId="{4C7F7289-5291-B7FC-D044-0737AD5D3536}"/>
          </ac:picMkLst>
        </pc:picChg>
        <pc:picChg chg="add mod">
          <ac:chgData name="Klaas Thys" userId="126531b5-50ea-48e7-a88f-eb5f852f816f" providerId="ADAL" clId="{BCF60625-24B1-40CC-8AED-9B5B2791786F}" dt="2023-05-13T06:33:17.319" v="8651" actId="1076"/>
          <ac:picMkLst>
            <pc:docMk/>
            <pc:sldMk cId="1390343441" sldId="606"/>
            <ac:picMk id="20" creationId="{4BF95A85-5F89-C708-6900-CCE24ED5F870}"/>
          </ac:picMkLst>
        </pc:picChg>
        <pc:picChg chg="add mod">
          <ac:chgData name="Klaas Thys" userId="126531b5-50ea-48e7-a88f-eb5f852f816f" providerId="ADAL" clId="{BCF60625-24B1-40CC-8AED-9B5B2791786F}" dt="2023-05-13T08:34:39.268" v="10125" actId="571"/>
          <ac:picMkLst>
            <pc:docMk/>
            <pc:sldMk cId="1390343441" sldId="606"/>
            <ac:picMk id="24" creationId="{405A8ACD-E4B9-C7EF-72B6-071EF9D834FB}"/>
          </ac:picMkLst>
        </pc:picChg>
        <pc:picChg chg="add mod">
          <ac:chgData name="Klaas Thys" userId="126531b5-50ea-48e7-a88f-eb5f852f816f" providerId="ADAL" clId="{BCF60625-24B1-40CC-8AED-9B5B2791786F}" dt="2023-05-13T08:34:48.221" v="10127" actId="571"/>
          <ac:picMkLst>
            <pc:docMk/>
            <pc:sldMk cId="1390343441" sldId="606"/>
            <ac:picMk id="26" creationId="{F97621DD-26CA-DF26-38FA-320D742B656D}"/>
          </ac:picMkLst>
        </pc:picChg>
        <pc:picChg chg="add mod">
          <ac:chgData name="Klaas Thys" userId="126531b5-50ea-48e7-a88f-eb5f852f816f" providerId="ADAL" clId="{BCF60625-24B1-40CC-8AED-9B5B2791786F}" dt="2023-05-13T08:34:56.221" v="10130" actId="571"/>
          <ac:picMkLst>
            <pc:docMk/>
            <pc:sldMk cId="1390343441" sldId="606"/>
            <ac:picMk id="29" creationId="{DC8D4E0E-C054-A342-66A9-FF261661570C}"/>
          </ac:picMkLst>
        </pc:picChg>
      </pc:sldChg>
      <pc:sldChg chg="modSp add mod ord">
        <pc:chgData name="Klaas Thys" userId="126531b5-50ea-48e7-a88f-eb5f852f816f" providerId="ADAL" clId="{BCF60625-24B1-40CC-8AED-9B5B2791786F}" dt="2023-05-14T08:47:11.352" v="11712" actId="20577"/>
        <pc:sldMkLst>
          <pc:docMk/>
          <pc:sldMk cId="2057394284" sldId="607"/>
        </pc:sldMkLst>
        <pc:spChg chg="mod">
          <ac:chgData name="Klaas Thys" userId="126531b5-50ea-48e7-a88f-eb5f852f816f" providerId="ADAL" clId="{BCF60625-24B1-40CC-8AED-9B5B2791786F}" dt="2023-05-14T08:18:00.701" v="10583" actId="20577"/>
          <ac:spMkLst>
            <pc:docMk/>
            <pc:sldMk cId="2057394284" sldId="607"/>
            <ac:spMk id="3" creationId="{920CB25B-4978-5E45-9846-BFC36DFE19DD}"/>
          </ac:spMkLst>
        </pc:spChg>
        <pc:graphicFrameChg chg="mod modGraphic">
          <ac:chgData name="Klaas Thys" userId="126531b5-50ea-48e7-a88f-eb5f852f816f" providerId="ADAL" clId="{BCF60625-24B1-40CC-8AED-9B5B2791786F}" dt="2023-05-14T08:47:11.352" v="11712" actId="20577"/>
          <ac:graphicFrameMkLst>
            <pc:docMk/>
            <pc:sldMk cId="2057394284" sldId="607"/>
            <ac:graphicFrameMk id="5" creationId="{6F429824-0908-0803-65C7-11335645A30F}"/>
          </ac:graphicFrameMkLst>
        </pc:graphicFrameChg>
      </pc:sldChg>
      <pc:sldChg chg="modSp add del mod">
        <pc:chgData name="Klaas Thys" userId="126531b5-50ea-48e7-a88f-eb5f852f816f" providerId="ADAL" clId="{BCF60625-24B1-40CC-8AED-9B5B2791786F}" dt="2023-05-14T08:18:09.432" v="10586" actId="47"/>
        <pc:sldMkLst>
          <pc:docMk/>
          <pc:sldMk cId="2608959552" sldId="608"/>
        </pc:sldMkLst>
        <pc:spChg chg="mod">
          <ac:chgData name="Klaas Thys" userId="126531b5-50ea-48e7-a88f-eb5f852f816f" providerId="ADAL" clId="{BCF60625-24B1-40CC-8AED-9B5B2791786F}" dt="2023-05-13T08:04:13.413" v="9991" actId="20577"/>
          <ac:spMkLst>
            <pc:docMk/>
            <pc:sldMk cId="2608959552" sldId="608"/>
            <ac:spMk id="3" creationId="{920CB25B-4978-5E45-9846-BFC36DFE19DD}"/>
          </ac:spMkLst>
        </pc:spChg>
        <pc:graphicFrameChg chg="mod modGraphic">
          <ac:chgData name="Klaas Thys" userId="126531b5-50ea-48e7-a88f-eb5f852f816f" providerId="ADAL" clId="{BCF60625-24B1-40CC-8AED-9B5B2791786F}" dt="2023-05-13T08:28:05.315" v="10100" actId="20577"/>
          <ac:graphicFrameMkLst>
            <pc:docMk/>
            <pc:sldMk cId="2608959552" sldId="608"/>
            <ac:graphicFrameMk id="5" creationId="{6F429824-0908-0803-65C7-11335645A30F}"/>
          </ac:graphicFrameMkLst>
        </pc:graphicFrameChg>
      </pc:sldChg>
      <pc:sldChg chg="modSp add del mod">
        <pc:chgData name="Klaas Thys" userId="126531b5-50ea-48e7-a88f-eb5f852f816f" providerId="ADAL" clId="{BCF60625-24B1-40CC-8AED-9B5B2791786F}" dt="2023-05-14T08:27:58.609" v="11406" actId="47"/>
        <pc:sldMkLst>
          <pc:docMk/>
          <pc:sldMk cId="1292698316" sldId="609"/>
        </pc:sldMkLst>
        <pc:spChg chg="mod">
          <ac:chgData name="Klaas Thys" userId="126531b5-50ea-48e7-a88f-eb5f852f816f" providerId="ADAL" clId="{BCF60625-24B1-40CC-8AED-9B5B2791786F}" dt="2023-05-13T09:06:00.145" v="10284" actId="20577"/>
          <ac:spMkLst>
            <pc:docMk/>
            <pc:sldMk cId="1292698316" sldId="609"/>
            <ac:spMk id="3" creationId="{920CB25B-4978-5E45-9846-BFC36DFE19DD}"/>
          </ac:spMkLst>
        </pc:spChg>
        <pc:graphicFrameChg chg="mod modGraphic">
          <ac:chgData name="Klaas Thys" userId="126531b5-50ea-48e7-a88f-eb5f852f816f" providerId="ADAL" clId="{BCF60625-24B1-40CC-8AED-9B5B2791786F}" dt="2023-05-13T09:12:14.255" v="10559" actId="20577"/>
          <ac:graphicFrameMkLst>
            <pc:docMk/>
            <pc:sldMk cId="1292698316" sldId="609"/>
            <ac:graphicFrameMk id="5" creationId="{6F429824-0908-0803-65C7-11335645A30F}"/>
          </ac:graphicFrameMkLst>
        </pc:graphicFrameChg>
      </pc:sldChg>
      <pc:sldChg chg="modSp add mod">
        <pc:chgData name="Klaas Thys" userId="126531b5-50ea-48e7-a88f-eb5f852f816f" providerId="ADAL" clId="{BCF60625-24B1-40CC-8AED-9B5B2791786F}" dt="2023-05-14T08:18:53.234" v="10710" actId="20577"/>
        <pc:sldMkLst>
          <pc:docMk/>
          <pc:sldMk cId="2973297003" sldId="610"/>
        </pc:sldMkLst>
        <pc:spChg chg="mod">
          <ac:chgData name="Klaas Thys" userId="126531b5-50ea-48e7-a88f-eb5f852f816f" providerId="ADAL" clId="{BCF60625-24B1-40CC-8AED-9B5B2791786F}" dt="2023-05-14T08:18:53.234" v="10710" actId="20577"/>
          <ac:spMkLst>
            <pc:docMk/>
            <pc:sldMk cId="2973297003" sldId="610"/>
            <ac:spMk id="3" creationId="{920CB25B-4978-5E45-9846-BFC36DFE19DD}"/>
          </ac:spMkLst>
        </pc:spChg>
        <pc:graphicFrameChg chg="modGraphic">
          <ac:chgData name="Klaas Thys" userId="126531b5-50ea-48e7-a88f-eb5f852f816f" providerId="ADAL" clId="{BCF60625-24B1-40CC-8AED-9B5B2791786F}" dt="2023-05-14T08:17:46.253" v="10572" actId="2165"/>
          <ac:graphicFrameMkLst>
            <pc:docMk/>
            <pc:sldMk cId="2973297003" sldId="610"/>
            <ac:graphicFrameMk id="5" creationId="{6F429824-0908-0803-65C7-11335645A30F}"/>
          </ac:graphicFrameMkLst>
        </pc:graphicFrameChg>
      </pc:sldChg>
      <pc:sldChg chg="add del">
        <pc:chgData name="Klaas Thys" userId="126531b5-50ea-48e7-a88f-eb5f852f816f" providerId="ADAL" clId="{BCF60625-24B1-40CC-8AED-9B5B2791786F}" dt="2023-05-14T08:27:55.567" v="11405" actId="47"/>
        <pc:sldMkLst>
          <pc:docMk/>
          <pc:sldMk cId="1531230498" sldId="611"/>
        </pc:sldMkLst>
      </pc:sldChg>
      <pc:sldChg chg="addSp delSp modSp add mod">
        <pc:chgData name="Klaas Thys" userId="126531b5-50ea-48e7-a88f-eb5f852f816f" providerId="ADAL" clId="{BCF60625-24B1-40CC-8AED-9B5B2791786F}" dt="2023-05-14T08:20:32.061" v="10729" actId="1076"/>
        <pc:sldMkLst>
          <pc:docMk/>
          <pc:sldMk cId="819182810" sldId="612"/>
        </pc:sldMkLst>
        <pc:spChg chg="mod">
          <ac:chgData name="Klaas Thys" userId="126531b5-50ea-48e7-a88f-eb5f852f816f" providerId="ADAL" clId="{BCF60625-24B1-40CC-8AED-9B5B2791786F}" dt="2023-05-14T08:19:25.776" v="10725" actId="20577"/>
          <ac:spMkLst>
            <pc:docMk/>
            <pc:sldMk cId="819182810" sldId="612"/>
            <ac:spMk id="2" creationId="{67BF6461-DBF1-6842-93CF-95BB7CFAD539}"/>
          </ac:spMkLst>
        </pc:spChg>
        <pc:spChg chg="mod">
          <ac:chgData name="Klaas Thys" userId="126531b5-50ea-48e7-a88f-eb5f852f816f" providerId="ADAL" clId="{BCF60625-24B1-40CC-8AED-9B5B2791786F}" dt="2023-05-14T08:19:21.659" v="10720" actId="20577"/>
          <ac:spMkLst>
            <pc:docMk/>
            <pc:sldMk cId="819182810" sldId="612"/>
            <ac:spMk id="3" creationId="{920CB25B-4978-5E45-9846-BFC36DFE19DD}"/>
          </ac:spMkLst>
        </pc:spChg>
        <pc:picChg chg="add mod modCrop">
          <ac:chgData name="Klaas Thys" userId="126531b5-50ea-48e7-a88f-eb5f852f816f" providerId="ADAL" clId="{BCF60625-24B1-40CC-8AED-9B5B2791786F}" dt="2023-05-14T08:20:32.061" v="10729" actId="1076"/>
          <ac:picMkLst>
            <pc:docMk/>
            <pc:sldMk cId="819182810" sldId="612"/>
            <ac:picMk id="6" creationId="{EA32B56E-F246-ADB2-B7A9-79A4494CF4D3}"/>
          </ac:picMkLst>
        </pc:picChg>
        <pc:picChg chg="del">
          <ac:chgData name="Klaas Thys" userId="126531b5-50ea-48e7-a88f-eb5f852f816f" providerId="ADAL" clId="{BCF60625-24B1-40CC-8AED-9B5B2791786F}" dt="2023-05-14T08:20:20.196" v="10726" actId="478"/>
          <ac:picMkLst>
            <pc:docMk/>
            <pc:sldMk cId="819182810" sldId="612"/>
            <ac:picMk id="14" creationId="{D6BE668A-16CA-59CE-A6A5-ECF78E137326}"/>
          </ac:picMkLst>
        </pc:picChg>
      </pc:sldChg>
      <pc:sldChg chg="modSp add mod">
        <pc:chgData name="Klaas Thys" userId="126531b5-50ea-48e7-a88f-eb5f852f816f" providerId="ADAL" clId="{BCF60625-24B1-40CC-8AED-9B5B2791786F}" dt="2023-05-30T09:47:00.565" v="11854" actId="20577"/>
        <pc:sldMkLst>
          <pc:docMk/>
          <pc:sldMk cId="1350803124" sldId="613"/>
        </pc:sldMkLst>
        <pc:spChg chg="mod">
          <ac:chgData name="Klaas Thys" userId="126531b5-50ea-48e7-a88f-eb5f852f816f" providerId="ADAL" clId="{BCF60625-24B1-40CC-8AED-9B5B2791786F}" dt="2023-05-14T08:46:08.977" v="11680" actId="20577"/>
          <ac:spMkLst>
            <pc:docMk/>
            <pc:sldMk cId="1350803124" sldId="613"/>
            <ac:spMk id="3" creationId="{920CB25B-4978-5E45-9846-BFC36DFE19DD}"/>
          </ac:spMkLst>
        </pc:spChg>
        <pc:graphicFrameChg chg="mod modGraphic">
          <ac:chgData name="Klaas Thys" userId="126531b5-50ea-48e7-a88f-eb5f852f816f" providerId="ADAL" clId="{BCF60625-24B1-40CC-8AED-9B5B2791786F}" dt="2023-05-30T09:47:00.565" v="11854" actId="20577"/>
          <ac:graphicFrameMkLst>
            <pc:docMk/>
            <pc:sldMk cId="1350803124" sldId="613"/>
            <ac:graphicFrameMk id="5" creationId="{6F429824-0908-0803-65C7-11335645A30F}"/>
          </ac:graphicFrameMkLst>
        </pc:graphicFrameChg>
      </pc:sldChg>
      <pc:sldChg chg="modSp add mod ord">
        <pc:chgData name="Klaas Thys" userId="126531b5-50ea-48e7-a88f-eb5f852f816f" providerId="ADAL" clId="{BCF60625-24B1-40CC-8AED-9B5B2791786F}" dt="2023-05-31T09:38:24.750" v="11860" actId="20577"/>
        <pc:sldMkLst>
          <pc:docMk/>
          <pc:sldMk cId="3609575705" sldId="614"/>
        </pc:sldMkLst>
        <pc:spChg chg="mod">
          <ac:chgData name="Klaas Thys" userId="126531b5-50ea-48e7-a88f-eb5f852f816f" providerId="ADAL" clId="{BCF60625-24B1-40CC-8AED-9B5B2791786F}" dt="2023-05-14T08:23:00.539" v="11058" actId="20577"/>
          <ac:spMkLst>
            <pc:docMk/>
            <pc:sldMk cId="3609575705" sldId="614"/>
            <ac:spMk id="3" creationId="{920CB25B-4978-5E45-9846-BFC36DFE19DD}"/>
          </ac:spMkLst>
        </pc:spChg>
        <pc:graphicFrameChg chg="modGraphic">
          <ac:chgData name="Klaas Thys" userId="126531b5-50ea-48e7-a88f-eb5f852f816f" providerId="ADAL" clId="{BCF60625-24B1-40CC-8AED-9B5B2791786F}" dt="2023-05-31T09:38:24.750" v="11860" actId="20577"/>
          <ac:graphicFrameMkLst>
            <pc:docMk/>
            <pc:sldMk cId="3609575705" sldId="614"/>
            <ac:graphicFrameMk id="5" creationId="{6F429824-0908-0803-65C7-11335645A30F}"/>
          </ac:graphicFrameMkLst>
        </pc:graphicFrameChg>
      </pc:sldChg>
      <pc:sldChg chg="modSp add mod">
        <pc:chgData name="Klaas Thys" userId="126531b5-50ea-48e7-a88f-eb5f852f816f" providerId="ADAL" clId="{BCF60625-24B1-40CC-8AED-9B5B2791786F}" dt="2023-05-31T09:38:11.550" v="11857" actId="20577"/>
        <pc:sldMkLst>
          <pc:docMk/>
          <pc:sldMk cId="2698067191" sldId="615"/>
        </pc:sldMkLst>
        <pc:spChg chg="mod">
          <ac:chgData name="Klaas Thys" userId="126531b5-50ea-48e7-a88f-eb5f852f816f" providerId="ADAL" clId="{BCF60625-24B1-40CC-8AED-9B5B2791786F}" dt="2023-05-14T08:46:17.805" v="11693" actId="20577"/>
          <ac:spMkLst>
            <pc:docMk/>
            <pc:sldMk cId="2698067191" sldId="615"/>
            <ac:spMk id="3" creationId="{920CB25B-4978-5E45-9846-BFC36DFE19DD}"/>
          </ac:spMkLst>
        </pc:spChg>
        <pc:graphicFrameChg chg="modGraphic">
          <ac:chgData name="Klaas Thys" userId="126531b5-50ea-48e7-a88f-eb5f852f816f" providerId="ADAL" clId="{BCF60625-24B1-40CC-8AED-9B5B2791786F}" dt="2023-05-31T09:38:11.550" v="11857" actId="20577"/>
          <ac:graphicFrameMkLst>
            <pc:docMk/>
            <pc:sldMk cId="2698067191" sldId="615"/>
            <ac:graphicFrameMk id="5" creationId="{6F429824-0908-0803-65C7-11335645A30F}"/>
          </ac:graphicFrameMkLst>
        </pc:graphicFrameChg>
      </pc:sldChg>
      <pc:sldChg chg="addSp delSp modSp add mod">
        <pc:chgData name="Klaas Thys" userId="126531b5-50ea-48e7-a88f-eb5f852f816f" providerId="ADAL" clId="{BCF60625-24B1-40CC-8AED-9B5B2791786F}" dt="2023-05-14T08:45:49.524" v="11672" actId="1076"/>
        <pc:sldMkLst>
          <pc:docMk/>
          <pc:sldMk cId="593661522" sldId="616"/>
        </pc:sldMkLst>
        <pc:spChg chg="mod">
          <ac:chgData name="Klaas Thys" userId="126531b5-50ea-48e7-a88f-eb5f852f816f" providerId="ADAL" clId="{BCF60625-24B1-40CC-8AED-9B5B2791786F}" dt="2023-05-14T08:44:49.899" v="11662" actId="20577"/>
          <ac:spMkLst>
            <pc:docMk/>
            <pc:sldMk cId="593661522" sldId="616"/>
            <ac:spMk id="3" creationId="{920CB25B-4978-5E45-9846-BFC36DFE19DD}"/>
          </ac:spMkLst>
        </pc:spChg>
        <pc:graphicFrameChg chg="del">
          <ac:chgData name="Klaas Thys" userId="126531b5-50ea-48e7-a88f-eb5f852f816f" providerId="ADAL" clId="{BCF60625-24B1-40CC-8AED-9B5B2791786F}" dt="2023-05-14T08:44:53.304" v="11663" actId="478"/>
          <ac:graphicFrameMkLst>
            <pc:docMk/>
            <pc:sldMk cId="593661522" sldId="616"/>
            <ac:graphicFrameMk id="5" creationId="{6F429824-0908-0803-65C7-11335645A30F}"/>
          </ac:graphicFrameMkLst>
        </pc:graphicFrameChg>
        <pc:picChg chg="add mod">
          <ac:chgData name="Klaas Thys" userId="126531b5-50ea-48e7-a88f-eb5f852f816f" providerId="ADAL" clId="{BCF60625-24B1-40CC-8AED-9B5B2791786F}" dt="2023-05-14T08:45:49.524" v="11672" actId="1076"/>
          <ac:picMkLst>
            <pc:docMk/>
            <pc:sldMk cId="593661522" sldId="616"/>
            <ac:picMk id="7" creationId="{7BDC8E3A-3D45-B5DB-B4CE-313E08972136}"/>
          </ac:picMkLst>
        </pc:picChg>
        <pc:picChg chg="add mod">
          <ac:chgData name="Klaas Thys" userId="126531b5-50ea-48e7-a88f-eb5f852f816f" providerId="ADAL" clId="{BCF60625-24B1-40CC-8AED-9B5B2791786F}" dt="2023-05-14T08:45:45.133" v="11670" actId="1076"/>
          <ac:picMkLst>
            <pc:docMk/>
            <pc:sldMk cId="593661522" sldId="616"/>
            <ac:picMk id="12" creationId="{03E139D7-F8A8-00EB-A723-5464AEEE2155}"/>
          </ac:picMkLst>
        </pc:picChg>
      </pc:sldChg>
      <pc:sldChg chg="delSp modSp add del mod ord">
        <pc:chgData name="Klaas Thys" userId="126531b5-50ea-48e7-a88f-eb5f852f816f" providerId="ADAL" clId="{BCF60625-24B1-40CC-8AED-9B5B2791786F}" dt="2023-05-15T07:24:50.427" v="11851" actId="47"/>
        <pc:sldMkLst>
          <pc:docMk/>
          <pc:sldMk cId="1169770124" sldId="617"/>
        </pc:sldMkLst>
        <pc:spChg chg="mod">
          <ac:chgData name="Klaas Thys" userId="126531b5-50ea-48e7-a88f-eb5f852f816f" providerId="ADAL" clId="{BCF60625-24B1-40CC-8AED-9B5B2791786F}" dt="2023-05-15T07:20:52.920" v="11726" actId="20577"/>
          <ac:spMkLst>
            <pc:docMk/>
            <pc:sldMk cId="1169770124" sldId="617"/>
            <ac:spMk id="3" creationId="{920CB25B-4978-5E45-9846-BFC36DFE19DD}"/>
          </ac:spMkLst>
        </pc:spChg>
        <pc:picChg chg="del">
          <ac:chgData name="Klaas Thys" userId="126531b5-50ea-48e7-a88f-eb5f852f816f" providerId="ADAL" clId="{BCF60625-24B1-40CC-8AED-9B5B2791786F}" dt="2023-05-15T07:20:55.712" v="11728" actId="478"/>
          <ac:picMkLst>
            <pc:docMk/>
            <pc:sldMk cId="1169770124" sldId="617"/>
            <ac:picMk id="7" creationId="{7BDC8E3A-3D45-B5DB-B4CE-313E08972136}"/>
          </ac:picMkLst>
        </pc:picChg>
        <pc:picChg chg="del">
          <ac:chgData name="Klaas Thys" userId="126531b5-50ea-48e7-a88f-eb5f852f816f" providerId="ADAL" clId="{BCF60625-24B1-40CC-8AED-9B5B2791786F}" dt="2023-05-15T07:20:54.194" v="11727" actId="478"/>
          <ac:picMkLst>
            <pc:docMk/>
            <pc:sldMk cId="1169770124" sldId="617"/>
            <ac:picMk id="12" creationId="{03E139D7-F8A8-00EB-A723-5464AEEE2155}"/>
          </ac:picMkLst>
        </pc:picChg>
      </pc:sldChg>
      <pc:sldChg chg="addSp delSp modSp add mod">
        <pc:chgData name="Klaas Thys" userId="126531b5-50ea-48e7-a88f-eb5f852f816f" providerId="ADAL" clId="{BCF60625-24B1-40CC-8AED-9B5B2791786F}" dt="2023-05-15T07:24:38.276" v="11850" actId="207"/>
        <pc:sldMkLst>
          <pc:docMk/>
          <pc:sldMk cId="325692070" sldId="618"/>
        </pc:sldMkLst>
        <pc:spChg chg="add mod">
          <ac:chgData name="Klaas Thys" userId="126531b5-50ea-48e7-a88f-eb5f852f816f" providerId="ADAL" clId="{BCF60625-24B1-40CC-8AED-9B5B2791786F}" dt="2023-05-15T07:24:38.276" v="11850" actId="207"/>
          <ac:spMkLst>
            <pc:docMk/>
            <pc:sldMk cId="325692070" sldId="618"/>
            <ac:spMk id="2" creationId="{3E95E108-072B-3A84-DB64-D6567EFFA368}"/>
          </ac:spMkLst>
        </pc:spChg>
        <pc:spChg chg="mod">
          <ac:chgData name="Klaas Thys" userId="126531b5-50ea-48e7-a88f-eb5f852f816f" providerId="ADAL" clId="{BCF60625-24B1-40CC-8AED-9B5B2791786F}" dt="2023-05-15T07:22:17.755" v="11768" actId="20577"/>
          <ac:spMkLst>
            <pc:docMk/>
            <pc:sldMk cId="325692070" sldId="618"/>
            <ac:spMk id="3" creationId="{920CB25B-4978-5E45-9846-BFC36DFE19DD}"/>
          </ac:spMkLst>
        </pc:spChg>
        <pc:spChg chg="mod">
          <ac:chgData name="Klaas Thys" userId="126531b5-50ea-48e7-a88f-eb5f852f816f" providerId="ADAL" clId="{BCF60625-24B1-40CC-8AED-9B5B2791786F}" dt="2023-05-15T07:21:49.396" v="11763" actId="1076"/>
          <ac:spMkLst>
            <pc:docMk/>
            <pc:sldMk cId="325692070" sldId="618"/>
            <ac:spMk id="21" creationId="{23AAAC41-8E3A-503A-9515-6250F7CD7469}"/>
          </ac:spMkLst>
        </pc:spChg>
        <pc:spChg chg="mod">
          <ac:chgData name="Klaas Thys" userId="126531b5-50ea-48e7-a88f-eb5f852f816f" providerId="ADAL" clId="{BCF60625-24B1-40CC-8AED-9B5B2791786F}" dt="2023-05-15T07:21:53.280" v="11764" actId="1076"/>
          <ac:spMkLst>
            <pc:docMk/>
            <pc:sldMk cId="325692070" sldId="618"/>
            <ac:spMk id="22" creationId="{303738FF-FD3E-C21C-05C5-BBDC20FD9590}"/>
          </ac:spMkLst>
        </pc:spChg>
        <pc:spChg chg="mod">
          <ac:chgData name="Klaas Thys" userId="126531b5-50ea-48e7-a88f-eb5f852f816f" providerId="ADAL" clId="{BCF60625-24B1-40CC-8AED-9B5B2791786F}" dt="2023-05-15T07:21:56.335" v="11765" actId="1076"/>
          <ac:spMkLst>
            <pc:docMk/>
            <pc:sldMk cId="325692070" sldId="618"/>
            <ac:spMk id="23" creationId="{43B49C3C-0A95-6F2B-2619-C66833AC7EE0}"/>
          </ac:spMkLst>
        </pc:spChg>
        <pc:spChg chg="mod">
          <ac:chgData name="Klaas Thys" userId="126531b5-50ea-48e7-a88f-eb5f852f816f" providerId="ADAL" clId="{BCF60625-24B1-40CC-8AED-9B5B2791786F}" dt="2023-05-15T07:21:59.375" v="11766" actId="1076"/>
          <ac:spMkLst>
            <pc:docMk/>
            <pc:sldMk cId="325692070" sldId="618"/>
            <ac:spMk id="28" creationId="{18E170FA-6C55-0C38-8C3C-DCF8EFA7CA64}"/>
          </ac:spMkLst>
        </pc:spChg>
        <pc:spChg chg="mod">
          <ac:chgData name="Klaas Thys" userId="126531b5-50ea-48e7-a88f-eb5f852f816f" providerId="ADAL" clId="{BCF60625-24B1-40CC-8AED-9B5B2791786F}" dt="2023-05-15T07:22:03.370" v="11767" actId="1076"/>
          <ac:spMkLst>
            <pc:docMk/>
            <pc:sldMk cId="325692070" sldId="618"/>
            <ac:spMk id="31" creationId="{8337BE2E-A685-B731-EA54-CB5615AB5C0F}"/>
          </ac:spMkLst>
        </pc:spChg>
        <pc:picChg chg="del">
          <ac:chgData name="Klaas Thys" userId="126531b5-50ea-48e7-a88f-eb5f852f816f" providerId="ADAL" clId="{BCF60625-24B1-40CC-8AED-9B5B2791786F}" dt="2023-05-15T07:21:38.011" v="11761" actId="478"/>
          <ac:picMkLst>
            <pc:docMk/>
            <pc:sldMk cId="325692070" sldId="618"/>
            <ac:picMk id="5" creationId="{17F07946-3470-AE4B-35D2-7CA520191F67}"/>
          </ac:picMkLst>
        </pc:picChg>
        <pc:picChg chg="mod">
          <ac:chgData name="Klaas Thys" userId="126531b5-50ea-48e7-a88f-eb5f852f816f" providerId="ADAL" clId="{BCF60625-24B1-40CC-8AED-9B5B2791786F}" dt="2023-05-15T07:21:44.924" v="11762" actId="1076"/>
          <ac:picMkLst>
            <pc:docMk/>
            <pc:sldMk cId="325692070" sldId="618"/>
            <ac:picMk id="20" creationId="{4BF95A85-5F89-C708-6900-CCE24ED5F870}"/>
          </ac:picMkLst>
        </pc:picChg>
      </pc:sldChg>
    </pc:docChg>
  </pc:docChgLst>
  <pc:docChgLst>
    <pc:chgData name="Klaas Thys" userId="126531b5-50ea-48e7-a88f-eb5f852f816f" providerId="ADAL" clId="{24BAA66A-A5E9-447C-B69E-C1675D5590D8}"/>
    <pc:docChg chg="undo custSel addSld delSld modSld sldOrd">
      <pc:chgData name="Klaas Thys" userId="126531b5-50ea-48e7-a88f-eb5f852f816f" providerId="ADAL" clId="{24BAA66A-A5E9-447C-B69E-C1675D5590D8}" dt="2023-03-10T09:48:10.138" v="4498"/>
      <pc:docMkLst>
        <pc:docMk/>
      </pc:docMkLst>
      <pc:sldChg chg="modSp mod">
        <pc:chgData name="Klaas Thys" userId="126531b5-50ea-48e7-a88f-eb5f852f816f" providerId="ADAL" clId="{24BAA66A-A5E9-447C-B69E-C1675D5590D8}" dt="2023-03-09T16:01:27.658" v="4161" actId="207"/>
        <pc:sldMkLst>
          <pc:docMk/>
          <pc:sldMk cId="1792110934" sldId="391"/>
        </pc:sldMkLst>
        <pc:spChg chg="mod">
          <ac:chgData name="Klaas Thys" userId="126531b5-50ea-48e7-a88f-eb5f852f816f" providerId="ADAL" clId="{24BAA66A-A5E9-447C-B69E-C1675D5590D8}" dt="2023-03-09T16:01:27.658" v="4161" actId="207"/>
          <ac:spMkLst>
            <pc:docMk/>
            <pc:sldMk cId="1792110934" sldId="391"/>
            <ac:spMk id="2" creationId="{14D91D4D-3EF2-A04A-B7BC-617021053DDA}"/>
          </ac:spMkLst>
        </pc:spChg>
        <pc:spChg chg="mod">
          <ac:chgData name="Klaas Thys" userId="126531b5-50ea-48e7-a88f-eb5f852f816f" providerId="ADAL" clId="{24BAA66A-A5E9-447C-B69E-C1675D5590D8}" dt="2023-03-07T09:16:00.300" v="388" actId="20577"/>
          <ac:spMkLst>
            <pc:docMk/>
            <pc:sldMk cId="1792110934" sldId="391"/>
            <ac:spMk id="3" creationId="{FB70D9CA-5B56-494A-BDE3-703BA6FFD15F}"/>
          </ac:spMkLst>
        </pc:spChg>
      </pc:sldChg>
      <pc:sldChg chg="modSp mod modAnim">
        <pc:chgData name="Klaas Thys" userId="126531b5-50ea-48e7-a88f-eb5f852f816f" providerId="ADAL" clId="{24BAA66A-A5E9-447C-B69E-C1675D5590D8}" dt="2023-03-09T13:22:08.972" v="757" actId="20577"/>
        <pc:sldMkLst>
          <pc:docMk/>
          <pc:sldMk cId="2368613726" sldId="396"/>
        </pc:sldMkLst>
        <pc:spChg chg="mod">
          <ac:chgData name="Klaas Thys" userId="126531b5-50ea-48e7-a88f-eb5f852f816f" providerId="ADAL" clId="{24BAA66A-A5E9-447C-B69E-C1675D5590D8}" dt="2023-03-09T13:22:08.972" v="757" actId="20577"/>
          <ac:spMkLst>
            <pc:docMk/>
            <pc:sldMk cId="2368613726" sldId="396"/>
            <ac:spMk id="2" creationId="{67BF6461-DBF1-6842-93CF-95BB7CFAD539}"/>
          </ac:spMkLst>
        </pc:spChg>
        <pc:spChg chg="mod">
          <ac:chgData name="Klaas Thys" userId="126531b5-50ea-48e7-a88f-eb5f852f816f" providerId="ADAL" clId="{24BAA66A-A5E9-447C-B69E-C1675D5590D8}" dt="2023-03-09T13:18:44.417" v="723" actId="20577"/>
          <ac:spMkLst>
            <pc:docMk/>
            <pc:sldMk cId="2368613726" sldId="396"/>
            <ac:spMk id="3" creationId="{920CB25B-4978-5E45-9846-BFC36DFE19DD}"/>
          </ac:spMkLst>
        </pc:spChg>
      </pc:sldChg>
      <pc:sldChg chg="modSp add mod modAnim">
        <pc:chgData name="Klaas Thys" userId="126531b5-50ea-48e7-a88f-eb5f852f816f" providerId="ADAL" clId="{24BAA66A-A5E9-447C-B69E-C1675D5590D8}" dt="2023-03-09T13:26:31.272" v="968" actId="108"/>
        <pc:sldMkLst>
          <pc:docMk/>
          <pc:sldMk cId="2616379773" sldId="397"/>
        </pc:sldMkLst>
        <pc:spChg chg="mod">
          <ac:chgData name="Klaas Thys" userId="126531b5-50ea-48e7-a88f-eb5f852f816f" providerId="ADAL" clId="{24BAA66A-A5E9-447C-B69E-C1675D5590D8}" dt="2023-03-09T13:26:31.272" v="968" actId="108"/>
          <ac:spMkLst>
            <pc:docMk/>
            <pc:sldMk cId="2616379773" sldId="397"/>
            <ac:spMk id="2" creationId="{67BF6461-DBF1-6842-93CF-95BB7CFAD539}"/>
          </ac:spMkLst>
        </pc:spChg>
        <pc:spChg chg="mod">
          <ac:chgData name="Klaas Thys" userId="126531b5-50ea-48e7-a88f-eb5f852f816f" providerId="ADAL" clId="{24BAA66A-A5E9-447C-B69E-C1675D5590D8}" dt="2023-03-09T13:22:29.675" v="770" actId="20577"/>
          <ac:spMkLst>
            <pc:docMk/>
            <pc:sldMk cId="2616379773" sldId="397"/>
            <ac:spMk id="3" creationId="{920CB25B-4978-5E45-9846-BFC36DFE19DD}"/>
          </ac:spMkLst>
        </pc:spChg>
      </pc:sldChg>
      <pc:sldChg chg="del">
        <pc:chgData name="Klaas Thys" userId="126531b5-50ea-48e7-a88f-eb5f852f816f" providerId="ADAL" clId="{24BAA66A-A5E9-447C-B69E-C1675D5590D8}" dt="2023-03-09T13:19:10.073" v="752" actId="47"/>
        <pc:sldMkLst>
          <pc:docMk/>
          <pc:sldMk cId="4194443506" sldId="397"/>
        </pc:sldMkLst>
      </pc:sldChg>
      <pc:sldChg chg="modSp del mod ord modAnim">
        <pc:chgData name="Klaas Thys" userId="126531b5-50ea-48e7-a88f-eb5f852f816f" providerId="ADAL" clId="{24BAA66A-A5E9-447C-B69E-C1675D5590D8}" dt="2023-03-09T13:18:38.182" v="711" actId="47"/>
        <pc:sldMkLst>
          <pc:docMk/>
          <pc:sldMk cId="310432416" sldId="398"/>
        </pc:sldMkLst>
        <pc:spChg chg="mod">
          <ac:chgData name="Klaas Thys" userId="126531b5-50ea-48e7-a88f-eb5f852f816f" providerId="ADAL" clId="{24BAA66A-A5E9-447C-B69E-C1675D5590D8}" dt="2023-03-07T09:15:41.104" v="375" actId="255"/>
          <ac:spMkLst>
            <pc:docMk/>
            <pc:sldMk cId="310432416" sldId="398"/>
            <ac:spMk id="2" creationId="{67BF6461-DBF1-6842-93CF-95BB7CFAD539}"/>
          </ac:spMkLst>
        </pc:spChg>
        <pc:spChg chg="mod">
          <ac:chgData name="Klaas Thys" userId="126531b5-50ea-48e7-a88f-eb5f852f816f" providerId="ADAL" clId="{24BAA66A-A5E9-447C-B69E-C1675D5590D8}" dt="2023-03-07T09:10:40.261" v="12" actId="20577"/>
          <ac:spMkLst>
            <pc:docMk/>
            <pc:sldMk cId="310432416" sldId="398"/>
            <ac:spMk id="3" creationId="{920CB25B-4978-5E45-9846-BFC36DFE19DD}"/>
          </ac:spMkLst>
        </pc:spChg>
      </pc:sldChg>
      <pc:sldChg chg="modSp add mod modAnim">
        <pc:chgData name="Klaas Thys" userId="126531b5-50ea-48e7-a88f-eb5f852f816f" providerId="ADAL" clId="{24BAA66A-A5E9-447C-B69E-C1675D5590D8}" dt="2023-03-09T13:35:36.632" v="1565" actId="20577"/>
        <pc:sldMkLst>
          <pc:docMk/>
          <pc:sldMk cId="617528569" sldId="398"/>
        </pc:sldMkLst>
        <pc:spChg chg="mod">
          <ac:chgData name="Klaas Thys" userId="126531b5-50ea-48e7-a88f-eb5f852f816f" providerId="ADAL" clId="{24BAA66A-A5E9-447C-B69E-C1675D5590D8}" dt="2023-03-09T13:35:36.632" v="1565" actId="20577"/>
          <ac:spMkLst>
            <pc:docMk/>
            <pc:sldMk cId="617528569" sldId="398"/>
            <ac:spMk id="2" creationId="{67BF6461-DBF1-6842-93CF-95BB7CFAD539}"/>
          </ac:spMkLst>
        </pc:spChg>
        <pc:spChg chg="mod">
          <ac:chgData name="Klaas Thys" userId="126531b5-50ea-48e7-a88f-eb5f852f816f" providerId="ADAL" clId="{24BAA66A-A5E9-447C-B69E-C1675D5590D8}" dt="2023-03-09T13:26:51.735" v="977" actId="20577"/>
          <ac:spMkLst>
            <pc:docMk/>
            <pc:sldMk cId="617528569" sldId="398"/>
            <ac:spMk id="3" creationId="{920CB25B-4978-5E45-9846-BFC36DFE19DD}"/>
          </ac:spMkLst>
        </pc:spChg>
      </pc:sldChg>
      <pc:sldChg chg="modSp add modAnim">
        <pc:chgData name="Klaas Thys" userId="126531b5-50ea-48e7-a88f-eb5f852f816f" providerId="ADAL" clId="{24BAA66A-A5E9-447C-B69E-C1675D5590D8}" dt="2023-03-09T13:32:30.217" v="1209" actId="6549"/>
        <pc:sldMkLst>
          <pc:docMk/>
          <pc:sldMk cId="930345182" sldId="399"/>
        </pc:sldMkLst>
        <pc:spChg chg="mod">
          <ac:chgData name="Klaas Thys" userId="126531b5-50ea-48e7-a88f-eb5f852f816f" providerId="ADAL" clId="{24BAA66A-A5E9-447C-B69E-C1675D5590D8}" dt="2023-03-09T13:32:30.217" v="1209" actId="6549"/>
          <ac:spMkLst>
            <pc:docMk/>
            <pc:sldMk cId="930345182" sldId="399"/>
            <ac:spMk id="2" creationId="{67BF6461-DBF1-6842-93CF-95BB7CFAD539}"/>
          </ac:spMkLst>
        </pc:spChg>
      </pc:sldChg>
      <pc:sldChg chg="del">
        <pc:chgData name="Klaas Thys" userId="126531b5-50ea-48e7-a88f-eb5f852f816f" providerId="ADAL" clId="{24BAA66A-A5E9-447C-B69E-C1675D5590D8}" dt="2023-03-09T13:19:10.073" v="752" actId="47"/>
        <pc:sldMkLst>
          <pc:docMk/>
          <pc:sldMk cId="1547554797" sldId="399"/>
        </pc:sldMkLst>
      </pc:sldChg>
      <pc:sldChg chg="del">
        <pc:chgData name="Klaas Thys" userId="126531b5-50ea-48e7-a88f-eb5f852f816f" providerId="ADAL" clId="{24BAA66A-A5E9-447C-B69E-C1675D5590D8}" dt="2023-03-09T13:19:10.073" v="752" actId="47"/>
        <pc:sldMkLst>
          <pc:docMk/>
          <pc:sldMk cId="1399042020" sldId="400"/>
        </pc:sldMkLst>
      </pc:sldChg>
      <pc:sldChg chg="modSp add ord modAnim">
        <pc:chgData name="Klaas Thys" userId="126531b5-50ea-48e7-a88f-eb5f852f816f" providerId="ADAL" clId="{24BAA66A-A5E9-447C-B69E-C1675D5590D8}" dt="2023-03-09T13:38:50.563" v="1902"/>
        <pc:sldMkLst>
          <pc:docMk/>
          <pc:sldMk cId="2300759768" sldId="400"/>
        </pc:sldMkLst>
        <pc:spChg chg="mod">
          <ac:chgData name="Klaas Thys" userId="126531b5-50ea-48e7-a88f-eb5f852f816f" providerId="ADAL" clId="{24BAA66A-A5E9-447C-B69E-C1675D5590D8}" dt="2023-03-09T13:36:33.574" v="1791" actId="20577"/>
          <ac:spMkLst>
            <pc:docMk/>
            <pc:sldMk cId="2300759768" sldId="400"/>
            <ac:spMk id="2" creationId="{67BF6461-DBF1-6842-93CF-95BB7CFAD539}"/>
          </ac:spMkLst>
        </pc:spChg>
      </pc:sldChg>
      <pc:sldChg chg="del">
        <pc:chgData name="Klaas Thys" userId="126531b5-50ea-48e7-a88f-eb5f852f816f" providerId="ADAL" clId="{24BAA66A-A5E9-447C-B69E-C1675D5590D8}" dt="2023-03-09T13:19:10.073" v="752" actId="47"/>
        <pc:sldMkLst>
          <pc:docMk/>
          <pc:sldMk cId="1335476598" sldId="401"/>
        </pc:sldMkLst>
      </pc:sldChg>
      <pc:sldChg chg="modSp add mod modAnim">
        <pc:chgData name="Klaas Thys" userId="126531b5-50ea-48e7-a88f-eb5f852f816f" providerId="ADAL" clId="{24BAA66A-A5E9-447C-B69E-C1675D5590D8}" dt="2023-03-09T13:39:19.534" v="1998" actId="20577"/>
        <pc:sldMkLst>
          <pc:docMk/>
          <pc:sldMk cId="3794651947" sldId="401"/>
        </pc:sldMkLst>
        <pc:spChg chg="mod">
          <ac:chgData name="Klaas Thys" userId="126531b5-50ea-48e7-a88f-eb5f852f816f" providerId="ADAL" clId="{24BAA66A-A5E9-447C-B69E-C1675D5590D8}" dt="2023-03-09T13:39:19.534" v="1998" actId="20577"/>
          <ac:spMkLst>
            <pc:docMk/>
            <pc:sldMk cId="3794651947" sldId="401"/>
            <ac:spMk id="2" creationId="{67BF6461-DBF1-6842-93CF-95BB7CFAD539}"/>
          </ac:spMkLst>
        </pc:spChg>
        <pc:spChg chg="mod">
          <ac:chgData name="Klaas Thys" userId="126531b5-50ea-48e7-a88f-eb5f852f816f" providerId="ADAL" clId="{24BAA66A-A5E9-447C-B69E-C1675D5590D8}" dt="2023-03-09T13:38:53.351" v="1904" actId="20577"/>
          <ac:spMkLst>
            <pc:docMk/>
            <pc:sldMk cId="3794651947" sldId="401"/>
            <ac:spMk id="3" creationId="{920CB25B-4978-5E45-9846-BFC36DFE19DD}"/>
          </ac:spMkLst>
        </pc:spChg>
      </pc:sldChg>
      <pc:sldChg chg="del">
        <pc:chgData name="Klaas Thys" userId="126531b5-50ea-48e7-a88f-eb5f852f816f" providerId="ADAL" clId="{24BAA66A-A5E9-447C-B69E-C1675D5590D8}" dt="2023-03-09T13:19:10.073" v="752" actId="47"/>
        <pc:sldMkLst>
          <pc:docMk/>
          <pc:sldMk cId="1150843384" sldId="402"/>
        </pc:sldMkLst>
      </pc:sldChg>
      <pc:sldChg chg="modSp add mod modAnim">
        <pc:chgData name="Klaas Thys" userId="126531b5-50ea-48e7-a88f-eb5f852f816f" providerId="ADAL" clId="{24BAA66A-A5E9-447C-B69E-C1675D5590D8}" dt="2023-03-09T15:47:51.038" v="3072" actId="20577"/>
        <pc:sldMkLst>
          <pc:docMk/>
          <pc:sldMk cId="2236145127" sldId="402"/>
        </pc:sldMkLst>
        <pc:spChg chg="mod">
          <ac:chgData name="Klaas Thys" userId="126531b5-50ea-48e7-a88f-eb5f852f816f" providerId="ADAL" clId="{24BAA66A-A5E9-447C-B69E-C1675D5590D8}" dt="2023-03-09T15:42:17.515" v="2635" actId="108"/>
          <ac:spMkLst>
            <pc:docMk/>
            <pc:sldMk cId="2236145127" sldId="402"/>
            <ac:spMk id="2" creationId="{67BF6461-DBF1-6842-93CF-95BB7CFAD539}"/>
          </ac:spMkLst>
        </pc:spChg>
        <pc:spChg chg="mod">
          <ac:chgData name="Klaas Thys" userId="126531b5-50ea-48e7-a88f-eb5f852f816f" providerId="ADAL" clId="{24BAA66A-A5E9-447C-B69E-C1675D5590D8}" dt="2023-03-09T15:47:51.038" v="3072" actId="20577"/>
          <ac:spMkLst>
            <pc:docMk/>
            <pc:sldMk cId="2236145127" sldId="402"/>
            <ac:spMk id="3" creationId="{920CB25B-4978-5E45-9846-BFC36DFE19DD}"/>
          </ac:spMkLst>
        </pc:spChg>
      </pc:sldChg>
      <pc:sldChg chg="del">
        <pc:chgData name="Klaas Thys" userId="126531b5-50ea-48e7-a88f-eb5f852f816f" providerId="ADAL" clId="{24BAA66A-A5E9-447C-B69E-C1675D5590D8}" dt="2023-03-09T13:19:10.073" v="752" actId="47"/>
        <pc:sldMkLst>
          <pc:docMk/>
          <pc:sldMk cId="2599904637" sldId="403"/>
        </pc:sldMkLst>
      </pc:sldChg>
      <pc:sldChg chg="modSp add modAnim">
        <pc:chgData name="Klaas Thys" userId="126531b5-50ea-48e7-a88f-eb5f852f816f" providerId="ADAL" clId="{24BAA66A-A5E9-447C-B69E-C1675D5590D8}" dt="2023-03-09T15:32:39.897" v="2090" actId="20577"/>
        <pc:sldMkLst>
          <pc:docMk/>
          <pc:sldMk cId="2659005996" sldId="403"/>
        </pc:sldMkLst>
        <pc:spChg chg="mod">
          <ac:chgData name="Klaas Thys" userId="126531b5-50ea-48e7-a88f-eb5f852f816f" providerId="ADAL" clId="{24BAA66A-A5E9-447C-B69E-C1675D5590D8}" dt="2023-03-09T15:32:39.897" v="2090" actId="20577"/>
          <ac:spMkLst>
            <pc:docMk/>
            <pc:sldMk cId="2659005996" sldId="403"/>
            <ac:spMk id="2" creationId="{67BF6461-DBF1-6842-93CF-95BB7CFAD539}"/>
          </ac:spMkLst>
        </pc:spChg>
      </pc:sldChg>
      <pc:sldChg chg="del">
        <pc:chgData name="Klaas Thys" userId="126531b5-50ea-48e7-a88f-eb5f852f816f" providerId="ADAL" clId="{24BAA66A-A5E9-447C-B69E-C1675D5590D8}" dt="2023-03-09T13:19:10.073" v="752" actId="47"/>
        <pc:sldMkLst>
          <pc:docMk/>
          <pc:sldMk cId="1857204011" sldId="404"/>
        </pc:sldMkLst>
      </pc:sldChg>
      <pc:sldChg chg="modSp add mod modAnim">
        <pc:chgData name="Klaas Thys" userId="126531b5-50ea-48e7-a88f-eb5f852f816f" providerId="ADAL" clId="{24BAA66A-A5E9-447C-B69E-C1675D5590D8}" dt="2023-03-09T15:58:50.403" v="3888" actId="113"/>
        <pc:sldMkLst>
          <pc:docMk/>
          <pc:sldMk cId="3866121668" sldId="404"/>
        </pc:sldMkLst>
        <pc:spChg chg="mod">
          <ac:chgData name="Klaas Thys" userId="126531b5-50ea-48e7-a88f-eb5f852f816f" providerId="ADAL" clId="{24BAA66A-A5E9-447C-B69E-C1675D5590D8}" dt="2023-03-09T15:58:50.403" v="3888" actId="113"/>
          <ac:spMkLst>
            <pc:docMk/>
            <pc:sldMk cId="3866121668" sldId="404"/>
            <ac:spMk id="2" creationId="{67BF6461-DBF1-6842-93CF-95BB7CFAD539}"/>
          </ac:spMkLst>
        </pc:spChg>
        <pc:spChg chg="mod">
          <ac:chgData name="Klaas Thys" userId="126531b5-50ea-48e7-a88f-eb5f852f816f" providerId="ADAL" clId="{24BAA66A-A5E9-447C-B69E-C1675D5590D8}" dt="2023-03-09T15:47:47.537" v="3071" actId="20577"/>
          <ac:spMkLst>
            <pc:docMk/>
            <pc:sldMk cId="3866121668" sldId="404"/>
            <ac:spMk id="3" creationId="{920CB25B-4978-5E45-9846-BFC36DFE19DD}"/>
          </ac:spMkLst>
        </pc:spChg>
      </pc:sldChg>
      <pc:sldChg chg="del">
        <pc:chgData name="Klaas Thys" userId="126531b5-50ea-48e7-a88f-eb5f852f816f" providerId="ADAL" clId="{24BAA66A-A5E9-447C-B69E-C1675D5590D8}" dt="2023-03-09T13:19:10.073" v="752" actId="47"/>
        <pc:sldMkLst>
          <pc:docMk/>
          <pc:sldMk cId="290911311" sldId="405"/>
        </pc:sldMkLst>
      </pc:sldChg>
      <pc:sldChg chg="modSp add mod modAnim">
        <pc:chgData name="Klaas Thys" userId="126531b5-50ea-48e7-a88f-eb5f852f816f" providerId="ADAL" clId="{24BAA66A-A5E9-447C-B69E-C1675D5590D8}" dt="2023-03-09T15:58:57.850" v="3889" actId="113"/>
        <pc:sldMkLst>
          <pc:docMk/>
          <pc:sldMk cId="1236556724" sldId="405"/>
        </pc:sldMkLst>
        <pc:spChg chg="mod">
          <ac:chgData name="Klaas Thys" userId="126531b5-50ea-48e7-a88f-eb5f852f816f" providerId="ADAL" clId="{24BAA66A-A5E9-447C-B69E-C1675D5590D8}" dt="2023-03-09T15:58:57.850" v="3889" actId="113"/>
          <ac:spMkLst>
            <pc:docMk/>
            <pc:sldMk cId="1236556724" sldId="405"/>
            <ac:spMk id="2" creationId="{67BF6461-DBF1-6842-93CF-95BB7CFAD539}"/>
          </ac:spMkLst>
        </pc:spChg>
        <pc:spChg chg="mod">
          <ac:chgData name="Klaas Thys" userId="126531b5-50ea-48e7-a88f-eb5f852f816f" providerId="ADAL" clId="{24BAA66A-A5E9-447C-B69E-C1675D5590D8}" dt="2023-03-09T15:57:22.897" v="3656" actId="20577"/>
          <ac:spMkLst>
            <pc:docMk/>
            <pc:sldMk cId="1236556724" sldId="405"/>
            <ac:spMk id="3" creationId="{920CB25B-4978-5E45-9846-BFC36DFE19DD}"/>
          </ac:spMkLst>
        </pc:spChg>
      </pc:sldChg>
      <pc:sldChg chg="modSp add mod modAnim">
        <pc:chgData name="Klaas Thys" userId="126531b5-50ea-48e7-a88f-eb5f852f816f" providerId="ADAL" clId="{24BAA66A-A5E9-447C-B69E-C1675D5590D8}" dt="2023-03-09T16:00:42.241" v="4074" actId="12"/>
        <pc:sldMkLst>
          <pc:docMk/>
          <pc:sldMk cId="1539531588" sldId="406"/>
        </pc:sldMkLst>
        <pc:spChg chg="mod">
          <ac:chgData name="Klaas Thys" userId="126531b5-50ea-48e7-a88f-eb5f852f816f" providerId="ADAL" clId="{24BAA66A-A5E9-447C-B69E-C1675D5590D8}" dt="2023-03-09T16:00:42.241" v="4074" actId="12"/>
          <ac:spMkLst>
            <pc:docMk/>
            <pc:sldMk cId="1539531588" sldId="406"/>
            <ac:spMk id="2" creationId="{67BF6461-DBF1-6842-93CF-95BB7CFAD539}"/>
          </ac:spMkLst>
        </pc:spChg>
        <pc:spChg chg="mod">
          <ac:chgData name="Klaas Thys" userId="126531b5-50ea-48e7-a88f-eb5f852f816f" providerId="ADAL" clId="{24BAA66A-A5E9-447C-B69E-C1675D5590D8}" dt="2023-03-09T15:59:06.522" v="3891" actId="20577"/>
          <ac:spMkLst>
            <pc:docMk/>
            <pc:sldMk cId="1539531588" sldId="406"/>
            <ac:spMk id="3" creationId="{920CB25B-4978-5E45-9846-BFC36DFE19DD}"/>
          </ac:spMkLst>
        </pc:spChg>
      </pc:sldChg>
      <pc:sldChg chg="del">
        <pc:chgData name="Klaas Thys" userId="126531b5-50ea-48e7-a88f-eb5f852f816f" providerId="ADAL" clId="{24BAA66A-A5E9-447C-B69E-C1675D5590D8}" dt="2023-03-09T13:19:10.073" v="752" actId="47"/>
        <pc:sldMkLst>
          <pc:docMk/>
          <pc:sldMk cId="3468220511" sldId="406"/>
        </pc:sldMkLst>
      </pc:sldChg>
      <pc:sldChg chg="modSp add mod modAnim">
        <pc:chgData name="Klaas Thys" userId="126531b5-50ea-48e7-a88f-eb5f852f816f" providerId="ADAL" clId="{24BAA66A-A5E9-447C-B69E-C1675D5590D8}" dt="2023-03-09T16:02:15.267" v="4227" actId="313"/>
        <pc:sldMkLst>
          <pc:docMk/>
          <pc:sldMk cId="1425761177" sldId="407"/>
        </pc:sldMkLst>
        <pc:spChg chg="mod">
          <ac:chgData name="Klaas Thys" userId="126531b5-50ea-48e7-a88f-eb5f852f816f" providerId="ADAL" clId="{24BAA66A-A5E9-447C-B69E-C1675D5590D8}" dt="2023-03-09T16:02:15.267" v="4227" actId="313"/>
          <ac:spMkLst>
            <pc:docMk/>
            <pc:sldMk cId="1425761177" sldId="407"/>
            <ac:spMk id="2" creationId="{67BF6461-DBF1-6842-93CF-95BB7CFAD539}"/>
          </ac:spMkLst>
        </pc:spChg>
        <pc:spChg chg="mod">
          <ac:chgData name="Klaas Thys" userId="126531b5-50ea-48e7-a88f-eb5f852f816f" providerId="ADAL" clId="{24BAA66A-A5E9-447C-B69E-C1675D5590D8}" dt="2023-03-09T16:02:01.499" v="4205" actId="20577"/>
          <ac:spMkLst>
            <pc:docMk/>
            <pc:sldMk cId="1425761177" sldId="407"/>
            <ac:spMk id="3" creationId="{920CB25B-4978-5E45-9846-BFC36DFE19DD}"/>
          </ac:spMkLst>
        </pc:spChg>
      </pc:sldChg>
      <pc:sldChg chg="del">
        <pc:chgData name="Klaas Thys" userId="126531b5-50ea-48e7-a88f-eb5f852f816f" providerId="ADAL" clId="{24BAA66A-A5E9-447C-B69E-C1675D5590D8}" dt="2023-03-09T13:19:10.073" v="752" actId="47"/>
        <pc:sldMkLst>
          <pc:docMk/>
          <pc:sldMk cId="2851258940" sldId="407"/>
        </pc:sldMkLst>
      </pc:sldChg>
      <pc:sldChg chg="addSp modSp add mod">
        <pc:chgData name="Klaas Thys" userId="126531b5-50ea-48e7-a88f-eb5f852f816f" providerId="ADAL" clId="{24BAA66A-A5E9-447C-B69E-C1675D5590D8}" dt="2023-03-10T09:47:08.895" v="4497" actId="20577"/>
        <pc:sldMkLst>
          <pc:docMk/>
          <pc:sldMk cId="499656527" sldId="408"/>
        </pc:sldMkLst>
        <pc:spChg chg="mod">
          <ac:chgData name="Klaas Thys" userId="126531b5-50ea-48e7-a88f-eb5f852f816f" providerId="ADAL" clId="{24BAA66A-A5E9-447C-B69E-C1675D5590D8}" dt="2023-03-10T09:46:21.361" v="4381" actId="1076"/>
          <ac:spMkLst>
            <pc:docMk/>
            <pc:sldMk cId="499656527" sldId="408"/>
            <ac:spMk id="2" creationId="{67BF6461-DBF1-6842-93CF-95BB7CFAD539}"/>
          </ac:spMkLst>
        </pc:spChg>
        <pc:spChg chg="mod">
          <ac:chgData name="Klaas Thys" userId="126531b5-50ea-48e7-a88f-eb5f852f816f" providerId="ADAL" clId="{24BAA66A-A5E9-447C-B69E-C1675D5590D8}" dt="2023-03-10T09:41:40.553" v="4241" actId="20577"/>
          <ac:spMkLst>
            <pc:docMk/>
            <pc:sldMk cId="499656527" sldId="408"/>
            <ac:spMk id="3" creationId="{920CB25B-4978-5E45-9846-BFC36DFE19DD}"/>
          </ac:spMkLst>
        </pc:spChg>
        <pc:spChg chg="add mod">
          <ac:chgData name="Klaas Thys" userId="126531b5-50ea-48e7-a88f-eb5f852f816f" providerId="ADAL" clId="{24BAA66A-A5E9-447C-B69E-C1675D5590D8}" dt="2023-03-10T09:43:27.555" v="4279" actId="571"/>
          <ac:spMkLst>
            <pc:docMk/>
            <pc:sldMk cId="499656527" sldId="408"/>
            <ac:spMk id="6" creationId="{55046939-B5A4-8E75-6615-B11C455BCB2C}"/>
          </ac:spMkLst>
        </pc:spChg>
        <pc:spChg chg="add mod">
          <ac:chgData name="Klaas Thys" userId="126531b5-50ea-48e7-a88f-eb5f852f816f" providerId="ADAL" clId="{24BAA66A-A5E9-447C-B69E-C1675D5590D8}" dt="2023-03-10T09:43:27.555" v="4279" actId="571"/>
          <ac:spMkLst>
            <pc:docMk/>
            <pc:sldMk cId="499656527" sldId="408"/>
            <ac:spMk id="7" creationId="{EF692655-08BF-5012-3ECC-06749EF81902}"/>
          </ac:spMkLst>
        </pc:spChg>
        <pc:spChg chg="add mod">
          <ac:chgData name="Klaas Thys" userId="126531b5-50ea-48e7-a88f-eb5f852f816f" providerId="ADAL" clId="{24BAA66A-A5E9-447C-B69E-C1675D5590D8}" dt="2023-03-10T09:46:24.053" v="4382" actId="1076"/>
          <ac:spMkLst>
            <pc:docMk/>
            <pc:sldMk cId="499656527" sldId="408"/>
            <ac:spMk id="8" creationId="{5C3F1FFA-739D-7578-6EBE-5F486CA81EF8}"/>
          </ac:spMkLst>
        </pc:spChg>
        <pc:spChg chg="add mod">
          <ac:chgData name="Klaas Thys" userId="126531b5-50ea-48e7-a88f-eb5f852f816f" providerId="ADAL" clId="{24BAA66A-A5E9-447C-B69E-C1675D5590D8}" dt="2023-03-10T09:46:27.368" v="4383" actId="1076"/>
          <ac:spMkLst>
            <pc:docMk/>
            <pc:sldMk cId="499656527" sldId="408"/>
            <ac:spMk id="13" creationId="{27F194E6-2558-3026-B0A8-9688362C27F7}"/>
          </ac:spMkLst>
        </pc:spChg>
        <pc:spChg chg="add mod">
          <ac:chgData name="Klaas Thys" userId="126531b5-50ea-48e7-a88f-eb5f852f816f" providerId="ADAL" clId="{24BAA66A-A5E9-447C-B69E-C1675D5590D8}" dt="2023-03-10T09:46:42.239" v="4422" actId="20577"/>
          <ac:spMkLst>
            <pc:docMk/>
            <pc:sldMk cId="499656527" sldId="408"/>
            <ac:spMk id="17" creationId="{4AEEAA0A-AEBA-9298-62E1-7001E4F30C35}"/>
          </ac:spMkLst>
        </pc:spChg>
        <pc:spChg chg="add mod">
          <ac:chgData name="Klaas Thys" userId="126531b5-50ea-48e7-a88f-eb5f852f816f" providerId="ADAL" clId="{24BAA66A-A5E9-447C-B69E-C1675D5590D8}" dt="2023-03-10T09:46:56.602" v="4461" actId="20577"/>
          <ac:spMkLst>
            <pc:docMk/>
            <pc:sldMk cId="499656527" sldId="408"/>
            <ac:spMk id="18" creationId="{B3211271-0A4A-03A9-4167-CA061C1A915E}"/>
          </ac:spMkLst>
        </pc:spChg>
        <pc:spChg chg="add mod">
          <ac:chgData name="Klaas Thys" userId="126531b5-50ea-48e7-a88f-eb5f852f816f" providerId="ADAL" clId="{24BAA66A-A5E9-447C-B69E-C1675D5590D8}" dt="2023-03-10T09:47:08.895" v="4497" actId="20577"/>
          <ac:spMkLst>
            <pc:docMk/>
            <pc:sldMk cId="499656527" sldId="408"/>
            <ac:spMk id="19" creationId="{BEC5D799-8661-E92C-67D7-D2E5A9D4466B}"/>
          </ac:spMkLst>
        </pc:spChg>
        <pc:picChg chg="add mod">
          <ac:chgData name="Klaas Thys" userId="126531b5-50ea-48e7-a88f-eb5f852f816f" providerId="ADAL" clId="{24BAA66A-A5E9-447C-B69E-C1675D5590D8}" dt="2023-03-10T09:45:53.888" v="4374" actId="1076"/>
          <ac:picMkLst>
            <pc:docMk/>
            <pc:sldMk cId="499656527" sldId="408"/>
            <ac:picMk id="5" creationId="{8D984CC3-DFB1-1E57-53E3-A1ACAE0CAD1E}"/>
          </ac:picMkLst>
        </pc:picChg>
        <pc:picChg chg="add mod">
          <ac:chgData name="Klaas Thys" userId="126531b5-50ea-48e7-a88f-eb5f852f816f" providerId="ADAL" clId="{24BAA66A-A5E9-447C-B69E-C1675D5590D8}" dt="2023-03-10T09:45:57.142" v="4375" actId="1076"/>
          <ac:picMkLst>
            <pc:docMk/>
            <pc:sldMk cId="499656527" sldId="408"/>
            <ac:picMk id="12" creationId="{2665B303-38A4-251F-908C-3FB8476456CE}"/>
          </ac:picMkLst>
        </pc:picChg>
        <pc:picChg chg="add mod">
          <ac:chgData name="Klaas Thys" userId="126531b5-50ea-48e7-a88f-eb5f852f816f" providerId="ADAL" clId="{24BAA66A-A5E9-447C-B69E-C1675D5590D8}" dt="2023-03-10T09:46:00.165" v="4376" actId="1076"/>
          <ac:picMkLst>
            <pc:docMk/>
            <pc:sldMk cId="499656527" sldId="408"/>
            <ac:picMk id="14" creationId="{50B69697-F53F-6FE5-E1B5-569A1E072099}"/>
          </ac:picMkLst>
        </pc:picChg>
        <pc:picChg chg="add mod">
          <ac:chgData name="Klaas Thys" userId="126531b5-50ea-48e7-a88f-eb5f852f816f" providerId="ADAL" clId="{24BAA66A-A5E9-447C-B69E-C1675D5590D8}" dt="2023-03-10T09:46:15.990" v="4379" actId="1076"/>
          <ac:picMkLst>
            <pc:docMk/>
            <pc:sldMk cId="499656527" sldId="408"/>
            <ac:picMk id="15" creationId="{67C4EF40-B187-C33B-7748-B83DEAC63853}"/>
          </ac:picMkLst>
        </pc:picChg>
        <pc:picChg chg="add mod">
          <ac:chgData name="Klaas Thys" userId="126531b5-50ea-48e7-a88f-eb5f852f816f" providerId="ADAL" clId="{24BAA66A-A5E9-447C-B69E-C1675D5590D8}" dt="2023-03-10T09:46:18.465" v="4380" actId="1076"/>
          <ac:picMkLst>
            <pc:docMk/>
            <pc:sldMk cId="499656527" sldId="408"/>
            <ac:picMk id="16" creationId="{9B62F497-32EC-7E8B-4886-54A4D4646BE3}"/>
          </ac:picMkLst>
        </pc:picChg>
        <pc:picChg chg="add mod">
          <ac:chgData name="Klaas Thys" userId="126531b5-50ea-48e7-a88f-eb5f852f816f" providerId="ADAL" clId="{24BAA66A-A5E9-447C-B69E-C1675D5590D8}" dt="2023-03-10T09:45:51.210" v="4373" actId="1076"/>
          <ac:picMkLst>
            <pc:docMk/>
            <pc:sldMk cId="499656527" sldId="408"/>
            <ac:picMk id="1026" creationId="{BE1458DD-8747-A169-15E4-18F2155C8D3E}"/>
          </ac:picMkLst>
        </pc:picChg>
      </pc:sldChg>
      <pc:sldChg chg="add">
        <pc:chgData name="Klaas Thys" userId="126531b5-50ea-48e7-a88f-eb5f852f816f" providerId="ADAL" clId="{24BAA66A-A5E9-447C-B69E-C1675D5590D8}" dt="2023-03-10T09:48:10.138" v="4498"/>
        <pc:sldMkLst>
          <pc:docMk/>
          <pc:sldMk cId="600492093" sldId="409"/>
        </pc:sldMkLst>
      </pc:sldChg>
      <pc:sldChg chg="del">
        <pc:chgData name="Klaas Thys" userId="126531b5-50ea-48e7-a88f-eb5f852f816f" providerId="ADAL" clId="{24BAA66A-A5E9-447C-B69E-C1675D5590D8}" dt="2023-03-09T13:19:10.073" v="752" actId="47"/>
        <pc:sldMkLst>
          <pc:docMk/>
          <pc:sldMk cId="2187233079" sldId="409"/>
        </pc:sldMkLst>
      </pc:sldChg>
      <pc:sldChg chg="del">
        <pc:chgData name="Klaas Thys" userId="126531b5-50ea-48e7-a88f-eb5f852f816f" providerId="ADAL" clId="{24BAA66A-A5E9-447C-B69E-C1675D5590D8}" dt="2023-03-09T13:19:10.073" v="752" actId="47"/>
        <pc:sldMkLst>
          <pc:docMk/>
          <pc:sldMk cId="770927806" sldId="410"/>
        </pc:sldMkLst>
      </pc:sldChg>
      <pc:sldChg chg="del">
        <pc:chgData name="Klaas Thys" userId="126531b5-50ea-48e7-a88f-eb5f852f816f" providerId="ADAL" clId="{24BAA66A-A5E9-447C-B69E-C1675D5590D8}" dt="2023-03-09T13:19:10.073" v="752" actId="47"/>
        <pc:sldMkLst>
          <pc:docMk/>
          <pc:sldMk cId="2018993376" sldId="411"/>
        </pc:sldMkLst>
      </pc:sldChg>
      <pc:sldChg chg="del">
        <pc:chgData name="Klaas Thys" userId="126531b5-50ea-48e7-a88f-eb5f852f816f" providerId="ADAL" clId="{24BAA66A-A5E9-447C-B69E-C1675D5590D8}" dt="2023-03-09T13:19:10.073" v="752" actId="47"/>
        <pc:sldMkLst>
          <pc:docMk/>
          <pc:sldMk cId="2439570372" sldId="412"/>
        </pc:sldMkLst>
      </pc:sldChg>
      <pc:sldChg chg="del">
        <pc:chgData name="Klaas Thys" userId="126531b5-50ea-48e7-a88f-eb5f852f816f" providerId="ADAL" clId="{24BAA66A-A5E9-447C-B69E-C1675D5590D8}" dt="2023-03-09T13:19:10.073" v="752" actId="47"/>
        <pc:sldMkLst>
          <pc:docMk/>
          <pc:sldMk cId="3383845686" sldId="413"/>
        </pc:sldMkLst>
      </pc:sldChg>
      <pc:sldChg chg="del">
        <pc:chgData name="Klaas Thys" userId="126531b5-50ea-48e7-a88f-eb5f852f816f" providerId="ADAL" clId="{24BAA66A-A5E9-447C-B69E-C1675D5590D8}" dt="2023-03-09T13:19:10.073" v="752" actId="47"/>
        <pc:sldMkLst>
          <pc:docMk/>
          <pc:sldMk cId="3954105255" sldId="414"/>
        </pc:sldMkLst>
      </pc:sldChg>
      <pc:sldChg chg="del">
        <pc:chgData name="Klaas Thys" userId="126531b5-50ea-48e7-a88f-eb5f852f816f" providerId="ADAL" clId="{24BAA66A-A5E9-447C-B69E-C1675D5590D8}" dt="2023-03-09T13:19:10.073" v="752" actId="47"/>
        <pc:sldMkLst>
          <pc:docMk/>
          <pc:sldMk cId="941519763" sldId="415"/>
        </pc:sldMkLst>
      </pc:sldChg>
      <pc:sldChg chg="del">
        <pc:chgData name="Klaas Thys" userId="126531b5-50ea-48e7-a88f-eb5f852f816f" providerId="ADAL" clId="{24BAA66A-A5E9-447C-B69E-C1675D5590D8}" dt="2023-03-09T13:19:10.073" v="752" actId="47"/>
        <pc:sldMkLst>
          <pc:docMk/>
          <pc:sldMk cId="464814654" sldId="41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" charset="0"/>
              </a:defRPr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" charset="0"/>
              </a:defRPr>
            </a:lvl1pPr>
          </a:lstStyle>
          <a:p>
            <a:fld id="{70DE778B-9043-6640-BE32-D65768C6815F}" type="datetimeFigureOut">
              <a:rPr lang="nl-NL" smtClean="0"/>
              <a:pPr/>
              <a:t>31-5-2023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" charset="0"/>
              </a:defRPr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" charset="0"/>
              </a:defRPr>
            </a:lvl1pPr>
          </a:lstStyle>
          <a:p>
            <a:fld id="{06CED714-CD51-CB44-B8E3-B61CCFEF6695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89380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UVUd9_k9C6A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PowerShell For Beginners Full Course | PowerShell Beginner tutorial Full Course - YouTube</a:t>
            </a:r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CED714-CD51-CB44-B8E3-B61CCFEF6695}" type="slidenum">
              <a:rPr lang="nl-NL" smtClean="0"/>
              <a:pPr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11009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>
            <a:extLst>
              <a:ext uri="{FF2B5EF4-FFF2-40B4-BE49-F238E27FC236}">
                <a16:creationId xmlns:a16="http://schemas.microsoft.com/office/drawing/2014/main" id="{2AA1ACCD-1B90-CB47-98F4-5A02F0EE76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5" r="4412" b="13669"/>
          <a:stretch/>
        </p:blipFill>
        <p:spPr>
          <a:xfrm>
            <a:off x="1826618" y="-1"/>
            <a:ext cx="10365382" cy="6858001"/>
          </a:xfrm>
          <a:prstGeom prst="rect">
            <a:avLst/>
          </a:prstGeom>
        </p:spPr>
      </p:pic>
      <p:sp>
        <p:nvSpPr>
          <p:cNvPr id="15" name="Titel 1">
            <a:extLst>
              <a:ext uri="{FF2B5EF4-FFF2-40B4-BE49-F238E27FC236}">
                <a16:creationId xmlns:a16="http://schemas.microsoft.com/office/drawing/2014/main" id="{D6F550FA-A19D-E64C-A679-7B226D145C6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5938" y="1268413"/>
            <a:ext cx="3816780" cy="206444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defRPr sz="3500"/>
            </a:lvl1pPr>
          </a:lstStyle>
          <a:p>
            <a:r>
              <a:rPr lang="nl-NL"/>
              <a:t>Klik om </a:t>
            </a:r>
            <a:br>
              <a:rPr lang="nl-NL"/>
            </a:br>
            <a:r>
              <a:rPr lang="nl-NL"/>
              <a:t>de stijl te bewerken</a:t>
            </a:r>
            <a:endParaRPr lang="nl-BE"/>
          </a:p>
        </p:txBody>
      </p:sp>
      <p:sp>
        <p:nvSpPr>
          <p:cNvPr id="16" name="Ondertitel 2">
            <a:extLst>
              <a:ext uri="{FF2B5EF4-FFF2-40B4-BE49-F238E27FC236}">
                <a16:creationId xmlns:a16="http://schemas.microsoft.com/office/drawing/2014/main" id="{91F9B135-8995-8A40-834B-BE2E85FC9AF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15938" y="3429000"/>
            <a:ext cx="4125636" cy="75270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</a:p>
          <a:p>
            <a:endParaRPr lang="nl-NL"/>
          </a:p>
          <a:p>
            <a:endParaRPr lang="nl-NL"/>
          </a:p>
          <a:p>
            <a:endParaRPr lang="nl-BE"/>
          </a:p>
        </p:txBody>
      </p:sp>
      <p:pic>
        <p:nvPicPr>
          <p:cNvPr id="17" name="Afbeelding 16">
            <a:extLst>
              <a:ext uri="{FF2B5EF4-FFF2-40B4-BE49-F238E27FC236}">
                <a16:creationId xmlns:a16="http://schemas.microsoft.com/office/drawing/2014/main" id="{8823F9B6-F78E-C74D-9285-5E1AB0095AF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1102" y="5059318"/>
            <a:ext cx="3602074" cy="972094"/>
          </a:xfrm>
          <a:prstGeom prst="rect">
            <a:avLst/>
          </a:prstGeom>
        </p:spPr>
      </p:pic>
      <p:sp>
        <p:nvSpPr>
          <p:cNvPr id="18" name="Ondertitel 2">
            <a:extLst>
              <a:ext uri="{FF2B5EF4-FFF2-40B4-BE49-F238E27FC236}">
                <a16:creationId xmlns:a16="http://schemas.microsoft.com/office/drawing/2014/main" id="{937FBD40-C70F-B147-9EF3-F1AF11312E5D}"/>
              </a:ext>
            </a:extLst>
          </p:cNvPr>
          <p:cNvSpPr txBox="1">
            <a:spLocks/>
          </p:cNvSpPr>
          <p:nvPr userDrawn="1"/>
        </p:nvSpPr>
        <p:spPr>
          <a:xfrm>
            <a:off x="515939" y="6122504"/>
            <a:ext cx="4665662" cy="47799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nl-NL" sz="1500"/>
              <a:t>Elfde-Liniestraat 24, 3500 Hasselt, </a:t>
            </a:r>
            <a:r>
              <a:rPr lang="nl-NL" sz="1500" err="1"/>
              <a:t>www.pxl.be</a:t>
            </a:r>
            <a:endParaRPr lang="nl-NL" sz="150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nl-NL" sz="200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4294">
          <p15:clr>
            <a:srgbClr val="FBAE40"/>
          </p15:clr>
        </p15:guide>
        <p15:guide id="3" pos="1935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1236662" y="3429000"/>
            <a:ext cx="4859338" cy="238506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ct val="131000"/>
              <a:buFont typeface="Arial" charset="0"/>
              <a:buChar char="•"/>
              <a:tabLst/>
              <a:defRPr sz="2400">
                <a:solidFill>
                  <a:schemeClr val="tx1"/>
                </a:solidFill>
              </a:defRPr>
            </a:lvl1pPr>
            <a:lvl2pPr marL="539750" indent="-171450" algn="l">
              <a:buFont typeface="Arial" panose="020B0604020202020204" pitchFamily="34" charset="0"/>
              <a:buChar char="•"/>
              <a:tabLst/>
              <a:defRPr sz="2000"/>
            </a:lvl2pPr>
            <a:lvl3pPr marL="801688" indent="-254000" algn="l">
              <a:buFont typeface="Courier New" panose="02070309020205020404" pitchFamily="49" charset="0"/>
              <a:buChar char="o"/>
              <a:tabLst/>
              <a:defRPr sz="2000"/>
            </a:lvl3pPr>
            <a:lvl4pPr marL="1073150" indent="-254000" algn="l">
              <a:buFont typeface="Wingdings" pitchFamily="2" charset="2"/>
              <a:buChar char="§"/>
              <a:tabLst/>
              <a:defRPr sz="2000"/>
            </a:lvl4pPr>
            <a:lvl5pPr marL="801688" indent="-254000" algn="l">
              <a:buFont typeface="Courier New" panose="02070309020205020404" pitchFamily="49" charset="0"/>
              <a:buChar char="o"/>
              <a:tabLst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Eerste niveau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endParaRPr lang="nl-BE"/>
          </a:p>
        </p:txBody>
      </p:sp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1236662" y="1268413"/>
            <a:ext cx="3695065" cy="2160587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500"/>
            </a:lvl1pPr>
          </a:lstStyle>
          <a:p>
            <a:r>
              <a:rPr lang="nl-NL"/>
              <a:t>Klik om </a:t>
            </a:r>
            <a:br>
              <a:rPr lang="nl-NL"/>
            </a:br>
            <a:r>
              <a:rPr lang="nl-NL"/>
              <a:t>de stijl te bewerken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2162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C22103C9-6513-2C46-8F8B-1BE0FC947B9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76182" y="349394"/>
            <a:ext cx="399762" cy="39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229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>
            <a:extLst>
              <a:ext uri="{FF2B5EF4-FFF2-40B4-BE49-F238E27FC236}">
                <a16:creationId xmlns:a16="http://schemas.microsoft.com/office/drawing/2014/main" id="{4F6D96DC-5B3E-F64E-B66E-E6D6981FA18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36662" y="4471500"/>
            <a:ext cx="4859338" cy="216058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defRPr sz="5000" b="1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50627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816725" y="4471500"/>
            <a:ext cx="4859338" cy="216058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defRPr sz="5000" b="1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6816725" y="1268413"/>
            <a:ext cx="4859338" cy="203167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defRPr sz="3500"/>
            </a:lvl1pPr>
          </a:lstStyle>
          <a:p>
            <a:r>
              <a:rPr lang="nl-NL"/>
              <a:t>Klik om </a:t>
            </a:r>
            <a:br>
              <a:rPr lang="nl-NL"/>
            </a:br>
            <a:r>
              <a:rPr lang="nl-NL"/>
              <a:t>de stijl te bewerken</a:t>
            </a:r>
            <a:endParaRPr lang="nl-BE"/>
          </a:p>
        </p:txBody>
      </p:sp>
      <p:sp>
        <p:nvSpPr>
          <p:cNvPr id="8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6816725" y="3429000"/>
            <a:ext cx="4859338" cy="221202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295713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4294" userDrawn="1">
          <p15:clr>
            <a:srgbClr val="FBAE40"/>
          </p15:clr>
        </p15:guide>
        <p15:guide id="3" pos="1935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235074" y="1268413"/>
            <a:ext cx="4860926" cy="216058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defRPr sz="3500"/>
            </a:lvl1pPr>
          </a:lstStyle>
          <a:p>
            <a:r>
              <a:rPr lang="nl-NL"/>
              <a:t>Klik om </a:t>
            </a:r>
            <a:br>
              <a:rPr lang="nl-NL"/>
            </a:br>
            <a:r>
              <a:rPr lang="nl-NL"/>
              <a:t>de stijl te bewerken</a:t>
            </a:r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1235074" y="3429000"/>
            <a:ext cx="4860925" cy="221202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041256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78" userDrawn="1">
          <p15:clr>
            <a:srgbClr val="FBAE40"/>
          </p15:clr>
        </p15:guide>
        <p15:guide id="4" orient="horz" pos="799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1235075" y="3428999"/>
            <a:ext cx="10440988" cy="2268539"/>
          </a:xfrm>
          <a:prstGeom prst="rect">
            <a:avLst/>
          </a:prstGeom>
        </p:spPr>
        <p:txBody>
          <a:bodyPr lIns="0" tIns="0" rIns="0" bIns="0" numCol="2">
            <a:noAutofit/>
          </a:bodyPr>
          <a:lstStyle>
            <a:lvl1pPr marL="342900" marR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ct val="131000"/>
              <a:buFont typeface="Arial" charset="0"/>
              <a:buChar char="•"/>
              <a:tabLst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</a:p>
          <a:p>
            <a:r>
              <a:rPr lang="nl-NL"/>
              <a:t>Klik om de ondertitelstijl van het model te bewerken</a:t>
            </a:r>
            <a:endParaRPr lang="nl-BE"/>
          </a:p>
          <a:p>
            <a:r>
              <a:rPr lang="nl-NL"/>
              <a:t>Klik om de ondertitelstijl van het model te bewerken</a:t>
            </a:r>
          </a:p>
          <a:p>
            <a:endParaRPr lang="nl-NL"/>
          </a:p>
          <a:p>
            <a:endParaRPr lang="nl-NL"/>
          </a:p>
          <a:p>
            <a:endParaRPr lang="nl-NL"/>
          </a:p>
          <a:p>
            <a:r>
              <a:rPr lang="nl-NL"/>
              <a:t>Klik om de ondertitelstijl van het model te bewerken</a:t>
            </a:r>
            <a:endParaRPr lang="nl-BE"/>
          </a:p>
          <a:p>
            <a:r>
              <a:rPr lang="nl-NL"/>
              <a:t>Klik om de ondertitelstijl van het model te bewerken</a:t>
            </a:r>
            <a:endParaRPr lang="nl-BE"/>
          </a:p>
          <a:p>
            <a:endParaRPr lang="nl-NL"/>
          </a:p>
          <a:p>
            <a:endParaRPr lang="nl-NL"/>
          </a:p>
          <a:p>
            <a:endParaRPr lang="nl-NL"/>
          </a:p>
          <a:p>
            <a:endParaRPr lang="nl-BE"/>
          </a:p>
          <a:p>
            <a:endParaRPr lang="nl-BE"/>
          </a:p>
        </p:txBody>
      </p:sp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1235075" y="1268413"/>
            <a:ext cx="4860925" cy="216058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defRPr sz="3500"/>
            </a:lvl1pPr>
          </a:lstStyle>
          <a:p>
            <a:r>
              <a:rPr lang="nl-NL"/>
              <a:t>Klik om </a:t>
            </a:r>
            <a:br>
              <a:rPr lang="nl-NL"/>
            </a:br>
            <a:r>
              <a:rPr lang="nl-NL"/>
              <a:t>de stijl te bewerken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0594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1235075" y="3428999"/>
            <a:ext cx="10440988" cy="2268539"/>
          </a:xfrm>
          <a:prstGeom prst="rect">
            <a:avLst/>
          </a:prstGeom>
        </p:spPr>
        <p:txBody>
          <a:bodyPr lIns="0" tIns="0" rIns="0" bIns="0" numCol="2">
            <a:noAutofit/>
          </a:bodyPr>
          <a:lstStyle>
            <a:lvl1pPr marL="342900" marR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ct val="131000"/>
              <a:buFont typeface="Arial" charset="0"/>
              <a:buChar char="•"/>
              <a:tabLst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</a:p>
          <a:p>
            <a:r>
              <a:rPr lang="nl-NL"/>
              <a:t>Klik om de ondertitelstijl van het model te bewerken</a:t>
            </a:r>
            <a:endParaRPr lang="nl-BE"/>
          </a:p>
          <a:p>
            <a:r>
              <a:rPr lang="nl-NL"/>
              <a:t>Klik om de ondertitelstijl van het model te bewerken</a:t>
            </a:r>
          </a:p>
          <a:p>
            <a:endParaRPr lang="nl-NL"/>
          </a:p>
          <a:p>
            <a:endParaRPr lang="nl-NL"/>
          </a:p>
          <a:p>
            <a:endParaRPr lang="nl-NL"/>
          </a:p>
          <a:p>
            <a:r>
              <a:rPr lang="nl-NL"/>
              <a:t>Klik om de ondertitelstijl van het model te bewerken</a:t>
            </a:r>
            <a:endParaRPr lang="nl-BE"/>
          </a:p>
          <a:p>
            <a:r>
              <a:rPr lang="nl-NL"/>
              <a:t>Klik om de ondertitelstijl van het model te bewerken</a:t>
            </a:r>
            <a:endParaRPr lang="nl-BE"/>
          </a:p>
          <a:p>
            <a:endParaRPr lang="nl-NL"/>
          </a:p>
          <a:p>
            <a:endParaRPr lang="nl-NL"/>
          </a:p>
          <a:p>
            <a:endParaRPr lang="nl-NL"/>
          </a:p>
          <a:p>
            <a:endParaRPr lang="nl-BE"/>
          </a:p>
          <a:p>
            <a:endParaRPr lang="nl-BE"/>
          </a:p>
        </p:txBody>
      </p:sp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1235075" y="1268413"/>
            <a:ext cx="4860925" cy="216058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defRPr sz="3500"/>
            </a:lvl1pPr>
          </a:lstStyle>
          <a:p>
            <a:r>
              <a:rPr lang="nl-NL"/>
              <a:t>Klik om </a:t>
            </a:r>
            <a:br>
              <a:rPr lang="nl-NL"/>
            </a:br>
            <a:r>
              <a:rPr lang="nl-NL"/>
              <a:t>de stijl te bewerken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2514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6816725" y="3429000"/>
            <a:ext cx="4859338" cy="238506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ct val="131000"/>
              <a:buFont typeface="Arial" charset="0"/>
              <a:buChar char="•"/>
              <a:tabLst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</a:p>
          <a:p>
            <a:r>
              <a:rPr lang="nl-NL"/>
              <a:t>Klik om de ondertitelstijl van het model te bewerken</a:t>
            </a:r>
            <a:endParaRPr lang="nl-BE"/>
          </a:p>
          <a:p>
            <a:r>
              <a:rPr lang="nl-NL"/>
              <a:t>Klik om de ondertitelstijl van het model te bewerken</a:t>
            </a:r>
            <a:endParaRPr lang="nl-BE"/>
          </a:p>
          <a:p>
            <a:endParaRPr lang="nl-BE"/>
          </a:p>
        </p:txBody>
      </p:sp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6816725" y="1268413"/>
            <a:ext cx="4859338" cy="2160587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500"/>
            </a:lvl1pPr>
          </a:lstStyle>
          <a:p>
            <a:r>
              <a:rPr lang="nl-NL"/>
              <a:t>Klik om </a:t>
            </a:r>
            <a:br>
              <a:rPr lang="nl-NL"/>
            </a:br>
            <a:r>
              <a:rPr lang="nl-NL"/>
              <a:t>de stijl te bewerken</a:t>
            </a:r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6816725" y="3429000"/>
            <a:ext cx="4859338" cy="238506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ct val="131000"/>
              <a:buFont typeface="Arial" charset="0"/>
              <a:buChar char="•"/>
              <a:tabLst/>
              <a:defRPr sz="2400">
                <a:solidFill>
                  <a:schemeClr val="tx1"/>
                </a:solidFill>
              </a:defRPr>
            </a:lvl1pPr>
            <a:lvl2pPr marL="539750" indent="-171450" algn="l">
              <a:buFont typeface="Arial" panose="020B0604020202020204" pitchFamily="34" charset="0"/>
              <a:buChar char="•"/>
              <a:tabLst/>
              <a:defRPr sz="2000"/>
            </a:lvl2pPr>
            <a:lvl3pPr marL="801688" indent="-254000" algn="l">
              <a:buFont typeface="Courier New" panose="02070309020205020404" pitchFamily="49" charset="0"/>
              <a:buChar char="o"/>
              <a:tabLst/>
              <a:defRPr sz="2000"/>
            </a:lvl3pPr>
            <a:lvl4pPr marL="1073150" indent="-254000" algn="l">
              <a:buFont typeface="Wingdings" pitchFamily="2" charset="2"/>
              <a:buChar char="§"/>
              <a:tabLst/>
              <a:defRPr sz="2000"/>
            </a:lvl4pPr>
            <a:lvl5pPr marL="801688" indent="-254000" algn="l">
              <a:buFont typeface="Courier New" panose="02070309020205020404" pitchFamily="49" charset="0"/>
              <a:buChar char="o"/>
              <a:tabLst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Eerste niveau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endParaRPr lang="nl-BE"/>
          </a:p>
        </p:txBody>
      </p:sp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6816725" y="1268413"/>
            <a:ext cx="3695065" cy="2160587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500"/>
            </a:lvl1pPr>
          </a:lstStyle>
          <a:p>
            <a:r>
              <a:rPr lang="nl-NL"/>
              <a:t>Klik om </a:t>
            </a:r>
            <a:br>
              <a:rPr lang="nl-NL"/>
            </a:br>
            <a:r>
              <a:rPr lang="nl-NL"/>
              <a:t>de stijl te bewerken</a:t>
            </a:r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9866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2" r:id="rId2"/>
    <p:sldLayoutId id="2147483667" r:id="rId3"/>
    <p:sldLayoutId id="2147483663" r:id="rId4"/>
    <p:sldLayoutId id="2147483649" r:id="rId5"/>
    <p:sldLayoutId id="2147483650" r:id="rId6"/>
    <p:sldLayoutId id="2147483673" r:id="rId7"/>
    <p:sldLayoutId id="2147483668" r:id="rId8"/>
    <p:sldLayoutId id="2147483669" r:id="rId9"/>
    <p:sldLayoutId id="2147483674" r:id="rId10"/>
    <p:sldLayoutId id="214748367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25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pos="7355" userDrawn="1">
          <p15:clr>
            <a:srgbClr val="F26B43"/>
          </p15:clr>
        </p15:guide>
        <p15:guide id="4" pos="3840" userDrawn="1">
          <p15:clr>
            <a:srgbClr val="F26B43"/>
          </p15:clr>
        </p15:guide>
        <p15:guide id="5" orient="horz" pos="346" userDrawn="1">
          <p15:clr>
            <a:srgbClr val="F26B43"/>
          </p15:clr>
        </p15:guide>
        <p15:guide id="6" orient="horz" pos="3974" userDrawn="1">
          <p15:clr>
            <a:srgbClr val="F26B43"/>
          </p15:clr>
        </p15:guide>
        <p15:guide id="7" pos="778" userDrawn="1">
          <p15:clr>
            <a:srgbClr val="F26B43"/>
          </p15:clr>
        </p15:guide>
        <p15:guide id="8" orient="horz" pos="799" userDrawn="1">
          <p15:clr>
            <a:srgbClr val="F26B43"/>
          </p15:clr>
        </p15:guide>
        <p15:guide id="9" pos="4294" userDrawn="1">
          <p15:clr>
            <a:srgbClr val="F26B43"/>
          </p15:clr>
        </p15:guide>
        <p15:guide id="10" pos="1935" userDrawn="1">
          <p15:clr>
            <a:srgbClr val="F26B43"/>
          </p15:clr>
        </p15:guide>
        <p15:guide id="11" orient="horz" pos="358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jpe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png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5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ndertitel 1">
            <a:extLst>
              <a:ext uri="{FF2B5EF4-FFF2-40B4-BE49-F238E27FC236}">
                <a16:creationId xmlns:a16="http://schemas.microsoft.com/office/drawing/2014/main" id="{14D91D4D-3EF2-A04A-B7BC-617021053D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613" y="1927396"/>
            <a:ext cx="4859338" cy="23850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200" spc="130"/>
              <a:t>System Essentials Windows 22-23</a:t>
            </a:r>
            <a:endParaRPr lang="nl-BE" sz="2200" spc="130">
              <a:solidFill>
                <a:srgbClr val="FF0000"/>
              </a:solidFill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B70D9CA-5B56-494A-BDE3-703BA6FFD1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1222" y="1268413"/>
            <a:ext cx="5274634" cy="569531"/>
          </a:xfrm>
        </p:spPr>
        <p:txBody>
          <a:bodyPr>
            <a:noAutofit/>
          </a:bodyPr>
          <a:lstStyle/>
          <a:p>
            <a:r>
              <a:rPr lang="nl-NL" sz="4000"/>
              <a:t>8. Powershell</a:t>
            </a:r>
            <a:endParaRPr lang="nl-BE" sz="400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9BBE10ED-2EDC-294E-A417-A8E4B692A64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"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B8F22267-9DD9-EB4E-B005-C74DE882BC87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76182" y="349394"/>
            <a:ext cx="399762" cy="39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1109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>
            <a:extLst>
              <a:ext uri="{FF2B5EF4-FFF2-40B4-BE49-F238E27FC236}">
                <a16:creationId xmlns:a16="http://schemas.microsoft.com/office/drawing/2014/main" id="{DF2B707B-8673-F848-9FED-63B076DC33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1"/>
            <a:ext cx="12216680" cy="6858000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DC003592-78C5-8042-8B0B-3D8109B4A9F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89777" y="-399438"/>
            <a:ext cx="4791404" cy="3610022"/>
          </a:xfrm>
          <a:prstGeom prst="rect">
            <a:avLst/>
          </a:prstGeom>
        </p:spPr>
      </p:pic>
      <p:sp>
        <p:nvSpPr>
          <p:cNvPr id="11" name="Rechthoek 10">
            <a:extLst>
              <a:ext uri="{FF2B5EF4-FFF2-40B4-BE49-F238E27FC236}">
                <a16:creationId xmlns:a16="http://schemas.microsoft.com/office/drawing/2014/main" id="{AA1750A9-4220-BA4E-8A8F-85061C20738A}"/>
              </a:ext>
            </a:extLst>
          </p:cNvPr>
          <p:cNvSpPr/>
          <p:nvPr/>
        </p:nvSpPr>
        <p:spPr>
          <a:xfrm>
            <a:off x="515937" y="549275"/>
            <a:ext cx="11160125" cy="5759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latin typeface="Arial" charset="0"/>
            </a:endParaRPr>
          </a:p>
        </p:txBody>
      </p:sp>
      <p:sp>
        <p:nvSpPr>
          <p:cNvPr id="2" name="Ondertitel 1">
            <a:extLst>
              <a:ext uri="{FF2B5EF4-FFF2-40B4-BE49-F238E27FC236}">
                <a16:creationId xmlns:a16="http://schemas.microsoft.com/office/drawing/2014/main" id="{67BF6461-DBF1-6842-93CF-95BB7CFAD5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7766" y="1793372"/>
            <a:ext cx="9834252" cy="3383701"/>
          </a:xfrm>
        </p:spPr>
        <p:txBody>
          <a:bodyPr numCol="1"/>
          <a:lstStyle/>
          <a:p>
            <a:pPr marL="0" indent="0">
              <a:spcAft>
                <a:spcPts val="2400"/>
              </a:spcAft>
              <a:buSzPct val="100000"/>
              <a:buNone/>
            </a:pPr>
            <a:endParaRPr lang="nl-NL" sz="2600" kern="1600" spc="10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20CB25B-4978-5E45-9846-BFC36DFE19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7766" y="872927"/>
            <a:ext cx="10440988" cy="648944"/>
          </a:xfrm>
        </p:spPr>
        <p:txBody>
          <a:bodyPr/>
          <a:lstStyle/>
          <a:p>
            <a:r>
              <a:rPr lang="nl-NL" sz="4000"/>
              <a:t>2. Help: Get-Help</a:t>
            </a:r>
            <a:endParaRPr lang="nl-BE" sz="400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6187AC8A-5326-4E57-D332-F5D1E84A08F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476831" y="349394"/>
            <a:ext cx="398464" cy="399762"/>
          </a:xfrm>
          <a:prstGeom prst="rect">
            <a:avLst/>
          </a:prstGeom>
        </p:spPr>
      </p:pic>
      <p:graphicFrame>
        <p:nvGraphicFramePr>
          <p:cNvPr id="5" name="Tabel 7">
            <a:extLst>
              <a:ext uri="{FF2B5EF4-FFF2-40B4-BE49-F238E27FC236}">
                <a16:creationId xmlns:a16="http://schemas.microsoft.com/office/drawing/2014/main" id="{6F429824-0908-0803-65C7-11335645A3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064259"/>
              </p:ext>
            </p:extLst>
          </p:nvPr>
        </p:nvGraphicFramePr>
        <p:xfrm>
          <a:off x="1117766" y="1793372"/>
          <a:ext cx="9792689" cy="27295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4779">
                  <a:extLst>
                    <a:ext uri="{9D8B030D-6E8A-4147-A177-3AD203B41FA5}">
                      <a16:colId xmlns:a16="http://schemas.microsoft.com/office/drawing/2014/main" val="2635648223"/>
                    </a:ext>
                  </a:extLst>
                </a:gridCol>
                <a:gridCol w="5437910">
                  <a:extLst>
                    <a:ext uri="{9D8B030D-6E8A-4147-A177-3AD203B41FA5}">
                      <a16:colId xmlns:a16="http://schemas.microsoft.com/office/drawing/2014/main" val="32316407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/>
                        <a:t>Powershell </a:t>
                      </a:r>
                      <a:r>
                        <a:rPr lang="nl-NL" err="1"/>
                        <a:t>cmdlet</a:t>
                      </a:r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/>
                        <a:t>Uitleg</a:t>
                      </a:r>
                      <a:endParaRPr lang="nl-B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045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/>
                        <a:t>Get-Help service</a:t>
                      </a:r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/>
                        <a:t>Geef een lijst van </a:t>
                      </a:r>
                      <a:r>
                        <a:rPr lang="nl-NL" err="1"/>
                        <a:t>cmdlets</a:t>
                      </a:r>
                      <a:r>
                        <a:rPr lang="nl-NL"/>
                        <a:t> die service bevatten</a:t>
                      </a:r>
                      <a:endParaRPr lang="nl-B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844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/>
                        <a:t>Get-Help Get-Service</a:t>
                      </a:r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/>
                        <a:t>Open de help pagina van de </a:t>
                      </a:r>
                      <a:r>
                        <a:rPr lang="nl-NL" err="1"/>
                        <a:t>cmdlet</a:t>
                      </a:r>
                      <a:r>
                        <a:rPr lang="nl-NL"/>
                        <a:t> Get-Service</a:t>
                      </a:r>
                    </a:p>
                    <a:p>
                      <a:endParaRPr lang="nl-B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962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/>
                        <a:t>Get-Help Get-Service -Full</a:t>
                      </a:r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/>
                        <a:t>Geef de volledige help pagina van de </a:t>
                      </a:r>
                      <a:r>
                        <a:rPr lang="nl-NL" err="1"/>
                        <a:t>cmdlet</a:t>
                      </a:r>
                      <a:r>
                        <a:rPr lang="nl-NL"/>
                        <a:t> Get-Service</a:t>
                      </a:r>
                      <a:endParaRPr lang="nl-B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883507"/>
                  </a:ext>
                </a:extLst>
              </a:tr>
              <a:tr h="606137">
                <a:tc>
                  <a:txBody>
                    <a:bodyPr/>
                    <a:lstStyle/>
                    <a:p>
                      <a:r>
                        <a:rPr lang="nl-NL"/>
                        <a:t>Get-Help Get-Service -Online</a:t>
                      </a:r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/>
                        <a:t>Toont de help pagina van Get-Service in de browser</a:t>
                      </a:r>
                      <a:endParaRPr lang="nl-B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504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/>
                        <a:t>Get-Help Get-Service -</a:t>
                      </a:r>
                      <a:r>
                        <a:rPr lang="nl-NL" err="1"/>
                        <a:t>Examples</a:t>
                      </a:r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/>
                        <a:t>Toont praktische voorbeelden van </a:t>
                      </a:r>
                      <a:r>
                        <a:rPr lang="nl-NL" err="1"/>
                        <a:t>cmdlet</a:t>
                      </a:r>
                      <a:r>
                        <a:rPr lang="nl-NL"/>
                        <a:t> Get-Service</a:t>
                      </a:r>
                      <a:endParaRPr lang="nl-B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81818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3555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>
            <a:extLst>
              <a:ext uri="{FF2B5EF4-FFF2-40B4-BE49-F238E27FC236}">
                <a16:creationId xmlns:a16="http://schemas.microsoft.com/office/drawing/2014/main" id="{DF2B707B-8673-F848-9FED-63B076DC33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1"/>
            <a:ext cx="12216680" cy="6858000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DC003592-78C5-8042-8B0B-3D8109B4A9F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89777" y="-399438"/>
            <a:ext cx="4791404" cy="3610022"/>
          </a:xfrm>
          <a:prstGeom prst="rect">
            <a:avLst/>
          </a:prstGeom>
        </p:spPr>
      </p:pic>
      <p:sp>
        <p:nvSpPr>
          <p:cNvPr id="11" name="Rechthoek 10">
            <a:extLst>
              <a:ext uri="{FF2B5EF4-FFF2-40B4-BE49-F238E27FC236}">
                <a16:creationId xmlns:a16="http://schemas.microsoft.com/office/drawing/2014/main" id="{AA1750A9-4220-BA4E-8A8F-85061C20738A}"/>
              </a:ext>
            </a:extLst>
          </p:cNvPr>
          <p:cNvSpPr/>
          <p:nvPr/>
        </p:nvSpPr>
        <p:spPr>
          <a:xfrm>
            <a:off x="515937" y="549275"/>
            <a:ext cx="11160125" cy="5759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latin typeface="Arial" charset="0"/>
            </a:endParaRPr>
          </a:p>
        </p:txBody>
      </p:sp>
      <p:sp>
        <p:nvSpPr>
          <p:cNvPr id="2" name="Ondertitel 1">
            <a:extLst>
              <a:ext uri="{FF2B5EF4-FFF2-40B4-BE49-F238E27FC236}">
                <a16:creationId xmlns:a16="http://schemas.microsoft.com/office/drawing/2014/main" id="{67BF6461-DBF1-6842-93CF-95BB7CFAD5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7766" y="1793372"/>
            <a:ext cx="9834252" cy="3383701"/>
          </a:xfrm>
        </p:spPr>
        <p:txBody>
          <a:bodyPr numCol="1"/>
          <a:lstStyle/>
          <a:p>
            <a:pPr marL="0" indent="0">
              <a:spcAft>
                <a:spcPts val="2400"/>
              </a:spcAft>
              <a:buSzPct val="100000"/>
              <a:buNone/>
            </a:pPr>
            <a:endParaRPr lang="nl-NL" sz="2600" kern="1600" spc="10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20CB25B-4978-5E45-9846-BFC36DFE19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7766" y="872927"/>
            <a:ext cx="10440988" cy="648944"/>
          </a:xfrm>
        </p:spPr>
        <p:txBody>
          <a:bodyPr/>
          <a:lstStyle/>
          <a:p>
            <a:r>
              <a:rPr lang="nl-NL" sz="4000"/>
              <a:t>2. Help: parameter </a:t>
            </a:r>
            <a:r>
              <a:rPr lang="nl-NL" sz="4000" err="1"/>
              <a:t>use</a:t>
            </a:r>
            <a:endParaRPr lang="nl-BE" sz="400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6187AC8A-5326-4E57-D332-F5D1E84A08F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476831" y="349394"/>
            <a:ext cx="398464" cy="399762"/>
          </a:xfrm>
          <a:prstGeom prst="rect">
            <a:avLst/>
          </a:prstGeom>
        </p:spPr>
      </p:pic>
      <p:graphicFrame>
        <p:nvGraphicFramePr>
          <p:cNvPr id="5" name="Tabel 7">
            <a:extLst>
              <a:ext uri="{FF2B5EF4-FFF2-40B4-BE49-F238E27FC236}">
                <a16:creationId xmlns:a16="http://schemas.microsoft.com/office/drawing/2014/main" id="{6F429824-0908-0803-65C7-11335645A3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5458950"/>
              </p:ext>
            </p:extLst>
          </p:nvPr>
        </p:nvGraphicFramePr>
        <p:xfrm>
          <a:off x="1117766" y="1792934"/>
          <a:ext cx="9792689" cy="2278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4779">
                  <a:extLst>
                    <a:ext uri="{9D8B030D-6E8A-4147-A177-3AD203B41FA5}">
                      <a16:colId xmlns:a16="http://schemas.microsoft.com/office/drawing/2014/main" val="2635648223"/>
                    </a:ext>
                  </a:extLst>
                </a:gridCol>
                <a:gridCol w="5437910">
                  <a:extLst>
                    <a:ext uri="{9D8B030D-6E8A-4147-A177-3AD203B41FA5}">
                      <a16:colId xmlns:a16="http://schemas.microsoft.com/office/drawing/2014/main" val="32316407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/>
                        <a:t>Powershell </a:t>
                      </a:r>
                      <a:r>
                        <a:rPr lang="nl-NL" err="1"/>
                        <a:t>cmdlet</a:t>
                      </a:r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/>
                        <a:t>Uitleg</a:t>
                      </a:r>
                      <a:endParaRPr lang="nl-B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045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/>
                        <a:t>Get-</a:t>
                      </a:r>
                      <a:r>
                        <a:rPr lang="nl-NL" err="1"/>
                        <a:t>Process</a:t>
                      </a:r>
                      <a:r>
                        <a:rPr lang="nl-NL"/>
                        <a:t> -Name c*</a:t>
                      </a:r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Geeft een overzicht van alle processen die starten met een c</a:t>
                      </a:r>
                      <a:endParaRPr lang="nl-BE" sz="1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8443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/>
                        <a:t>Get-</a:t>
                      </a:r>
                      <a:r>
                        <a:rPr lang="nl-NL" err="1"/>
                        <a:t>Process</a:t>
                      </a:r>
                      <a:r>
                        <a:rPr lang="nl-NL"/>
                        <a:t> -Name b*,c*</a:t>
                      </a:r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Geeft een overzicht van alle processen die starten met een b en c</a:t>
                      </a:r>
                      <a:endParaRPr lang="nl-BE" sz="1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962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/>
                        <a:t>Get-Service -</a:t>
                      </a:r>
                      <a:r>
                        <a:rPr lang="nl-NL" err="1"/>
                        <a:t>DisplayName</a:t>
                      </a:r>
                      <a:r>
                        <a:rPr lang="nl-NL"/>
                        <a:t> b*</a:t>
                      </a:r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Geef een overzicht van alle service met als </a:t>
                      </a:r>
                      <a:r>
                        <a:rPr lang="nl-NL" sz="1400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displayname</a:t>
                      </a:r>
                      <a:r>
                        <a:rPr lang="nl-NL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b</a:t>
                      </a:r>
                      <a:endParaRPr lang="nl-BE" sz="1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883507"/>
                  </a:ext>
                </a:extLst>
              </a:tr>
              <a:tr h="429156">
                <a:tc>
                  <a:txBody>
                    <a:bodyPr/>
                    <a:lstStyle/>
                    <a:p>
                      <a:r>
                        <a:rPr lang="nl-NL"/>
                        <a:t>Get-</a:t>
                      </a:r>
                      <a:r>
                        <a:rPr lang="nl-NL" err="1"/>
                        <a:t>EventLog</a:t>
                      </a:r>
                      <a:r>
                        <a:rPr lang="nl-NL"/>
                        <a:t> -</a:t>
                      </a:r>
                      <a:r>
                        <a:rPr lang="nl-NL" err="1"/>
                        <a:t>LogName</a:t>
                      </a:r>
                      <a:r>
                        <a:rPr lang="nl-NL"/>
                        <a:t> System -</a:t>
                      </a:r>
                      <a:r>
                        <a:rPr lang="nl-NL" err="1"/>
                        <a:t>Newest</a:t>
                      </a:r>
                      <a:r>
                        <a:rPr lang="nl-NL"/>
                        <a:t> 10</a:t>
                      </a:r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Geef de laatste 10 events uit de eventlog System</a:t>
                      </a:r>
                      <a:endParaRPr lang="nl-BE" sz="1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504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/>
                        <a:t>New-Item “C:\test” –type Directory</a:t>
                      </a:r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Maak een nieuwe map aan</a:t>
                      </a:r>
                      <a:endParaRPr lang="nl-BE" sz="1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81818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8286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>
            <a:extLst>
              <a:ext uri="{FF2B5EF4-FFF2-40B4-BE49-F238E27FC236}">
                <a16:creationId xmlns:a16="http://schemas.microsoft.com/office/drawing/2014/main" id="{DF2B707B-8673-F848-9FED-63B076DC33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1"/>
            <a:ext cx="12216680" cy="6858000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DC003592-78C5-8042-8B0B-3D8109B4A9F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89777" y="-399438"/>
            <a:ext cx="4791404" cy="3610022"/>
          </a:xfrm>
          <a:prstGeom prst="rect">
            <a:avLst/>
          </a:prstGeom>
        </p:spPr>
      </p:pic>
      <p:sp>
        <p:nvSpPr>
          <p:cNvPr id="11" name="Rechthoek 10">
            <a:extLst>
              <a:ext uri="{FF2B5EF4-FFF2-40B4-BE49-F238E27FC236}">
                <a16:creationId xmlns:a16="http://schemas.microsoft.com/office/drawing/2014/main" id="{AA1750A9-4220-BA4E-8A8F-85061C20738A}"/>
              </a:ext>
            </a:extLst>
          </p:cNvPr>
          <p:cNvSpPr/>
          <p:nvPr/>
        </p:nvSpPr>
        <p:spPr>
          <a:xfrm>
            <a:off x="515937" y="549275"/>
            <a:ext cx="11160125" cy="5759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latin typeface="Arial" charset="0"/>
            </a:endParaRPr>
          </a:p>
        </p:txBody>
      </p:sp>
      <p:sp>
        <p:nvSpPr>
          <p:cNvPr id="2" name="Ondertitel 1">
            <a:extLst>
              <a:ext uri="{FF2B5EF4-FFF2-40B4-BE49-F238E27FC236}">
                <a16:creationId xmlns:a16="http://schemas.microsoft.com/office/drawing/2014/main" id="{67BF6461-DBF1-6842-93CF-95BB7CFAD5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7766" y="1566303"/>
            <a:ext cx="10379880" cy="3383701"/>
          </a:xfrm>
        </p:spPr>
        <p:txBody>
          <a:bodyPr numCol="1"/>
          <a:lstStyle/>
          <a:p>
            <a:pPr marL="0" indent="0">
              <a:spcAft>
                <a:spcPts val="1200"/>
              </a:spcAft>
              <a:buSzPct val="100000"/>
              <a:buNone/>
            </a:pPr>
            <a:r>
              <a:rPr lang="nl-NL" sz="2600" b="1" kern="1600" spc="100"/>
              <a:t>Pipeline: </a:t>
            </a:r>
            <a:r>
              <a:rPr lang="nl-NL" sz="2600" kern="1600" spc="100"/>
              <a:t>Een mechanisme waarmee de output van de ene </a:t>
            </a:r>
            <a:r>
              <a:rPr lang="nl-NL" sz="2600" kern="1600" spc="100" err="1"/>
              <a:t>cmdlet</a:t>
            </a:r>
            <a:r>
              <a:rPr lang="nl-NL" sz="2600" kern="1600" spc="100"/>
              <a:t> automatisch kan worden doorgeven als invoer naar de volgende </a:t>
            </a:r>
            <a:r>
              <a:rPr lang="nl-NL" sz="2600" kern="1600" spc="100" err="1"/>
              <a:t>cmdlet</a:t>
            </a:r>
            <a:r>
              <a:rPr lang="nl-NL" sz="2600" kern="1600" spc="100"/>
              <a:t>.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20CB25B-4978-5E45-9846-BFC36DFE19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7766" y="872927"/>
            <a:ext cx="10440988" cy="648944"/>
          </a:xfrm>
        </p:spPr>
        <p:txBody>
          <a:bodyPr/>
          <a:lstStyle/>
          <a:p>
            <a:r>
              <a:rPr lang="nl-NL" sz="4000"/>
              <a:t>3. Pipeline</a:t>
            </a:r>
            <a:endParaRPr lang="nl-BE" sz="400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6187AC8A-5326-4E57-D332-F5D1E84A08F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476831" y="349394"/>
            <a:ext cx="398464" cy="399762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3B8BCC4D-739A-D25D-A2AA-6AECD2C008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12823" y="2922662"/>
            <a:ext cx="5711982" cy="1707496"/>
          </a:xfrm>
          <a:prstGeom prst="rect">
            <a:avLst/>
          </a:prstGeom>
        </p:spPr>
      </p:pic>
      <p:pic>
        <p:nvPicPr>
          <p:cNvPr id="14" name="Afbeelding 13">
            <a:extLst>
              <a:ext uri="{FF2B5EF4-FFF2-40B4-BE49-F238E27FC236}">
                <a16:creationId xmlns:a16="http://schemas.microsoft.com/office/drawing/2014/main" id="{6F3E9DBC-BD93-FD45-394D-59D01AC244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13662" y="5119033"/>
            <a:ext cx="5761956" cy="638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536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>
            <a:extLst>
              <a:ext uri="{FF2B5EF4-FFF2-40B4-BE49-F238E27FC236}">
                <a16:creationId xmlns:a16="http://schemas.microsoft.com/office/drawing/2014/main" id="{DF2B707B-8673-F848-9FED-63B076DC33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1"/>
            <a:ext cx="12216680" cy="6858000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DC003592-78C5-8042-8B0B-3D8109B4A9F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89777" y="-399438"/>
            <a:ext cx="4791404" cy="3610022"/>
          </a:xfrm>
          <a:prstGeom prst="rect">
            <a:avLst/>
          </a:prstGeom>
        </p:spPr>
      </p:pic>
      <p:sp>
        <p:nvSpPr>
          <p:cNvPr id="11" name="Rechthoek 10">
            <a:extLst>
              <a:ext uri="{FF2B5EF4-FFF2-40B4-BE49-F238E27FC236}">
                <a16:creationId xmlns:a16="http://schemas.microsoft.com/office/drawing/2014/main" id="{AA1750A9-4220-BA4E-8A8F-85061C20738A}"/>
              </a:ext>
            </a:extLst>
          </p:cNvPr>
          <p:cNvSpPr/>
          <p:nvPr/>
        </p:nvSpPr>
        <p:spPr>
          <a:xfrm>
            <a:off x="515937" y="549275"/>
            <a:ext cx="11160125" cy="5759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latin typeface="Arial" charset="0"/>
            </a:endParaRPr>
          </a:p>
        </p:txBody>
      </p:sp>
      <p:sp>
        <p:nvSpPr>
          <p:cNvPr id="2" name="Ondertitel 1">
            <a:extLst>
              <a:ext uri="{FF2B5EF4-FFF2-40B4-BE49-F238E27FC236}">
                <a16:creationId xmlns:a16="http://schemas.microsoft.com/office/drawing/2014/main" id="{67BF6461-DBF1-6842-93CF-95BB7CFAD5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7766" y="1793372"/>
            <a:ext cx="9834252" cy="3383701"/>
          </a:xfrm>
        </p:spPr>
        <p:txBody>
          <a:bodyPr numCol="1"/>
          <a:lstStyle/>
          <a:p>
            <a:pPr marL="0" indent="0">
              <a:spcAft>
                <a:spcPts val="2400"/>
              </a:spcAft>
              <a:buSzPct val="100000"/>
              <a:buNone/>
            </a:pPr>
            <a:endParaRPr lang="nl-NL" sz="2600" kern="1600" spc="10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20CB25B-4978-5E45-9846-BFC36DFE19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7766" y="872927"/>
            <a:ext cx="10440988" cy="648944"/>
          </a:xfrm>
        </p:spPr>
        <p:txBody>
          <a:bodyPr/>
          <a:lstStyle/>
          <a:p>
            <a:r>
              <a:rPr lang="nl-NL" sz="4000"/>
              <a:t>3. Pipeline </a:t>
            </a:r>
            <a:r>
              <a:rPr lang="nl-NL" sz="4000" err="1"/>
              <a:t>examples</a:t>
            </a:r>
            <a:endParaRPr lang="nl-BE" sz="400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6187AC8A-5326-4E57-D332-F5D1E84A08F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476831" y="349394"/>
            <a:ext cx="398464" cy="399762"/>
          </a:xfrm>
          <a:prstGeom prst="rect">
            <a:avLst/>
          </a:prstGeom>
        </p:spPr>
      </p:pic>
      <p:graphicFrame>
        <p:nvGraphicFramePr>
          <p:cNvPr id="5" name="Tabel 7">
            <a:extLst>
              <a:ext uri="{FF2B5EF4-FFF2-40B4-BE49-F238E27FC236}">
                <a16:creationId xmlns:a16="http://schemas.microsoft.com/office/drawing/2014/main" id="{6F429824-0908-0803-65C7-11335645A3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4671358"/>
              </p:ext>
            </p:extLst>
          </p:nvPr>
        </p:nvGraphicFramePr>
        <p:xfrm>
          <a:off x="705678" y="1792934"/>
          <a:ext cx="10970384" cy="38581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7922">
                  <a:extLst>
                    <a:ext uri="{9D8B030D-6E8A-4147-A177-3AD203B41FA5}">
                      <a16:colId xmlns:a16="http://schemas.microsoft.com/office/drawing/2014/main" val="2635648223"/>
                    </a:ext>
                  </a:extLst>
                </a:gridCol>
                <a:gridCol w="5732462">
                  <a:extLst>
                    <a:ext uri="{9D8B030D-6E8A-4147-A177-3AD203B41FA5}">
                      <a16:colId xmlns:a16="http://schemas.microsoft.com/office/drawing/2014/main" val="32316407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/>
                        <a:t>Powershell </a:t>
                      </a:r>
                      <a:r>
                        <a:rPr lang="nl-NL" err="1"/>
                        <a:t>cmdlet</a:t>
                      </a:r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/>
                        <a:t>Uitleg</a:t>
                      </a:r>
                      <a:endParaRPr lang="nl-B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045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/>
                        <a:t>Get-</a:t>
                      </a:r>
                      <a:r>
                        <a:rPr lang="nl-NL" err="1"/>
                        <a:t>Process</a:t>
                      </a:r>
                      <a:r>
                        <a:rPr lang="nl-NL"/>
                        <a:t> -Name c* | Stop-</a:t>
                      </a:r>
                      <a:r>
                        <a:rPr lang="nl-NL" err="1"/>
                        <a:t>Process</a:t>
                      </a:r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Stop alle processen die starten met de letter c</a:t>
                      </a:r>
                      <a:endParaRPr lang="nl-BE" sz="1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8443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/>
                        <a:t>Get-</a:t>
                      </a:r>
                      <a:r>
                        <a:rPr lang="nl-NL" err="1"/>
                        <a:t>Process</a:t>
                      </a:r>
                      <a:r>
                        <a:rPr lang="nl-NL"/>
                        <a:t> | </a:t>
                      </a:r>
                      <a:r>
                        <a:rPr lang="nl-NL" err="1"/>
                        <a:t>Sort</a:t>
                      </a:r>
                      <a:r>
                        <a:rPr lang="nl-NL"/>
                        <a:t>-Object CPU</a:t>
                      </a:r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Geeft een overzicht van alle processen en soorteer op CPU gebruik (van klein naar groot)</a:t>
                      </a:r>
                      <a:endParaRPr lang="nl-BE" sz="1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962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/>
                        <a:t>Get-</a:t>
                      </a:r>
                      <a:r>
                        <a:rPr lang="nl-NL" err="1"/>
                        <a:t>Process</a:t>
                      </a:r>
                      <a:r>
                        <a:rPr lang="nl-NL"/>
                        <a:t> | </a:t>
                      </a:r>
                      <a:r>
                        <a:rPr lang="nl-NL" err="1"/>
                        <a:t>Sort</a:t>
                      </a:r>
                      <a:r>
                        <a:rPr lang="nl-NL"/>
                        <a:t>-Object CPU - </a:t>
                      </a:r>
                      <a:r>
                        <a:rPr lang="nl-NL" err="1"/>
                        <a:t>Descending</a:t>
                      </a:r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Geeft een overzicht van alle processen en soorteer op CPU gebruik (van groot naar klein)</a:t>
                      </a:r>
                      <a:endParaRPr lang="nl-BE" sz="1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883507"/>
                  </a:ext>
                </a:extLst>
              </a:tr>
              <a:tr h="429156">
                <a:tc>
                  <a:txBody>
                    <a:bodyPr/>
                    <a:lstStyle/>
                    <a:p>
                      <a:r>
                        <a:rPr lang="nl-NL"/>
                        <a:t>Get-</a:t>
                      </a:r>
                      <a:r>
                        <a:rPr lang="nl-NL" err="1"/>
                        <a:t>EventLog</a:t>
                      </a:r>
                      <a:r>
                        <a:rPr lang="nl-NL"/>
                        <a:t> -</a:t>
                      </a:r>
                      <a:r>
                        <a:rPr lang="nl-NL" err="1"/>
                        <a:t>LogName</a:t>
                      </a:r>
                      <a:r>
                        <a:rPr lang="nl-NL"/>
                        <a:t> System -</a:t>
                      </a:r>
                      <a:r>
                        <a:rPr lang="nl-NL" err="1"/>
                        <a:t>Newest</a:t>
                      </a:r>
                      <a:r>
                        <a:rPr lang="nl-NL"/>
                        <a:t> 10</a:t>
                      </a:r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Geef de laatste 10 events uit de eventlog System</a:t>
                      </a:r>
                      <a:endParaRPr lang="nl-BE" sz="1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504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Get-</a:t>
                      </a:r>
                      <a:r>
                        <a:rPr lang="nl-NL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Process</a:t>
                      </a:r>
                      <a:r>
                        <a:rPr lang="nl-NL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| </a:t>
                      </a:r>
                      <a:r>
                        <a:rPr lang="nl-NL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</a:t>
                      </a:r>
                      <a:r>
                        <a:rPr lang="nl-NL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-Object CPU -</a:t>
                      </a:r>
                      <a:r>
                        <a:rPr lang="nl-NL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Descending</a:t>
                      </a:r>
                      <a:r>
                        <a:rPr lang="nl-NL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| Select-Object -First 10</a:t>
                      </a:r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Geeft de tien processen die het hoogste CPU gebruik hebben</a:t>
                      </a:r>
                      <a:endParaRPr lang="nl-BE" sz="1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nl-B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8181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/>
                        <a:t>Get-</a:t>
                      </a:r>
                      <a:r>
                        <a:rPr lang="nl-NL" err="1"/>
                        <a:t>Process</a:t>
                      </a:r>
                      <a:r>
                        <a:rPr lang="nl-NL"/>
                        <a:t> | Select-Object Name, </a:t>
                      </a:r>
                      <a:r>
                        <a:rPr lang="nl-NL" err="1"/>
                        <a:t>WorkingSet</a:t>
                      </a:r>
                      <a:r>
                        <a:rPr lang="nl-NL"/>
                        <a:t> | </a:t>
                      </a:r>
                      <a:r>
                        <a:rPr lang="nl-NL" err="1"/>
                        <a:t>Sort</a:t>
                      </a:r>
                      <a:r>
                        <a:rPr lang="nl-NL"/>
                        <a:t>-Object </a:t>
                      </a:r>
                      <a:r>
                        <a:rPr lang="nl-NL" err="1"/>
                        <a:t>WorkingSet</a:t>
                      </a:r>
                      <a:r>
                        <a:rPr lang="nl-NL"/>
                        <a:t> -</a:t>
                      </a:r>
                      <a:r>
                        <a:rPr lang="nl-NL" err="1"/>
                        <a:t>Descending</a:t>
                      </a:r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Geef alle processen en sorteer deze op Geheugengebruik (van groot naar klein) </a:t>
                      </a:r>
                      <a:endParaRPr lang="nl-BE" sz="1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524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Get-Service | where Status -eq "Running"</a:t>
                      </a:r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Geef alle services die als status running hebben</a:t>
                      </a:r>
                      <a:endParaRPr lang="nl-BE" sz="1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96857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15247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>
            <a:extLst>
              <a:ext uri="{FF2B5EF4-FFF2-40B4-BE49-F238E27FC236}">
                <a16:creationId xmlns:a16="http://schemas.microsoft.com/office/drawing/2014/main" id="{DF2B707B-8673-F848-9FED-63B076DC33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1"/>
            <a:ext cx="12216680" cy="6858000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DC003592-78C5-8042-8B0B-3D8109B4A9F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89777" y="-399438"/>
            <a:ext cx="4791404" cy="3610022"/>
          </a:xfrm>
          <a:prstGeom prst="rect">
            <a:avLst/>
          </a:prstGeom>
        </p:spPr>
      </p:pic>
      <p:sp>
        <p:nvSpPr>
          <p:cNvPr id="11" name="Rechthoek 10">
            <a:extLst>
              <a:ext uri="{FF2B5EF4-FFF2-40B4-BE49-F238E27FC236}">
                <a16:creationId xmlns:a16="http://schemas.microsoft.com/office/drawing/2014/main" id="{AA1750A9-4220-BA4E-8A8F-85061C20738A}"/>
              </a:ext>
            </a:extLst>
          </p:cNvPr>
          <p:cNvSpPr/>
          <p:nvPr/>
        </p:nvSpPr>
        <p:spPr>
          <a:xfrm>
            <a:off x="515937" y="549275"/>
            <a:ext cx="11160125" cy="5759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latin typeface="Arial" charset="0"/>
            </a:endParaRPr>
          </a:p>
        </p:txBody>
      </p:sp>
      <p:sp>
        <p:nvSpPr>
          <p:cNvPr id="2" name="Ondertitel 1">
            <a:extLst>
              <a:ext uri="{FF2B5EF4-FFF2-40B4-BE49-F238E27FC236}">
                <a16:creationId xmlns:a16="http://schemas.microsoft.com/office/drawing/2014/main" id="{67BF6461-DBF1-6842-93CF-95BB7CFAD5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8320" y="2111728"/>
            <a:ext cx="10379880" cy="3383701"/>
          </a:xfrm>
        </p:spPr>
        <p:txBody>
          <a:bodyPr numCol="1"/>
          <a:lstStyle/>
          <a:p>
            <a:pPr marL="0" indent="0">
              <a:spcAft>
                <a:spcPts val="1200"/>
              </a:spcAft>
              <a:buSzPct val="100000"/>
              <a:buNone/>
            </a:pPr>
            <a:r>
              <a:rPr lang="nl-NL" sz="2600" b="1" kern="1600" spc="100"/>
              <a:t>Exporteren naar CSV bestand:</a:t>
            </a:r>
            <a:br>
              <a:rPr lang="nl-NL" sz="2600" kern="1600" spc="100"/>
            </a:br>
            <a:r>
              <a:rPr lang="nl-NL" sz="2600" kern="1600" spc="100"/>
              <a:t>Get-</a:t>
            </a:r>
            <a:r>
              <a:rPr lang="nl-NL" sz="2600" kern="1600" spc="100" err="1"/>
              <a:t>Process</a:t>
            </a:r>
            <a:r>
              <a:rPr lang="nl-NL" sz="2600" kern="1600" spc="100"/>
              <a:t> | Export-</a:t>
            </a:r>
            <a:r>
              <a:rPr lang="nl-NL" sz="2600" kern="1600" spc="100" err="1"/>
              <a:t>Csv</a:t>
            </a:r>
            <a:r>
              <a:rPr lang="nl-NL" sz="2600" kern="1600" spc="100"/>
              <a:t> -</a:t>
            </a:r>
            <a:r>
              <a:rPr lang="nl-NL" sz="2600" kern="1600" spc="100" err="1"/>
              <a:t>Path</a:t>
            </a:r>
            <a:r>
              <a:rPr lang="nl-NL" sz="2600" kern="1600" spc="100"/>
              <a:t> C:\processen.csv</a:t>
            </a:r>
            <a:br>
              <a:rPr lang="nl-NL" sz="2600" kern="1600" spc="100"/>
            </a:br>
            <a:endParaRPr lang="nl-NL" sz="2600" kern="1600" spc="100"/>
          </a:p>
          <a:p>
            <a:pPr marL="0" indent="0">
              <a:spcAft>
                <a:spcPts val="1200"/>
              </a:spcAft>
              <a:buSzPct val="100000"/>
              <a:buNone/>
            </a:pPr>
            <a:r>
              <a:rPr lang="nl-NL" sz="2600" b="1" kern="1600" spc="100"/>
              <a:t>Exporteren naar tekstbestand:</a:t>
            </a:r>
            <a:br>
              <a:rPr lang="nl-NL" sz="2600" kern="1600" spc="100"/>
            </a:br>
            <a:r>
              <a:rPr lang="nl-NL" sz="2600" kern="1600" spc="100"/>
              <a:t>Get-Service | Out-File -</a:t>
            </a:r>
            <a:r>
              <a:rPr lang="nl-NL" sz="2600" kern="1600" spc="100" err="1"/>
              <a:t>FilePath</a:t>
            </a:r>
            <a:r>
              <a:rPr lang="nl-NL" sz="2600" kern="1600" spc="100"/>
              <a:t> C:\services.txt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20CB25B-4978-5E45-9846-BFC36DFE19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7766" y="872927"/>
            <a:ext cx="10440988" cy="648944"/>
          </a:xfrm>
        </p:spPr>
        <p:txBody>
          <a:bodyPr/>
          <a:lstStyle/>
          <a:p>
            <a:r>
              <a:rPr lang="nl-NL" sz="4000"/>
              <a:t>3. Pipeline: Exporteren naar file</a:t>
            </a:r>
            <a:endParaRPr lang="nl-BE" sz="400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6187AC8A-5326-4E57-D332-F5D1E84A08F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476831" y="349394"/>
            <a:ext cx="398464" cy="39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817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>
            <a:extLst>
              <a:ext uri="{FF2B5EF4-FFF2-40B4-BE49-F238E27FC236}">
                <a16:creationId xmlns:a16="http://schemas.microsoft.com/office/drawing/2014/main" id="{DF2B707B-8673-F848-9FED-63B076DC33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1"/>
            <a:ext cx="12216680" cy="6858000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DC003592-78C5-8042-8B0B-3D8109B4A9F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89777" y="-399438"/>
            <a:ext cx="4791404" cy="3610022"/>
          </a:xfrm>
          <a:prstGeom prst="rect">
            <a:avLst/>
          </a:prstGeom>
        </p:spPr>
      </p:pic>
      <p:sp>
        <p:nvSpPr>
          <p:cNvPr id="11" name="Rechthoek 10">
            <a:extLst>
              <a:ext uri="{FF2B5EF4-FFF2-40B4-BE49-F238E27FC236}">
                <a16:creationId xmlns:a16="http://schemas.microsoft.com/office/drawing/2014/main" id="{AA1750A9-4220-BA4E-8A8F-85061C20738A}"/>
              </a:ext>
            </a:extLst>
          </p:cNvPr>
          <p:cNvSpPr/>
          <p:nvPr/>
        </p:nvSpPr>
        <p:spPr>
          <a:xfrm>
            <a:off x="515937" y="549275"/>
            <a:ext cx="11160125" cy="5759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latin typeface="Arial" charset="0"/>
            </a:endParaRPr>
          </a:p>
        </p:txBody>
      </p:sp>
      <p:sp>
        <p:nvSpPr>
          <p:cNvPr id="2" name="Ondertitel 1">
            <a:extLst>
              <a:ext uri="{FF2B5EF4-FFF2-40B4-BE49-F238E27FC236}">
                <a16:creationId xmlns:a16="http://schemas.microsoft.com/office/drawing/2014/main" id="{67BF6461-DBF1-6842-93CF-95BB7CFAD5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7766" y="1793372"/>
            <a:ext cx="9834252" cy="3383701"/>
          </a:xfrm>
        </p:spPr>
        <p:txBody>
          <a:bodyPr numCol="1"/>
          <a:lstStyle/>
          <a:p>
            <a:pPr marL="0" indent="0">
              <a:spcAft>
                <a:spcPts val="2400"/>
              </a:spcAft>
              <a:buSzPct val="100000"/>
              <a:buNone/>
            </a:pPr>
            <a:endParaRPr lang="nl-NL" sz="2600" kern="1600" spc="10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20CB25B-4978-5E45-9846-BFC36DFE19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5462" y="853861"/>
            <a:ext cx="10757529" cy="648944"/>
          </a:xfrm>
        </p:spPr>
        <p:txBody>
          <a:bodyPr/>
          <a:lstStyle/>
          <a:p>
            <a:r>
              <a:rPr lang="nl-NL" sz="4000"/>
              <a:t>4. Powershell as </a:t>
            </a:r>
            <a:r>
              <a:rPr lang="nl-NL" sz="4000" err="1"/>
              <a:t>Sysadmin</a:t>
            </a:r>
            <a:r>
              <a:rPr lang="nl-NL" sz="4000"/>
              <a:t> – </a:t>
            </a:r>
            <a:r>
              <a:rPr lang="nl-NL" sz="4000" err="1"/>
              <a:t>local</a:t>
            </a:r>
            <a:r>
              <a:rPr lang="nl-NL" sz="4000"/>
              <a:t>-accounts</a:t>
            </a:r>
            <a:endParaRPr lang="nl-BE" sz="400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6187AC8A-5326-4E57-D332-F5D1E84A08F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476831" y="349394"/>
            <a:ext cx="398464" cy="399762"/>
          </a:xfrm>
          <a:prstGeom prst="rect">
            <a:avLst/>
          </a:prstGeom>
        </p:spPr>
      </p:pic>
      <p:graphicFrame>
        <p:nvGraphicFramePr>
          <p:cNvPr id="5" name="Tabel 7">
            <a:extLst>
              <a:ext uri="{FF2B5EF4-FFF2-40B4-BE49-F238E27FC236}">
                <a16:creationId xmlns:a16="http://schemas.microsoft.com/office/drawing/2014/main" id="{6F429824-0908-0803-65C7-11335645A3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0243132"/>
              </p:ext>
            </p:extLst>
          </p:nvPr>
        </p:nvGraphicFramePr>
        <p:xfrm>
          <a:off x="656304" y="1792934"/>
          <a:ext cx="10254152" cy="41613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9593">
                  <a:extLst>
                    <a:ext uri="{9D8B030D-6E8A-4147-A177-3AD203B41FA5}">
                      <a16:colId xmlns:a16="http://schemas.microsoft.com/office/drawing/2014/main" val="2635648223"/>
                    </a:ext>
                  </a:extLst>
                </a:gridCol>
                <a:gridCol w="5394559">
                  <a:extLst>
                    <a:ext uri="{9D8B030D-6E8A-4147-A177-3AD203B41FA5}">
                      <a16:colId xmlns:a16="http://schemas.microsoft.com/office/drawing/2014/main" val="32316407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/>
                        <a:t>Powershell </a:t>
                      </a:r>
                      <a:r>
                        <a:rPr lang="nl-NL" err="1"/>
                        <a:t>cmdlet</a:t>
                      </a:r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/>
                        <a:t>Uitleg</a:t>
                      </a:r>
                      <a:endParaRPr lang="nl-B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045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600">
                          <a:latin typeface="Lucida Console" panose="020B0609040504020204" pitchFamily="49" charset="0"/>
                        </a:rPr>
                        <a:t>Get-</a:t>
                      </a:r>
                      <a:r>
                        <a:rPr lang="nl-NL" sz="1600" err="1">
                          <a:latin typeface="Lucida Console" panose="020B0609040504020204" pitchFamily="49" charset="0"/>
                        </a:rPr>
                        <a:t>LocalUser</a:t>
                      </a:r>
                      <a:endParaRPr lang="nl-BE" sz="160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/>
                        <a:t>Geef een lijst van lokale gebruikers op dit systeem</a:t>
                      </a:r>
                      <a:endParaRPr lang="nl-B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844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600">
                          <a:latin typeface="Lucida Console" panose="020B0609040504020204" pitchFamily="49" charset="0"/>
                        </a:rPr>
                        <a:t>Get-</a:t>
                      </a:r>
                      <a:r>
                        <a:rPr lang="nl-NL" sz="1600" err="1">
                          <a:latin typeface="Lucida Console" panose="020B0609040504020204" pitchFamily="49" charset="0"/>
                        </a:rPr>
                        <a:t>LocalGroup</a:t>
                      </a:r>
                      <a:endParaRPr lang="nl-BE" sz="160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/>
                        <a:t>Geef een lijst van alle lokale gebruikers op dit systeem</a:t>
                      </a:r>
                    </a:p>
                    <a:p>
                      <a:endParaRPr lang="nl-B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962787"/>
                  </a:ext>
                </a:extLst>
              </a:tr>
              <a:tr h="704579">
                <a:tc>
                  <a:txBody>
                    <a:bodyPr/>
                    <a:lstStyle/>
                    <a:p>
                      <a:r>
                        <a:rPr lang="nl-NL" sz="1600">
                          <a:latin typeface="Lucida Console" panose="020B0609040504020204" pitchFamily="49" charset="0"/>
                        </a:rPr>
                        <a:t>Get-</a:t>
                      </a:r>
                      <a:r>
                        <a:rPr lang="nl-NL" sz="1600" err="1">
                          <a:latin typeface="Lucida Console" panose="020B0609040504020204" pitchFamily="49" charset="0"/>
                        </a:rPr>
                        <a:t>LocalGroupMember</a:t>
                      </a:r>
                      <a:endParaRPr lang="nl-BE" sz="160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/>
                        <a:t>Geef een overzicht van alle gebruikers die ld zijn van de groep Administrators</a:t>
                      </a:r>
                      <a:endParaRPr lang="nl-B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883507"/>
                  </a:ext>
                </a:extLst>
              </a:tr>
              <a:tr h="630382">
                <a:tc>
                  <a:txBody>
                    <a:bodyPr/>
                    <a:lstStyle/>
                    <a:p>
                      <a:r>
                        <a:rPr lang="nl-NL" sz="1600">
                          <a:latin typeface="Lucida Console" panose="020B0609040504020204" pitchFamily="49" charset="0"/>
                        </a:rPr>
                        <a:t>Get-</a:t>
                      </a:r>
                      <a:r>
                        <a:rPr lang="nl-NL" sz="1600" err="1">
                          <a:latin typeface="Lucida Console" panose="020B0609040504020204" pitchFamily="49" charset="0"/>
                        </a:rPr>
                        <a:t>LocalGroupMember</a:t>
                      </a:r>
                      <a:r>
                        <a:rPr lang="nl-NL" sz="1600">
                          <a:latin typeface="Lucida Console" panose="020B0609040504020204" pitchFamily="49" charset="0"/>
                        </a:rPr>
                        <a:t> -Group “Administrators”</a:t>
                      </a:r>
                      <a:endParaRPr lang="nl-BE" sz="160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/>
                        <a:t>Geef een overzicht van alle gebruikers die lid zijn van de lokale groep Gebruikers</a:t>
                      </a:r>
                      <a:endParaRPr lang="nl-B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504312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r>
                        <a:rPr lang="nl-NL" sz="1600" err="1">
                          <a:latin typeface="Lucida Console" panose="020B0609040504020204" pitchFamily="49" charset="0"/>
                        </a:rPr>
                        <a:t>Add-LocalGroupMember</a:t>
                      </a:r>
                      <a:r>
                        <a:rPr lang="nl-NL" sz="1600">
                          <a:latin typeface="Lucida Console" panose="020B0609040504020204" pitchFamily="49" charset="0"/>
                        </a:rPr>
                        <a:t> -Group Administrators  -Member “gebruikersnaam”</a:t>
                      </a:r>
                      <a:endParaRPr lang="nl-BE" sz="160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/>
                        <a:t>Voeg de gebruiker “gebruikersnaam” toe aan de lokale groep administrators</a:t>
                      </a:r>
                      <a:endParaRPr lang="nl-B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8181883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r>
                        <a:rPr lang="nl-NL" sz="1600">
                          <a:latin typeface="Lucida Console" panose="020B0609040504020204" pitchFamily="49" charset="0"/>
                        </a:rPr>
                        <a:t>New-</a:t>
                      </a:r>
                      <a:r>
                        <a:rPr lang="nl-NL" sz="1600" err="1">
                          <a:latin typeface="Lucida Console" panose="020B0609040504020204" pitchFamily="49" charset="0"/>
                        </a:rPr>
                        <a:t>LocalGroup</a:t>
                      </a:r>
                      <a:r>
                        <a:rPr lang="nl-NL" sz="1600">
                          <a:latin typeface="Lucida Console" panose="020B0609040504020204" pitchFamily="49" charset="0"/>
                        </a:rPr>
                        <a:t> –Name “Boekhouding”</a:t>
                      </a:r>
                      <a:endParaRPr lang="nl-BE" sz="160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/>
                        <a:t>Maak een nieuwe lokale groep Boekhouding aan.</a:t>
                      </a:r>
                      <a:endParaRPr lang="nl-B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3848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05385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>
            <a:extLst>
              <a:ext uri="{FF2B5EF4-FFF2-40B4-BE49-F238E27FC236}">
                <a16:creationId xmlns:a16="http://schemas.microsoft.com/office/drawing/2014/main" id="{DF2B707B-8673-F848-9FED-63B076DC33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1"/>
            <a:ext cx="12216680" cy="6858000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DC003592-78C5-8042-8B0B-3D8109B4A9F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89777" y="-399438"/>
            <a:ext cx="4791404" cy="3610022"/>
          </a:xfrm>
          <a:prstGeom prst="rect">
            <a:avLst/>
          </a:prstGeom>
        </p:spPr>
      </p:pic>
      <p:sp>
        <p:nvSpPr>
          <p:cNvPr id="11" name="Rechthoek 10">
            <a:extLst>
              <a:ext uri="{FF2B5EF4-FFF2-40B4-BE49-F238E27FC236}">
                <a16:creationId xmlns:a16="http://schemas.microsoft.com/office/drawing/2014/main" id="{AA1750A9-4220-BA4E-8A8F-85061C20738A}"/>
              </a:ext>
            </a:extLst>
          </p:cNvPr>
          <p:cNvSpPr/>
          <p:nvPr/>
        </p:nvSpPr>
        <p:spPr>
          <a:xfrm>
            <a:off x="515937" y="549275"/>
            <a:ext cx="11160125" cy="5759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latin typeface="Arial" charset="0"/>
            </a:endParaRP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6187AC8A-5326-4E57-D332-F5D1E84A08F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476831" y="349394"/>
            <a:ext cx="398464" cy="399762"/>
          </a:xfrm>
          <a:prstGeom prst="rect">
            <a:avLst/>
          </a:prstGeom>
        </p:spPr>
      </p:pic>
      <p:sp>
        <p:nvSpPr>
          <p:cNvPr id="6" name="Ondertitel 1">
            <a:extLst>
              <a:ext uri="{FF2B5EF4-FFF2-40B4-BE49-F238E27FC236}">
                <a16:creationId xmlns:a16="http://schemas.microsoft.com/office/drawing/2014/main" id="{AE494586-E89F-5905-82C5-BAE0033F3EB4}"/>
              </a:ext>
            </a:extLst>
          </p:cNvPr>
          <p:cNvSpPr txBox="1">
            <a:spLocks/>
          </p:cNvSpPr>
          <p:nvPr/>
        </p:nvSpPr>
        <p:spPr>
          <a:xfrm>
            <a:off x="6096000" y="549274"/>
            <a:ext cx="5580061" cy="5759449"/>
          </a:xfrm>
          <a:prstGeom prst="rect">
            <a:avLst/>
          </a:prstGeom>
          <a:solidFill>
            <a:srgbClr val="D9D9D9">
              <a:alpha val="76863"/>
            </a:srgbClr>
          </a:solidFill>
        </p:spPr>
        <p:txBody>
          <a:bodyPr lIns="0" tIns="0" rIns="0" bIns="0" numCol="1">
            <a:noAutofit/>
          </a:bodyPr>
          <a:lstStyle>
            <a:lvl1pPr marL="342900" marR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ct val="131000"/>
              <a:buFont typeface="Arial" charset="0"/>
              <a:buChar char="•"/>
              <a:tabLst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200"/>
              </a:spcAft>
              <a:buSzPct val="100000"/>
              <a:buFont typeface="Arial" charset="0"/>
              <a:buNone/>
            </a:pPr>
            <a:endParaRPr lang="nl-NL" sz="3600" kern="1600">
              <a:highlight>
                <a:srgbClr val="8DBD9E"/>
              </a:highlight>
            </a:endParaRPr>
          </a:p>
        </p:txBody>
      </p:sp>
      <p:sp>
        <p:nvSpPr>
          <p:cNvPr id="12" name="Google Shape;746;p98">
            <a:extLst>
              <a:ext uri="{FF2B5EF4-FFF2-40B4-BE49-F238E27FC236}">
                <a16:creationId xmlns:a16="http://schemas.microsoft.com/office/drawing/2014/main" id="{139A7E47-2A26-1866-1554-E2D7A4859F6F}"/>
              </a:ext>
            </a:extLst>
          </p:cNvPr>
          <p:cNvSpPr txBox="1">
            <a:spLocks/>
          </p:cNvSpPr>
          <p:nvPr/>
        </p:nvSpPr>
        <p:spPr>
          <a:xfrm>
            <a:off x="607436" y="2895603"/>
            <a:ext cx="5393600" cy="772638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nl-NL" sz="4000" b="0" spc="150"/>
              <a:t>5. User management AD</a:t>
            </a:r>
          </a:p>
        </p:txBody>
      </p:sp>
      <p:pic>
        <p:nvPicPr>
          <p:cNvPr id="1026" name="Picture 2" descr="Everything You Want to Know About Microsoft Advertising">
            <a:extLst>
              <a:ext uri="{FF2B5EF4-FFF2-40B4-BE49-F238E27FC236}">
                <a16:creationId xmlns:a16="http://schemas.microsoft.com/office/drawing/2014/main" id="{7A9E6237-6A58-86E0-1D55-10DC323F90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89" b="15993"/>
          <a:stretch/>
        </p:blipFill>
        <p:spPr bwMode="auto">
          <a:xfrm>
            <a:off x="6092535" y="2074606"/>
            <a:ext cx="5580061" cy="2526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1248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>
            <a:extLst>
              <a:ext uri="{FF2B5EF4-FFF2-40B4-BE49-F238E27FC236}">
                <a16:creationId xmlns:a16="http://schemas.microsoft.com/office/drawing/2014/main" id="{DF2B707B-8673-F848-9FED-63B076DC33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1"/>
            <a:ext cx="12216680" cy="6858000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DC003592-78C5-8042-8B0B-3D8109B4A9F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89777" y="-399438"/>
            <a:ext cx="4791404" cy="3610022"/>
          </a:xfrm>
          <a:prstGeom prst="rect">
            <a:avLst/>
          </a:prstGeom>
        </p:spPr>
      </p:pic>
      <p:sp>
        <p:nvSpPr>
          <p:cNvPr id="11" name="Rechthoek 10">
            <a:extLst>
              <a:ext uri="{FF2B5EF4-FFF2-40B4-BE49-F238E27FC236}">
                <a16:creationId xmlns:a16="http://schemas.microsoft.com/office/drawing/2014/main" id="{AA1750A9-4220-BA4E-8A8F-85061C20738A}"/>
              </a:ext>
            </a:extLst>
          </p:cNvPr>
          <p:cNvSpPr/>
          <p:nvPr/>
        </p:nvSpPr>
        <p:spPr>
          <a:xfrm>
            <a:off x="515937" y="549275"/>
            <a:ext cx="11160125" cy="5759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latin typeface="Arial" charset="0"/>
            </a:endParaRPr>
          </a:p>
        </p:txBody>
      </p:sp>
      <p:sp>
        <p:nvSpPr>
          <p:cNvPr id="2" name="Ondertitel 1">
            <a:extLst>
              <a:ext uri="{FF2B5EF4-FFF2-40B4-BE49-F238E27FC236}">
                <a16:creationId xmlns:a16="http://schemas.microsoft.com/office/drawing/2014/main" id="{67BF6461-DBF1-6842-93CF-95BB7CFAD5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316" y="3244100"/>
            <a:ext cx="7002622" cy="648945"/>
          </a:xfrm>
        </p:spPr>
        <p:txBody>
          <a:bodyPr numCol="1"/>
          <a:lstStyle/>
          <a:p>
            <a:pPr marL="0" indent="0">
              <a:spcAft>
                <a:spcPts val="1200"/>
              </a:spcAft>
              <a:buSzPct val="100000"/>
              <a:buNone/>
            </a:pPr>
            <a:r>
              <a:rPr lang="nl-NL" sz="2600" b="1" kern="1600" spc="100"/>
              <a:t>Get-</a:t>
            </a:r>
            <a:r>
              <a:rPr lang="nl-NL" sz="2600" b="1" kern="1600" spc="100" err="1"/>
              <a:t>ADUser</a:t>
            </a:r>
            <a:r>
              <a:rPr lang="nl-NL" sz="2600" b="1" kern="1600" spc="100"/>
              <a:t> -Filter*</a:t>
            </a:r>
            <a:br>
              <a:rPr lang="nl-NL" sz="2600" kern="1600" spc="100"/>
            </a:br>
            <a:endParaRPr lang="nl-NL" sz="2600" kern="1600" spc="10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20CB25B-4978-5E45-9846-BFC36DFE19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7766" y="872927"/>
            <a:ext cx="10440988" cy="648944"/>
          </a:xfrm>
        </p:spPr>
        <p:txBody>
          <a:bodyPr/>
          <a:lstStyle/>
          <a:p>
            <a:r>
              <a:rPr lang="nl-NL" sz="4000"/>
              <a:t>5. User management AD: Get-</a:t>
            </a:r>
            <a:r>
              <a:rPr lang="nl-NL" sz="4000" err="1"/>
              <a:t>ADUser</a:t>
            </a:r>
            <a:endParaRPr lang="nl-BE" sz="400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6187AC8A-5326-4E57-D332-F5D1E84A08F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476831" y="349394"/>
            <a:ext cx="398464" cy="399762"/>
          </a:xfrm>
          <a:prstGeom prst="rect">
            <a:avLst/>
          </a:prstGeom>
        </p:spPr>
      </p:pic>
      <p:pic>
        <p:nvPicPr>
          <p:cNvPr id="14" name="Afbeelding 13">
            <a:extLst>
              <a:ext uri="{FF2B5EF4-FFF2-40B4-BE49-F238E27FC236}">
                <a16:creationId xmlns:a16="http://schemas.microsoft.com/office/drawing/2014/main" id="{D6BE668A-16CA-59CE-A6A5-ECF78E1373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6097" y="1845523"/>
            <a:ext cx="6386113" cy="4077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642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>
            <a:extLst>
              <a:ext uri="{FF2B5EF4-FFF2-40B4-BE49-F238E27FC236}">
                <a16:creationId xmlns:a16="http://schemas.microsoft.com/office/drawing/2014/main" id="{DF2B707B-8673-F848-9FED-63B076DC33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1"/>
            <a:ext cx="12216680" cy="6858000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DC003592-78C5-8042-8B0B-3D8109B4A9F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89777" y="-399438"/>
            <a:ext cx="4791404" cy="3610022"/>
          </a:xfrm>
          <a:prstGeom prst="rect">
            <a:avLst/>
          </a:prstGeom>
        </p:spPr>
      </p:pic>
      <p:sp>
        <p:nvSpPr>
          <p:cNvPr id="11" name="Rechthoek 10">
            <a:extLst>
              <a:ext uri="{FF2B5EF4-FFF2-40B4-BE49-F238E27FC236}">
                <a16:creationId xmlns:a16="http://schemas.microsoft.com/office/drawing/2014/main" id="{AA1750A9-4220-BA4E-8A8F-85061C20738A}"/>
              </a:ext>
            </a:extLst>
          </p:cNvPr>
          <p:cNvSpPr/>
          <p:nvPr/>
        </p:nvSpPr>
        <p:spPr>
          <a:xfrm>
            <a:off x="515937" y="549275"/>
            <a:ext cx="11160125" cy="5759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latin typeface="Arial" charset="0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20CB25B-4978-5E45-9846-BFC36DFE19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7766" y="872927"/>
            <a:ext cx="10440988" cy="648944"/>
          </a:xfrm>
        </p:spPr>
        <p:txBody>
          <a:bodyPr/>
          <a:lstStyle/>
          <a:p>
            <a:r>
              <a:rPr lang="nl-NL" sz="4000"/>
              <a:t>5. User management AD: Get-</a:t>
            </a:r>
            <a:r>
              <a:rPr lang="nl-NL" sz="4000" err="1"/>
              <a:t>ADUser</a:t>
            </a:r>
            <a:endParaRPr lang="nl-BE" sz="400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6187AC8A-5326-4E57-D332-F5D1E84A08F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476831" y="349394"/>
            <a:ext cx="398464" cy="399762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17F07946-3470-AE4B-35D2-7CA520191F6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0078" b="66595"/>
          <a:stretch/>
        </p:blipFill>
        <p:spPr>
          <a:xfrm>
            <a:off x="4804243" y="4652532"/>
            <a:ext cx="6971435" cy="1653405"/>
          </a:xfrm>
          <a:prstGeom prst="rect">
            <a:avLst/>
          </a:prstGeom>
        </p:spPr>
      </p:pic>
      <p:pic>
        <p:nvPicPr>
          <p:cNvPr id="20" name="Afbeelding 19">
            <a:extLst>
              <a:ext uri="{FF2B5EF4-FFF2-40B4-BE49-F238E27FC236}">
                <a16:creationId xmlns:a16="http://schemas.microsoft.com/office/drawing/2014/main" id="{4BF95A85-5F89-C708-6900-CCE24ED5F8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4712" y="1721039"/>
            <a:ext cx="4099915" cy="3528366"/>
          </a:xfrm>
          <a:prstGeom prst="rect">
            <a:avLst/>
          </a:prstGeom>
        </p:spPr>
      </p:pic>
      <p:sp>
        <p:nvSpPr>
          <p:cNvPr id="21" name="Rechthoek: afgeronde hoeken 20">
            <a:extLst>
              <a:ext uri="{FF2B5EF4-FFF2-40B4-BE49-F238E27FC236}">
                <a16:creationId xmlns:a16="http://schemas.microsoft.com/office/drawing/2014/main" id="{23AAAC41-8E3A-503A-9515-6250F7CD7469}"/>
              </a:ext>
            </a:extLst>
          </p:cNvPr>
          <p:cNvSpPr/>
          <p:nvPr/>
        </p:nvSpPr>
        <p:spPr>
          <a:xfrm>
            <a:off x="678426" y="2741566"/>
            <a:ext cx="2487561" cy="237607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2" name="Rechthoek: afgeronde hoeken 21">
            <a:extLst>
              <a:ext uri="{FF2B5EF4-FFF2-40B4-BE49-F238E27FC236}">
                <a16:creationId xmlns:a16="http://schemas.microsoft.com/office/drawing/2014/main" id="{303738FF-FD3E-C21C-05C5-BBDC20FD9590}"/>
              </a:ext>
            </a:extLst>
          </p:cNvPr>
          <p:cNvSpPr/>
          <p:nvPr/>
        </p:nvSpPr>
        <p:spPr>
          <a:xfrm>
            <a:off x="678425" y="3016203"/>
            <a:ext cx="3834581" cy="237607"/>
          </a:xfrm>
          <a:prstGeom prst="round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3" name="Rechthoek: afgeronde hoeken 22">
            <a:extLst>
              <a:ext uri="{FF2B5EF4-FFF2-40B4-BE49-F238E27FC236}">
                <a16:creationId xmlns:a16="http://schemas.microsoft.com/office/drawing/2014/main" id="{43B49C3C-0A95-6F2B-2619-C66833AC7EE0}"/>
              </a:ext>
            </a:extLst>
          </p:cNvPr>
          <p:cNvSpPr/>
          <p:nvPr/>
        </p:nvSpPr>
        <p:spPr>
          <a:xfrm>
            <a:off x="678424" y="3298372"/>
            <a:ext cx="3834581" cy="237607"/>
          </a:xfrm>
          <a:prstGeom prst="roundRect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8" name="Rechthoek: afgeronde hoeken 27">
            <a:extLst>
              <a:ext uri="{FF2B5EF4-FFF2-40B4-BE49-F238E27FC236}">
                <a16:creationId xmlns:a16="http://schemas.microsoft.com/office/drawing/2014/main" id="{18E170FA-6C55-0C38-8C3C-DCF8EFA7CA64}"/>
              </a:ext>
            </a:extLst>
          </p:cNvPr>
          <p:cNvSpPr/>
          <p:nvPr/>
        </p:nvSpPr>
        <p:spPr>
          <a:xfrm>
            <a:off x="737378" y="3828031"/>
            <a:ext cx="3834581" cy="237607"/>
          </a:xfrm>
          <a:prstGeom prst="round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1" name="Rechthoek: afgeronde hoeken 30">
            <a:extLst>
              <a:ext uri="{FF2B5EF4-FFF2-40B4-BE49-F238E27FC236}">
                <a16:creationId xmlns:a16="http://schemas.microsoft.com/office/drawing/2014/main" id="{8337BE2E-A685-B731-EA54-CB5615AB5C0F}"/>
              </a:ext>
            </a:extLst>
          </p:cNvPr>
          <p:cNvSpPr/>
          <p:nvPr/>
        </p:nvSpPr>
        <p:spPr>
          <a:xfrm>
            <a:off x="2503680" y="4315859"/>
            <a:ext cx="2009326" cy="233115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2" name="Ondertitel 1">
            <a:extLst>
              <a:ext uri="{FF2B5EF4-FFF2-40B4-BE49-F238E27FC236}">
                <a16:creationId xmlns:a16="http://schemas.microsoft.com/office/drawing/2014/main" id="{B39ECCF5-76B4-108D-ECCE-3AEE3BB3A1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33219" y="2113784"/>
            <a:ext cx="7002622" cy="2535960"/>
          </a:xfrm>
        </p:spPr>
        <p:txBody>
          <a:bodyPr numCol="1"/>
          <a:lstStyle/>
          <a:p>
            <a:pPr marL="0" indent="0">
              <a:buSzPct val="100000"/>
              <a:buNone/>
            </a:pPr>
            <a:r>
              <a:rPr lang="nl-NL" sz="2600" kern="1600" spc="100">
                <a:solidFill>
                  <a:srgbClr val="FF0000"/>
                </a:solidFill>
              </a:rPr>
              <a:t>1.GivenName</a:t>
            </a:r>
          </a:p>
          <a:p>
            <a:pPr marL="0" indent="0">
              <a:buSzPct val="100000"/>
              <a:buNone/>
            </a:pPr>
            <a:r>
              <a:rPr lang="nl-NL" sz="2600" kern="1600" spc="100">
                <a:solidFill>
                  <a:schemeClr val="accent6"/>
                </a:solidFill>
              </a:rPr>
              <a:t>2.Surname</a:t>
            </a:r>
          </a:p>
          <a:p>
            <a:pPr marL="0" indent="0">
              <a:buSzPct val="100000"/>
              <a:buNone/>
            </a:pPr>
            <a:r>
              <a:rPr lang="nl-NL" sz="2600" kern="1600" spc="100">
                <a:solidFill>
                  <a:schemeClr val="accent1"/>
                </a:solidFill>
              </a:rPr>
              <a:t>3.Name</a:t>
            </a:r>
          </a:p>
          <a:p>
            <a:pPr marL="0" indent="0">
              <a:buSzPct val="100000"/>
              <a:buNone/>
            </a:pPr>
            <a:r>
              <a:rPr lang="nl-NL" sz="2600" kern="1600" spc="100">
                <a:solidFill>
                  <a:srgbClr val="FFC000"/>
                </a:solidFill>
              </a:rPr>
              <a:t>4.UserPrincipalName</a:t>
            </a:r>
          </a:p>
          <a:p>
            <a:pPr marL="0" indent="0">
              <a:buSzPct val="100000"/>
              <a:buNone/>
            </a:pPr>
            <a:r>
              <a:rPr lang="nl-NL" sz="2600" kern="1600" spc="100"/>
              <a:t>5. </a:t>
            </a:r>
            <a:r>
              <a:rPr lang="nl-NL" sz="2600" kern="1600" spc="100" err="1"/>
              <a:t>SamAccountName</a:t>
            </a:r>
            <a:br>
              <a:rPr lang="nl-NL" sz="2600" kern="1600" spc="100"/>
            </a:br>
            <a:endParaRPr lang="nl-NL" sz="2600" kern="1600" spc="100"/>
          </a:p>
        </p:txBody>
      </p:sp>
    </p:spTree>
    <p:extLst>
      <p:ext uri="{BB962C8B-B14F-4D97-AF65-F5344CB8AC3E}">
        <p14:creationId xmlns:p14="http://schemas.microsoft.com/office/powerpoint/2010/main" val="13903434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>
            <a:extLst>
              <a:ext uri="{FF2B5EF4-FFF2-40B4-BE49-F238E27FC236}">
                <a16:creationId xmlns:a16="http://schemas.microsoft.com/office/drawing/2014/main" id="{DF2B707B-8673-F848-9FED-63B076DC33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1"/>
            <a:ext cx="12216680" cy="6858000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DC003592-78C5-8042-8B0B-3D8109B4A9F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89777" y="-399438"/>
            <a:ext cx="4791404" cy="3610022"/>
          </a:xfrm>
          <a:prstGeom prst="rect">
            <a:avLst/>
          </a:prstGeom>
        </p:spPr>
      </p:pic>
      <p:sp>
        <p:nvSpPr>
          <p:cNvPr id="11" name="Rechthoek 10">
            <a:extLst>
              <a:ext uri="{FF2B5EF4-FFF2-40B4-BE49-F238E27FC236}">
                <a16:creationId xmlns:a16="http://schemas.microsoft.com/office/drawing/2014/main" id="{AA1750A9-4220-BA4E-8A8F-85061C20738A}"/>
              </a:ext>
            </a:extLst>
          </p:cNvPr>
          <p:cNvSpPr/>
          <p:nvPr/>
        </p:nvSpPr>
        <p:spPr>
          <a:xfrm>
            <a:off x="515937" y="549275"/>
            <a:ext cx="11160125" cy="5759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latin typeface="Arial" charset="0"/>
            </a:endParaRPr>
          </a:p>
        </p:txBody>
      </p:sp>
      <p:sp>
        <p:nvSpPr>
          <p:cNvPr id="2" name="Ondertitel 1">
            <a:extLst>
              <a:ext uri="{FF2B5EF4-FFF2-40B4-BE49-F238E27FC236}">
                <a16:creationId xmlns:a16="http://schemas.microsoft.com/office/drawing/2014/main" id="{67BF6461-DBF1-6842-93CF-95BB7CFAD5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7766" y="1793372"/>
            <a:ext cx="9834252" cy="3383701"/>
          </a:xfrm>
        </p:spPr>
        <p:txBody>
          <a:bodyPr numCol="1"/>
          <a:lstStyle/>
          <a:p>
            <a:pPr marL="0" indent="0">
              <a:spcAft>
                <a:spcPts val="2400"/>
              </a:spcAft>
              <a:buSzPct val="100000"/>
              <a:buNone/>
            </a:pPr>
            <a:endParaRPr lang="nl-NL" sz="2600" kern="1600" spc="10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20CB25B-4978-5E45-9846-BFC36DFE19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5462" y="853861"/>
            <a:ext cx="10757529" cy="648944"/>
          </a:xfrm>
        </p:spPr>
        <p:txBody>
          <a:bodyPr/>
          <a:lstStyle/>
          <a:p>
            <a:r>
              <a:rPr lang="nl-NL" sz="4000"/>
              <a:t>5. User management AD: Voorbeelden</a:t>
            </a:r>
            <a:endParaRPr lang="nl-BE" sz="400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6187AC8A-5326-4E57-D332-F5D1E84A08F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476831" y="349394"/>
            <a:ext cx="398464" cy="399762"/>
          </a:xfrm>
          <a:prstGeom prst="rect">
            <a:avLst/>
          </a:prstGeom>
        </p:spPr>
      </p:pic>
      <p:graphicFrame>
        <p:nvGraphicFramePr>
          <p:cNvPr id="5" name="Tabel 7">
            <a:extLst>
              <a:ext uri="{FF2B5EF4-FFF2-40B4-BE49-F238E27FC236}">
                <a16:creationId xmlns:a16="http://schemas.microsoft.com/office/drawing/2014/main" id="{6F429824-0908-0803-65C7-11335645A3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0962874"/>
              </p:ext>
            </p:extLst>
          </p:nvPr>
        </p:nvGraphicFramePr>
        <p:xfrm>
          <a:off x="656304" y="1792934"/>
          <a:ext cx="10254152" cy="41359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2715">
                  <a:extLst>
                    <a:ext uri="{9D8B030D-6E8A-4147-A177-3AD203B41FA5}">
                      <a16:colId xmlns:a16="http://schemas.microsoft.com/office/drawing/2014/main" val="2635648223"/>
                    </a:ext>
                  </a:extLst>
                </a:gridCol>
                <a:gridCol w="4991437">
                  <a:extLst>
                    <a:ext uri="{9D8B030D-6E8A-4147-A177-3AD203B41FA5}">
                      <a16:colId xmlns:a16="http://schemas.microsoft.com/office/drawing/2014/main" val="32316407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/>
                        <a:t>Powershell </a:t>
                      </a:r>
                      <a:r>
                        <a:rPr lang="nl-NL" err="1"/>
                        <a:t>cmdlet</a:t>
                      </a:r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/>
                        <a:t>Uitleg</a:t>
                      </a:r>
                      <a:endParaRPr lang="nl-B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045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600">
                          <a:latin typeface="Lucida Console" panose="020B0609040504020204" pitchFamily="49" charset="0"/>
                        </a:rPr>
                        <a:t>Get-</a:t>
                      </a:r>
                      <a:r>
                        <a:rPr lang="nl-NL" sz="1600" err="1">
                          <a:latin typeface="Lucida Console" panose="020B0609040504020204" pitchFamily="49" charset="0"/>
                        </a:rPr>
                        <a:t>ADUser</a:t>
                      </a:r>
                      <a:r>
                        <a:rPr lang="nl-NL" sz="1600">
                          <a:latin typeface="Lucida Console" panose="020B0609040504020204" pitchFamily="49" charset="0"/>
                        </a:rPr>
                        <a:t> –Filter *</a:t>
                      </a:r>
                      <a:endParaRPr lang="nl-BE" sz="160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/>
                        <a:t>Geef alle gebruikers in </a:t>
                      </a:r>
                      <a:r>
                        <a:rPr lang="nl-NL" err="1"/>
                        <a:t>active</a:t>
                      </a:r>
                      <a:r>
                        <a:rPr lang="nl-NL"/>
                        <a:t> directory</a:t>
                      </a:r>
                      <a:endParaRPr lang="nl-B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844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600">
                          <a:latin typeface="Lucida Console" panose="020B0609040504020204" pitchFamily="49" charset="0"/>
                        </a:rPr>
                        <a:t>Get-</a:t>
                      </a:r>
                      <a:r>
                        <a:rPr lang="nl-NL" sz="1600" err="1">
                          <a:latin typeface="Lucida Console" panose="020B0609040504020204" pitchFamily="49" charset="0"/>
                        </a:rPr>
                        <a:t>ADUser</a:t>
                      </a:r>
                      <a:r>
                        <a:rPr lang="nl-NL" sz="1600">
                          <a:latin typeface="Lucida Console" panose="020B0609040504020204" pitchFamily="49" charset="0"/>
                        </a:rPr>
                        <a:t> –Filter “</a:t>
                      </a:r>
                      <a:r>
                        <a:rPr lang="nl-NL" sz="1600" err="1">
                          <a:latin typeface="Lucida Console" panose="020B0609040504020204" pitchFamily="49" charset="0"/>
                        </a:rPr>
                        <a:t>Enabled</a:t>
                      </a:r>
                      <a:r>
                        <a:rPr lang="nl-NL" sz="1600">
                          <a:latin typeface="Lucida Console" panose="020B0609040504020204" pitchFamily="49" charset="0"/>
                        </a:rPr>
                        <a:t> –</a:t>
                      </a:r>
                      <a:r>
                        <a:rPr lang="nl-NL" sz="1600" err="1">
                          <a:latin typeface="Lucida Console" panose="020B0609040504020204" pitchFamily="49" charset="0"/>
                        </a:rPr>
                        <a:t>eq</a:t>
                      </a:r>
                      <a:r>
                        <a:rPr lang="nl-NL" sz="1600">
                          <a:latin typeface="Lucida Console" panose="020B0609040504020204" pitchFamily="49" charset="0"/>
                        </a:rPr>
                        <a:t> ‘True’”</a:t>
                      </a:r>
                      <a:endParaRPr lang="nl-BE" sz="160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/>
                        <a:t>Geef alle actieve gebruikers in </a:t>
                      </a:r>
                      <a:r>
                        <a:rPr lang="nl-NL" err="1"/>
                        <a:t>active</a:t>
                      </a:r>
                      <a:r>
                        <a:rPr lang="nl-NL"/>
                        <a:t> directory</a:t>
                      </a:r>
                      <a:endParaRPr lang="nl-B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962787"/>
                  </a:ext>
                </a:extLst>
              </a:tr>
              <a:tr h="704579">
                <a:tc>
                  <a:txBody>
                    <a:bodyPr/>
                    <a:lstStyle/>
                    <a:p>
                      <a:r>
                        <a:rPr lang="nl-BE"/>
                        <a:t> </a:t>
                      </a:r>
                      <a:r>
                        <a:rPr lang="nl-BE" sz="1600" kern="1200">
                          <a:solidFill>
                            <a:schemeClr val="dk1"/>
                          </a:solidFill>
                          <a:latin typeface="Lucida Console" panose="020B0609040504020204" pitchFamily="49" charset="0"/>
                          <a:ea typeface="+mn-ea"/>
                          <a:cs typeface="+mn-cs"/>
                        </a:rPr>
                        <a:t>Get-</a:t>
                      </a:r>
                      <a:r>
                        <a:rPr lang="nl-BE" sz="1600" kern="1200" err="1">
                          <a:solidFill>
                            <a:schemeClr val="dk1"/>
                          </a:solidFill>
                          <a:latin typeface="Lucida Console" panose="020B0609040504020204" pitchFamily="49" charset="0"/>
                          <a:ea typeface="+mn-ea"/>
                          <a:cs typeface="+mn-cs"/>
                        </a:rPr>
                        <a:t>ADUser</a:t>
                      </a:r>
                      <a:r>
                        <a:rPr lang="nl-BE" sz="1600" kern="1200">
                          <a:solidFill>
                            <a:schemeClr val="dk1"/>
                          </a:solidFill>
                          <a:latin typeface="Lucida Console" panose="020B0609040504020204" pitchFamily="49" charset="0"/>
                          <a:ea typeface="+mn-ea"/>
                          <a:cs typeface="+mn-cs"/>
                        </a:rPr>
                        <a:t> -filter "</a:t>
                      </a:r>
                      <a:r>
                        <a:rPr lang="nl-BE" sz="1600" kern="1200" err="1">
                          <a:solidFill>
                            <a:schemeClr val="dk1"/>
                          </a:solidFill>
                          <a:latin typeface="Lucida Console" panose="020B0609040504020204" pitchFamily="49" charset="0"/>
                          <a:ea typeface="+mn-ea"/>
                          <a:cs typeface="+mn-cs"/>
                        </a:rPr>
                        <a:t>GivenName</a:t>
                      </a:r>
                      <a:r>
                        <a:rPr lang="nl-BE" sz="1600" kern="1200">
                          <a:solidFill>
                            <a:schemeClr val="dk1"/>
                          </a:solidFill>
                          <a:latin typeface="Lucida Console" panose="020B0609040504020204" pitchFamily="49" charset="0"/>
                          <a:ea typeface="+mn-ea"/>
                          <a:cs typeface="+mn-cs"/>
                        </a:rPr>
                        <a:t> -</a:t>
                      </a:r>
                      <a:r>
                        <a:rPr lang="nl-BE" sz="1600" kern="1200" err="1">
                          <a:solidFill>
                            <a:schemeClr val="dk1"/>
                          </a:solidFill>
                          <a:latin typeface="Lucida Console" panose="020B0609040504020204" pitchFamily="49" charset="0"/>
                          <a:ea typeface="+mn-ea"/>
                          <a:cs typeface="+mn-cs"/>
                        </a:rPr>
                        <a:t>eq</a:t>
                      </a:r>
                      <a:r>
                        <a:rPr lang="nl-BE" sz="1600" kern="1200">
                          <a:solidFill>
                            <a:schemeClr val="dk1"/>
                          </a:solidFill>
                          <a:latin typeface="Lucida Console" panose="020B0609040504020204" pitchFamily="49" charset="0"/>
                          <a:ea typeface="+mn-ea"/>
                          <a:cs typeface="+mn-cs"/>
                        </a:rPr>
                        <a:t> 'Amelia'"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/>
                        <a:t>Geef alle gebruikers met de </a:t>
                      </a:r>
                      <a:r>
                        <a:rPr lang="nl-NL" err="1"/>
                        <a:t>GivenName</a:t>
                      </a:r>
                      <a:r>
                        <a:rPr lang="nl-NL"/>
                        <a:t> Amelia</a:t>
                      </a:r>
                      <a:endParaRPr lang="nl-B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883507"/>
                  </a:ext>
                </a:extLst>
              </a:tr>
              <a:tr h="6303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nl-BE" sz="1600" kern="1200">
                          <a:solidFill>
                            <a:schemeClr val="dk1"/>
                          </a:solidFill>
                          <a:latin typeface="Lucida Console" panose="020B0609040504020204" pitchFamily="49" charset="0"/>
                          <a:ea typeface="+mn-ea"/>
                          <a:cs typeface="+mn-cs"/>
                        </a:rPr>
                        <a:t>Get-</a:t>
                      </a:r>
                      <a:r>
                        <a:rPr lang="nl-BE" sz="1600" kern="1200" err="1">
                          <a:solidFill>
                            <a:schemeClr val="dk1"/>
                          </a:solidFill>
                          <a:latin typeface="Lucida Console" panose="020B0609040504020204" pitchFamily="49" charset="0"/>
                          <a:ea typeface="+mn-ea"/>
                          <a:cs typeface="+mn-cs"/>
                        </a:rPr>
                        <a:t>ADUser</a:t>
                      </a:r>
                      <a:r>
                        <a:rPr lang="nl-BE" sz="1600" kern="1200">
                          <a:solidFill>
                            <a:schemeClr val="dk1"/>
                          </a:solidFill>
                          <a:latin typeface="Lucida Console" panose="020B0609040504020204" pitchFamily="49" charset="0"/>
                          <a:ea typeface="+mn-ea"/>
                          <a:cs typeface="+mn-cs"/>
                        </a:rPr>
                        <a:t> -filter "Name -like '*Amelia*'" </a:t>
                      </a:r>
                    </a:p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/>
                        <a:t>Geef alle gebruikers waar Amelia voorkomt in het veld Name</a:t>
                      </a:r>
                      <a:endParaRPr lang="nl-B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504312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>
                          <a:latin typeface="Lucida Console" panose="020B0609040504020204" pitchFamily="49" charset="0"/>
                        </a:rPr>
                        <a:t>Get-</a:t>
                      </a:r>
                      <a:r>
                        <a:rPr lang="nl-NL" sz="1600" err="1">
                          <a:latin typeface="Lucida Console" panose="020B0609040504020204" pitchFamily="49" charset="0"/>
                        </a:rPr>
                        <a:t>ADUser</a:t>
                      </a:r>
                      <a:r>
                        <a:rPr lang="nl-NL" sz="1600">
                          <a:latin typeface="Lucida Console" panose="020B0609040504020204" pitchFamily="49" charset="0"/>
                        </a:rPr>
                        <a:t> –Filter –</a:t>
                      </a:r>
                      <a:r>
                        <a:rPr lang="nl-NL" sz="1600" err="1">
                          <a:latin typeface="Lucida Console" panose="020B0609040504020204" pitchFamily="49" charset="0"/>
                        </a:rPr>
                        <a:t>SearchBase</a:t>
                      </a:r>
                      <a:r>
                        <a:rPr lang="nl-NL" sz="1600">
                          <a:latin typeface="Lucida Console" panose="020B0609040504020204" pitchFamily="49" charset="0"/>
                        </a:rPr>
                        <a:t> “OU=</a:t>
                      </a:r>
                      <a:r>
                        <a:rPr lang="nl-NL" sz="1600" err="1">
                          <a:latin typeface="Lucida Console" panose="020B0609040504020204" pitchFamily="49" charset="0"/>
                        </a:rPr>
                        <a:t>GameLab,DC</a:t>
                      </a:r>
                      <a:r>
                        <a:rPr lang="nl-NL" sz="1600">
                          <a:latin typeface="Lucida Console" panose="020B0609040504020204" pitchFamily="49" charset="0"/>
                        </a:rPr>
                        <a:t>=</a:t>
                      </a:r>
                      <a:r>
                        <a:rPr lang="nl-NL" sz="1600" err="1">
                          <a:latin typeface="Lucida Console" panose="020B0609040504020204" pitchFamily="49" charset="0"/>
                        </a:rPr>
                        <a:t>PXLDigital,dc</a:t>
                      </a:r>
                      <a:r>
                        <a:rPr lang="nl-NL" sz="1600">
                          <a:latin typeface="Lucida Console" panose="020B0609040504020204" pitchFamily="49" charset="0"/>
                        </a:rPr>
                        <a:t>=</a:t>
                      </a:r>
                      <a:r>
                        <a:rPr lang="nl-NL" sz="1600" err="1">
                          <a:latin typeface="Lucida Console" panose="020B0609040504020204" pitchFamily="49" charset="0"/>
                        </a:rPr>
                        <a:t>local</a:t>
                      </a:r>
                      <a:r>
                        <a:rPr lang="nl-NL" sz="1600">
                          <a:latin typeface="Lucida Console" panose="020B0609040504020204" pitchFamily="49" charset="0"/>
                        </a:rPr>
                        <a:t>”</a:t>
                      </a:r>
                      <a:endParaRPr lang="nl-BE" sz="160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/>
                        <a:t>Geef enkel de gebruikers in de OU=</a:t>
                      </a:r>
                      <a:r>
                        <a:rPr lang="nl-NL" err="1"/>
                        <a:t>gamelabe</a:t>
                      </a:r>
                      <a:endParaRPr lang="nl-B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8181883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600" kern="1200">
                          <a:solidFill>
                            <a:schemeClr val="dk1"/>
                          </a:solidFill>
                          <a:latin typeface="Lucida Console" panose="020B0609040504020204" pitchFamily="49" charset="0"/>
                          <a:ea typeface="+mn-ea"/>
                          <a:cs typeface="+mn-cs"/>
                        </a:rPr>
                        <a:t>Get-</a:t>
                      </a:r>
                      <a:r>
                        <a:rPr lang="nl-BE" sz="1600" kern="1200" err="1">
                          <a:solidFill>
                            <a:schemeClr val="dk1"/>
                          </a:solidFill>
                          <a:latin typeface="Lucida Console" panose="020B0609040504020204" pitchFamily="49" charset="0"/>
                          <a:ea typeface="+mn-ea"/>
                          <a:cs typeface="+mn-cs"/>
                        </a:rPr>
                        <a:t>ADUser</a:t>
                      </a:r>
                      <a:r>
                        <a:rPr lang="nl-BE" sz="1600" kern="1200">
                          <a:solidFill>
                            <a:schemeClr val="dk1"/>
                          </a:solidFill>
                          <a:latin typeface="Lucida Console" panose="020B0609040504020204" pitchFamily="49" charset="0"/>
                          <a:ea typeface="+mn-ea"/>
                          <a:cs typeface="+mn-cs"/>
                        </a:rPr>
                        <a:t> -filter "Name -like '*Amelia*’” | </a:t>
                      </a:r>
                      <a:r>
                        <a:rPr lang="nl-BE" sz="1600" kern="1200" err="1">
                          <a:solidFill>
                            <a:schemeClr val="dk1"/>
                          </a:solidFill>
                          <a:latin typeface="Lucida Console" panose="020B0609040504020204" pitchFamily="49" charset="0"/>
                          <a:ea typeface="+mn-ea"/>
                          <a:cs typeface="+mn-cs"/>
                        </a:rPr>
                        <a:t>Remove-ADUser</a:t>
                      </a:r>
                      <a:endParaRPr lang="nl-BE" sz="1600" kern="1200">
                        <a:solidFill>
                          <a:schemeClr val="dk1"/>
                        </a:solidFill>
                        <a:latin typeface="Lucida Console" panose="020B060904050402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nl-BE" sz="160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/>
                        <a:t>Verwijder gebruiker waarin Amelia voorkomt in het veld Name.</a:t>
                      </a:r>
                      <a:endParaRPr lang="nl-B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09754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7394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>
            <a:extLst>
              <a:ext uri="{FF2B5EF4-FFF2-40B4-BE49-F238E27FC236}">
                <a16:creationId xmlns:a16="http://schemas.microsoft.com/office/drawing/2014/main" id="{DF2B707B-8673-F848-9FED-63B076DC33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1"/>
            <a:ext cx="12216680" cy="6858000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DC003592-78C5-8042-8B0B-3D8109B4A9F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89777" y="-399438"/>
            <a:ext cx="4791404" cy="3610022"/>
          </a:xfrm>
          <a:prstGeom prst="rect">
            <a:avLst/>
          </a:prstGeom>
        </p:spPr>
      </p:pic>
      <p:sp>
        <p:nvSpPr>
          <p:cNvPr id="11" name="Rechthoek 10">
            <a:extLst>
              <a:ext uri="{FF2B5EF4-FFF2-40B4-BE49-F238E27FC236}">
                <a16:creationId xmlns:a16="http://schemas.microsoft.com/office/drawing/2014/main" id="{AA1750A9-4220-BA4E-8A8F-85061C20738A}"/>
              </a:ext>
            </a:extLst>
          </p:cNvPr>
          <p:cNvSpPr/>
          <p:nvPr/>
        </p:nvSpPr>
        <p:spPr>
          <a:xfrm>
            <a:off x="515937" y="549275"/>
            <a:ext cx="11160125" cy="5759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latin typeface="Arial" charset="0"/>
            </a:endParaRPr>
          </a:p>
        </p:txBody>
      </p:sp>
      <p:sp>
        <p:nvSpPr>
          <p:cNvPr id="2" name="Ondertitel 1">
            <a:extLst>
              <a:ext uri="{FF2B5EF4-FFF2-40B4-BE49-F238E27FC236}">
                <a16:creationId xmlns:a16="http://schemas.microsoft.com/office/drawing/2014/main" id="{67BF6461-DBF1-6842-93CF-95BB7CFAD5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7766" y="1793372"/>
            <a:ext cx="9834252" cy="3383701"/>
          </a:xfrm>
        </p:spPr>
        <p:txBody>
          <a:bodyPr numCol="1"/>
          <a:lstStyle/>
          <a:p>
            <a:pPr marL="0" indent="0">
              <a:spcAft>
                <a:spcPts val="1200"/>
              </a:spcAft>
              <a:buSzPct val="100000"/>
              <a:buNone/>
            </a:pPr>
            <a:r>
              <a:rPr lang="nl-NL" sz="3000" kern="1600" spc="100"/>
              <a:t>1. </a:t>
            </a:r>
            <a:r>
              <a:rPr lang="nl-NL" sz="3000" kern="1600" spc="100" err="1"/>
              <a:t>Explore</a:t>
            </a:r>
            <a:r>
              <a:rPr lang="nl-NL" sz="3000" kern="1600" spc="100"/>
              <a:t> </a:t>
            </a:r>
            <a:r>
              <a:rPr lang="nl-NL" sz="3000" kern="1600" spc="100" err="1"/>
              <a:t>the</a:t>
            </a:r>
            <a:r>
              <a:rPr lang="nl-NL" sz="3000" kern="1600" spc="100"/>
              <a:t> shell</a:t>
            </a:r>
          </a:p>
          <a:p>
            <a:pPr marL="0" indent="0">
              <a:spcAft>
                <a:spcPts val="1200"/>
              </a:spcAft>
              <a:buSzPct val="100000"/>
              <a:buNone/>
            </a:pPr>
            <a:r>
              <a:rPr lang="nl-NL" sz="3000" kern="1600" spc="100"/>
              <a:t>2. Help</a:t>
            </a:r>
          </a:p>
          <a:p>
            <a:pPr marL="0" indent="0">
              <a:spcAft>
                <a:spcPts val="1200"/>
              </a:spcAft>
              <a:buSzPct val="100000"/>
              <a:buNone/>
            </a:pPr>
            <a:r>
              <a:rPr lang="nl-NL" sz="3000" kern="1600" spc="100"/>
              <a:t>3. Parameters</a:t>
            </a:r>
          </a:p>
          <a:p>
            <a:pPr marL="0" indent="0">
              <a:spcAft>
                <a:spcPts val="1200"/>
              </a:spcAft>
              <a:buSzPct val="100000"/>
              <a:buNone/>
            </a:pPr>
            <a:r>
              <a:rPr lang="nl-NL" sz="3000" kern="1600" spc="100"/>
              <a:t>4. Pipeline</a:t>
            </a:r>
          </a:p>
          <a:p>
            <a:pPr marL="0" indent="0">
              <a:spcAft>
                <a:spcPts val="1200"/>
              </a:spcAft>
              <a:buSzPct val="100000"/>
              <a:buNone/>
            </a:pPr>
            <a:r>
              <a:rPr lang="nl-NL" sz="3000" kern="1600" spc="100"/>
              <a:t>5. </a:t>
            </a:r>
            <a:r>
              <a:rPr lang="nl-NL" sz="3000" kern="1600" spc="100" err="1"/>
              <a:t>Local</a:t>
            </a:r>
            <a:r>
              <a:rPr lang="nl-NL" sz="3000" kern="1600" spc="100"/>
              <a:t> Users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20CB25B-4978-5E45-9846-BFC36DFE19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7766" y="872927"/>
            <a:ext cx="10440988" cy="648944"/>
          </a:xfrm>
        </p:spPr>
        <p:txBody>
          <a:bodyPr/>
          <a:lstStyle/>
          <a:p>
            <a:r>
              <a:rPr lang="nl-NL" sz="4000"/>
              <a:t>Powershell</a:t>
            </a:r>
            <a:endParaRPr lang="nl-BE" sz="400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6187AC8A-5326-4E57-D332-F5D1E84A08F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476831" y="349394"/>
            <a:ext cx="398464" cy="39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773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>
            <a:extLst>
              <a:ext uri="{FF2B5EF4-FFF2-40B4-BE49-F238E27FC236}">
                <a16:creationId xmlns:a16="http://schemas.microsoft.com/office/drawing/2014/main" id="{DF2B707B-8673-F848-9FED-63B076DC33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1"/>
            <a:ext cx="12216680" cy="6858000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DC003592-78C5-8042-8B0B-3D8109B4A9F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89777" y="-399438"/>
            <a:ext cx="4791404" cy="3610022"/>
          </a:xfrm>
          <a:prstGeom prst="rect">
            <a:avLst/>
          </a:prstGeom>
        </p:spPr>
      </p:pic>
      <p:sp>
        <p:nvSpPr>
          <p:cNvPr id="11" name="Rechthoek 10">
            <a:extLst>
              <a:ext uri="{FF2B5EF4-FFF2-40B4-BE49-F238E27FC236}">
                <a16:creationId xmlns:a16="http://schemas.microsoft.com/office/drawing/2014/main" id="{AA1750A9-4220-BA4E-8A8F-85061C20738A}"/>
              </a:ext>
            </a:extLst>
          </p:cNvPr>
          <p:cNvSpPr/>
          <p:nvPr/>
        </p:nvSpPr>
        <p:spPr>
          <a:xfrm>
            <a:off x="515937" y="549275"/>
            <a:ext cx="11160125" cy="5759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latin typeface="Arial" charset="0"/>
            </a:endParaRPr>
          </a:p>
        </p:txBody>
      </p:sp>
      <p:sp>
        <p:nvSpPr>
          <p:cNvPr id="2" name="Ondertitel 1">
            <a:extLst>
              <a:ext uri="{FF2B5EF4-FFF2-40B4-BE49-F238E27FC236}">
                <a16:creationId xmlns:a16="http://schemas.microsoft.com/office/drawing/2014/main" id="{67BF6461-DBF1-6842-93CF-95BB7CFAD5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7766" y="1793372"/>
            <a:ext cx="9834252" cy="3383701"/>
          </a:xfrm>
        </p:spPr>
        <p:txBody>
          <a:bodyPr numCol="1"/>
          <a:lstStyle/>
          <a:p>
            <a:pPr marL="0" indent="0">
              <a:spcAft>
                <a:spcPts val="2400"/>
              </a:spcAft>
              <a:buSzPct val="100000"/>
              <a:buNone/>
            </a:pPr>
            <a:endParaRPr lang="nl-NL" sz="2600" kern="1600" spc="10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20CB25B-4978-5E45-9846-BFC36DFE19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5462" y="853861"/>
            <a:ext cx="10757529" cy="648944"/>
          </a:xfrm>
        </p:spPr>
        <p:txBody>
          <a:bodyPr/>
          <a:lstStyle/>
          <a:p>
            <a:r>
              <a:rPr lang="nl-NL" sz="4000"/>
              <a:t>5. User management AD: Overzicht</a:t>
            </a:r>
            <a:endParaRPr lang="nl-BE" sz="400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6187AC8A-5326-4E57-D332-F5D1E84A08F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476831" y="349394"/>
            <a:ext cx="398464" cy="399762"/>
          </a:xfrm>
          <a:prstGeom prst="rect">
            <a:avLst/>
          </a:prstGeom>
        </p:spPr>
      </p:pic>
      <p:graphicFrame>
        <p:nvGraphicFramePr>
          <p:cNvPr id="5" name="Tabel 7">
            <a:extLst>
              <a:ext uri="{FF2B5EF4-FFF2-40B4-BE49-F238E27FC236}">
                <a16:creationId xmlns:a16="http://schemas.microsoft.com/office/drawing/2014/main" id="{6F429824-0908-0803-65C7-11335645A3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037554"/>
              </p:ext>
            </p:extLst>
          </p:nvPr>
        </p:nvGraphicFramePr>
        <p:xfrm>
          <a:off x="693528" y="1502805"/>
          <a:ext cx="10254152" cy="19405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2715">
                  <a:extLst>
                    <a:ext uri="{9D8B030D-6E8A-4147-A177-3AD203B41FA5}">
                      <a16:colId xmlns:a16="http://schemas.microsoft.com/office/drawing/2014/main" val="2635648223"/>
                    </a:ext>
                  </a:extLst>
                </a:gridCol>
                <a:gridCol w="4991437">
                  <a:extLst>
                    <a:ext uri="{9D8B030D-6E8A-4147-A177-3AD203B41FA5}">
                      <a16:colId xmlns:a16="http://schemas.microsoft.com/office/drawing/2014/main" val="32316407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/>
                        <a:t>Powershell </a:t>
                      </a:r>
                      <a:r>
                        <a:rPr lang="nl-NL" err="1"/>
                        <a:t>cmdlet</a:t>
                      </a:r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/>
                        <a:t>Uitleg</a:t>
                      </a:r>
                      <a:endParaRPr lang="nl-B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045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600">
                          <a:latin typeface="Lucida Console" panose="020B0609040504020204" pitchFamily="49" charset="0"/>
                        </a:rPr>
                        <a:t>Get-</a:t>
                      </a:r>
                      <a:r>
                        <a:rPr lang="nl-NL" sz="1600" err="1">
                          <a:latin typeface="Lucida Console" panose="020B0609040504020204" pitchFamily="49" charset="0"/>
                        </a:rPr>
                        <a:t>ADUser</a:t>
                      </a:r>
                      <a:endParaRPr lang="nl-BE" sz="160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/>
                        <a:t>Gebruikers opvragen uit Active Directory</a:t>
                      </a:r>
                      <a:endParaRPr lang="nl-B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844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600">
                          <a:latin typeface="Lucida Console" panose="020B0609040504020204" pitchFamily="49" charset="0"/>
                        </a:rPr>
                        <a:t>New-</a:t>
                      </a:r>
                      <a:r>
                        <a:rPr lang="nl-NL" sz="1600" err="1">
                          <a:latin typeface="Lucida Console" panose="020B0609040504020204" pitchFamily="49" charset="0"/>
                        </a:rPr>
                        <a:t>ADUser</a:t>
                      </a:r>
                      <a:endParaRPr lang="nl-BE" sz="160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/>
                        <a:t>Gebruiker(s) toevoegen aan Active Directory</a:t>
                      </a:r>
                      <a:endParaRPr lang="nl-B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962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600">
                          <a:latin typeface="Lucida Console" panose="020B0609040504020204" pitchFamily="49" charset="0"/>
                        </a:rPr>
                        <a:t>Set-</a:t>
                      </a:r>
                      <a:r>
                        <a:rPr lang="nl-NL" sz="1600" err="1">
                          <a:latin typeface="Lucida Console" panose="020B0609040504020204" pitchFamily="49" charset="0"/>
                        </a:rPr>
                        <a:t>ADUser</a:t>
                      </a:r>
                      <a:endParaRPr lang="nl-BE" sz="160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/>
                        <a:t>Gebruiker(s) wijzigen in Active Directory</a:t>
                      </a:r>
                      <a:endParaRPr lang="nl-B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5021584"/>
                  </a:ext>
                </a:extLst>
              </a:tr>
              <a:tr h="45717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l-BE" sz="1600" kern="1200" err="1">
                          <a:solidFill>
                            <a:schemeClr val="dk1"/>
                          </a:solidFill>
                          <a:latin typeface="Lucida Console" panose="020B0609040504020204" pitchFamily="49" charset="0"/>
                          <a:ea typeface="+mn-ea"/>
                          <a:cs typeface="+mn-cs"/>
                        </a:rPr>
                        <a:t>Remove-ADUser</a:t>
                      </a:r>
                      <a:endParaRPr lang="nl-BE" sz="1600" kern="1200">
                        <a:solidFill>
                          <a:schemeClr val="dk1"/>
                        </a:solidFill>
                        <a:latin typeface="Lucida Console" panose="020B060904050402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l-NL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Gebruiker(s) verwijderen uit Active Directory</a:t>
                      </a:r>
                      <a:endParaRPr lang="nl-BE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8835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32970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>
            <a:extLst>
              <a:ext uri="{FF2B5EF4-FFF2-40B4-BE49-F238E27FC236}">
                <a16:creationId xmlns:a16="http://schemas.microsoft.com/office/drawing/2014/main" id="{DF2B707B-8673-F848-9FED-63B076DC33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1"/>
            <a:ext cx="12216680" cy="6858000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DC003592-78C5-8042-8B0B-3D8109B4A9F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89777" y="-399438"/>
            <a:ext cx="4791404" cy="3610022"/>
          </a:xfrm>
          <a:prstGeom prst="rect">
            <a:avLst/>
          </a:prstGeom>
        </p:spPr>
      </p:pic>
      <p:sp>
        <p:nvSpPr>
          <p:cNvPr id="11" name="Rechthoek 10">
            <a:extLst>
              <a:ext uri="{FF2B5EF4-FFF2-40B4-BE49-F238E27FC236}">
                <a16:creationId xmlns:a16="http://schemas.microsoft.com/office/drawing/2014/main" id="{AA1750A9-4220-BA4E-8A8F-85061C20738A}"/>
              </a:ext>
            </a:extLst>
          </p:cNvPr>
          <p:cNvSpPr/>
          <p:nvPr/>
        </p:nvSpPr>
        <p:spPr>
          <a:xfrm>
            <a:off x="515937" y="549275"/>
            <a:ext cx="11160125" cy="5759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latin typeface="Arial" charset="0"/>
            </a:endParaRPr>
          </a:p>
        </p:txBody>
      </p:sp>
      <p:sp>
        <p:nvSpPr>
          <p:cNvPr id="2" name="Ondertitel 1">
            <a:extLst>
              <a:ext uri="{FF2B5EF4-FFF2-40B4-BE49-F238E27FC236}">
                <a16:creationId xmlns:a16="http://schemas.microsoft.com/office/drawing/2014/main" id="{67BF6461-DBF1-6842-93CF-95BB7CFAD5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316" y="3244100"/>
            <a:ext cx="7002622" cy="648945"/>
          </a:xfrm>
        </p:spPr>
        <p:txBody>
          <a:bodyPr numCol="1"/>
          <a:lstStyle/>
          <a:p>
            <a:pPr marL="0" indent="0">
              <a:spcAft>
                <a:spcPts val="1200"/>
              </a:spcAft>
              <a:buSzPct val="100000"/>
              <a:buNone/>
            </a:pPr>
            <a:r>
              <a:rPr lang="nl-NL" sz="2600" b="1" kern="1600" spc="100"/>
              <a:t>Get-</a:t>
            </a:r>
            <a:r>
              <a:rPr lang="nl-NL" sz="2600" b="1" kern="1600" spc="100" err="1"/>
              <a:t>ADGroup</a:t>
            </a:r>
            <a:r>
              <a:rPr lang="nl-NL" sz="2600" b="1" kern="1600" spc="100"/>
              <a:t> -Filter*</a:t>
            </a:r>
            <a:br>
              <a:rPr lang="nl-NL" sz="2600" kern="1600" spc="100"/>
            </a:br>
            <a:endParaRPr lang="nl-NL" sz="2600" kern="1600" spc="10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20CB25B-4978-5E45-9846-BFC36DFE19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7766" y="872927"/>
            <a:ext cx="10440988" cy="648944"/>
          </a:xfrm>
        </p:spPr>
        <p:txBody>
          <a:bodyPr/>
          <a:lstStyle/>
          <a:p>
            <a:r>
              <a:rPr lang="nl-NL" sz="4000"/>
              <a:t>5. User management AD: Get-</a:t>
            </a:r>
            <a:r>
              <a:rPr lang="nl-NL" sz="4000" err="1"/>
              <a:t>ADGroup</a:t>
            </a:r>
            <a:endParaRPr lang="nl-BE" sz="400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6187AC8A-5326-4E57-D332-F5D1E84A08F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476831" y="349394"/>
            <a:ext cx="398464" cy="399762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EA32B56E-F246-ADB2-B7A9-79A4494CF4D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6675"/>
          <a:stretch/>
        </p:blipFill>
        <p:spPr>
          <a:xfrm>
            <a:off x="5382496" y="1521871"/>
            <a:ext cx="6234912" cy="454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182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>
            <a:extLst>
              <a:ext uri="{FF2B5EF4-FFF2-40B4-BE49-F238E27FC236}">
                <a16:creationId xmlns:a16="http://schemas.microsoft.com/office/drawing/2014/main" id="{DF2B707B-8673-F848-9FED-63B076DC33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1"/>
            <a:ext cx="12216680" cy="6858000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DC003592-78C5-8042-8B0B-3D8109B4A9F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89777" y="-399438"/>
            <a:ext cx="4791404" cy="3610022"/>
          </a:xfrm>
          <a:prstGeom prst="rect">
            <a:avLst/>
          </a:prstGeom>
        </p:spPr>
      </p:pic>
      <p:sp>
        <p:nvSpPr>
          <p:cNvPr id="11" name="Rechthoek 10">
            <a:extLst>
              <a:ext uri="{FF2B5EF4-FFF2-40B4-BE49-F238E27FC236}">
                <a16:creationId xmlns:a16="http://schemas.microsoft.com/office/drawing/2014/main" id="{AA1750A9-4220-BA4E-8A8F-85061C20738A}"/>
              </a:ext>
            </a:extLst>
          </p:cNvPr>
          <p:cNvSpPr/>
          <p:nvPr/>
        </p:nvSpPr>
        <p:spPr>
          <a:xfrm>
            <a:off x="515937" y="549275"/>
            <a:ext cx="11160125" cy="5759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latin typeface="Arial" charset="0"/>
            </a:endParaRPr>
          </a:p>
        </p:txBody>
      </p:sp>
      <p:sp>
        <p:nvSpPr>
          <p:cNvPr id="2" name="Ondertitel 1">
            <a:extLst>
              <a:ext uri="{FF2B5EF4-FFF2-40B4-BE49-F238E27FC236}">
                <a16:creationId xmlns:a16="http://schemas.microsoft.com/office/drawing/2014/main" id="{67BF6461-DBF1-6842-93CF-95BB7CFAD5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7766" y="1793372"/>
            <a:ext cx="9834252" cy="3383701"/>
          </a:xfrm>
        </p:spPr>
        <p:txBody>
          <a:bodyPr numCol="1"/>
          <a:lstStyle/>
          <a:p>
            <a:pPr marL="0" indent="0">
              <a:spcAft>
                <a:spcPts val="2400"/>
              </a:spcAft>
              <a:buSzPct val="100000"/>
              <a:buNone/>
            </a:pPr>
            <a:endParaRPr lang="nl-NL" sz="2600" kern="1600" spc="10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20CB25B-4978-5E45-9846-BFC36DFE19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5462" y="853861"/>
            <a:ext cx="10757529" cy="648944"/>
          </a:xfrm>
        </p:spPr>
        <p:txBody>
          <a:bodyPr/>
          <a:lstStyle/>
          <a:p>
            <a:r>
              <a:rPr lang="nl-NL" sz="4000"/>
              <a:t>5. Group management AD: Overzicht</a:t>
            </a:r>
            <a:endParaRPr lang="nl-BE" sz="400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6187AC8A-5326-4E57-D332-F5D1E84A08F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476831" y="349394"/>
            <a:ext cx="398464" cy="399762"/>
          </a:xfrm>
          <a:prstGeom prst="rect">
            <a:avLst/>
          </a:prstGeom>
        </p:spPr>
      </p:pic>
      <p:graphicFrame>
        <p:nvGraphicFramePr>
          <p:cNvPr id="5" name="Tabel 7">
            <a:extLst>
              <a:ext uri="{FF2B5EF4-FFF2-40B4-BE49-F238E27FC236}">
                <a16:creationId xmlns:a16="http://schemas.microsoft.com/office/drawing/2014/main" id="{6F429824-0908-0803-65C7-11335645A3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829197"/>
              </p:ext>
            </p:extLst>
          </p:nvPr>
        </p:nvGraphicFramePr>
        <p:xfrm>
          <a:off x="693528" y="1502805"/>
          <a:ext cx="10254152" cy="3312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2715">
                  <a:extLst>
                    <a:ext uri="{9D8B030D-6E8A-4147-A177-3AD203B41FA5}">
                      <a16:colId xmlns:a16="http://schemas.microsoft.com/office/drawing/2014/main" val="2635648223"/>
                    </a:ext>
                  </a:extLst>
                </a:gridCol>
                <a:gridCol w="4991437">
                  <a:extLst>
                    <a:ext uri="{9D8B030D-6E8A-4147-A177-3AD203B41FA5}">
                      <a16:colId xmlns:a16="http://schemas.microsoft.com/office/drawing/2014/main" val="32316407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/>
                        <a:t>Powershell </a:t>
                      </a:r>
                      <a:r>
                        <a:rPr lang="nl-NL" err="1"/>
                        <a:t>cmdlet</a:t>
                      </a:r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/>
                        <a:t>Uitleg</a:t>
                      </a:r>
                      <a:endParaRPr lang="nl-B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045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600">
                          <a:latin typeface="Lucida Console" panose="020B0609040504020204" pitchFamily="49" charset="0"/>
                        </a:rPr>
                        <a:t>Get-</a:t>
                      </a:r>
                      <a:r>
                        <a:rPr lang="nl-NL" sz="1600" err="1">
                          <a:latin typeface="Lucida Console" panose="020B0609040504020204" pitchFamily="49" charset="0"/>
                        </a:rPr>
                        <a:t>ADGroup</a:t>
                      </a:r>
                      <a:endParaRPr lang="nl-BE" sz="160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/>
                        <a:t>Groepen opvragen uit Active Directory</a:t>
                      </a:r>
                      <a:endParaRPr lang="nl-B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844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600">
                          <a:latin typeface="Lucida Console" panose="020B0609040504020204" pitchFamily="49" charset="0"/>
                        </a:rPr>
                        <a:t>New-</a:t>
                      </a:r>
                      <a:r>
                        <a:rPr lang="nl-NL" sz="1600" err="1">
                          <a:latin typeface="Lucida Console" panose="020B0609040504020204" pitchFamily="49" charset="0"/>
                        </a:rPr>
                        <a:t>ADGroup</a:t>
                      </a:r>
                      <a:endParaRPr lang="nl-BE" sz="160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/>
                        <a:t>Groepen toevoegen aan Active Directory</a:t>
                      </a:r>
                      <a:endParaRPr lang="nl-B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962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600">
                          <a:latin typeface="Lucida Console" panose="020B0609040504020204" pitchFamily="49" charset="0"/>
                        </a:rPr>
                        <a:t>Set-</a:t>
                      </a:r>
                      <a:r>
                        <a:rPr lang="nl-NL" sz="1600" err="1">
                          <a:latin typeface="Lucida Console" panose="020B0609040504020204" pitchFamily="49" charset="0"/>
                        </a:rPr>
                        <a:t>ADGroup</a:t>
                      </a:r>
                      <a:endParaRPr lang="nl-BE" sz="160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/>
                        <a:t>Groepen wijzigen in Active Directory</a:t>
                      </a:r>
                      <a:endParaRPr lang="nl-B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5021584"/>
                  </a:ext>
                </a:extLst>
              </a:tr>
              <a:tr h="45717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l-BE" sz="1600" kern="1200" err="1">
                          <a:solidFill>
                            <a:schemeClr val="dk1"/>
                          </a:solidFill>
                          <a:latin typeface="Lucida Console" panose="020B0609040504020204" pitchFamily="49" charset="0"/>
                          <a:ea typeface="+mn-ea"/>
                          <a:cs typeface="+mn-cs"/>
                        </a:rPr>
                        <a:t>Remove-ADGroup</a:t>
                      </a:r>
                      <a:endParaRPr lang="nl-BE" sz="1600" kern="1200">
                        <a:solidFill>
                          <a:schemeClr val="dk1"/>
                        </a:solidFill>
                        <a:latin typeface="Lucida Console" panose="020B060904050402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l-NL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Groepen verwijderen uit Active Directory</a:t>
                      </a:r>
                      <a:endParaRPr lang="nl-BE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883507"/>
                  </a:ext>
                </a:extLst>
              </a:tr>
              <a:tr h="45717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l-NL" sz="1600" kern="1200">
                          <a:solidFill>
                            <a:schemeClr val="dk1"/>
                          </a:solidFill>
                          <a:latin typeface="Lucida Console" panose="020B0609040504020204" pitchFamily="49" charset="0"/>
                          <a:ea typeface="+mn-ea"/>
                          <a:cs typeface="+mn-cs"/>
                        </a:rPr>
                        <a:t>Get-</a:t>
                      </a:r>
                      <a:r>
                        <a:rPr lang="nl-NL" sz="1600" kern="1200" err="1">
                          <a:solidFill>
                            <a:schemeClr val="dk1"/>
                          </a:solidFill>
                          <a:latin typeface="Lucida Console" panose="020B0609040504020204" pitchFamily="49" charset="0"/>
                          <a:ea typeface="+mn-ea"/>
                          <a:cs typeface="+mn-cs"/>
                        </a:rPr>
                        <a:t>ADgroupMember</a:t>
                      </a:r>
                      <a:endParaRPr lang="nl-BE" sz="1600" kern="1200">
                        <a:solidFill>
                          <a:schemeClr val="dk1"/>
                        </a:solidFill>
                        <a:latin typeface="Lucida Console" panose="020B060904050402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l-NL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Opvragen van gebruikers uit een groep</a:t>
                      </a:r>
                      <a:endParaRPr lang="nl-BE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721926"/>
                  </a:ext>
                </a:extLst>
              </a:tr>
              <a:tr h="45717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l-NL" sz="1600" kern="1200" err="1">
                          <a:solidFill>
                            <a:schemeClr val="dk1"/>
                          </a:solidFill>
                          <a:latin typeface="Lucida Console" panose="020B0609040504020204" pitchFamily="49" charset="0"/>
                          <a:ea typeface="+mn-ea"/>
                          <a:cs typeface="+mn-cs"/>
                        </a:rPr>
                        <a:t>Remove-ADGroupMember</a:t>
                      </a:r>
                      <a:endParaRPr lang="nl-BE" sz="1600" kern="1200">
                        <a:solidFill>
                          <a:schemeClr val="dk1"/>
                        </a:solidFill>
                        <a:latin typeface="Lucida Console" panose="020B060904050402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l-NL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Verwijderen van gebruikers uit een groep</a:t>
                      </a:r>
                      <a:endParaRPr lang="nl-BE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8076252"/>
                  </a:ext>
                </a:extLst>
              </a:tr>
              <a:tr h="45717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l-NL" sz="1600" kern="1200">
                          <a:solidFill>
                            <a:schemeClr val="dk1"/>
                          </a:solidFill>
                          <a:latin typeface="Lucida Console" panose="020B0609040504020204" pitchFamily="49" charset="0"/>
                          <a:ea typeface="+mn-ea"/>
                          <a:cs typeface="+mn-cs"/>
                        </a:rPr>
                        <a:t>Add-ADGroupMember</a:t>
                      </a:r>
                      <a:endParaRPr lang="nl-BE" sz="1600" kern="1200" dirty="0">
                        <a:solidFill>
                          <a:schemeClr val="dk1"/>
                        </a:solidFill>
                        <a:latin typeface="Lucida Console" panose="020B060904050402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l-N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Toevoegen van gebruikers uit een groep.</a:t>
                      </a:r>
                      <a:endParaRPr lang="nl-BE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239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95757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>
            <a:extLst>
              <a:ext uri="{FF2B5EF4-FFF2-40B4-BE49-F238E27FC236}">
                <a16:creationId xmlns:a16="http://schemas.microsoft.com/office/drawing/2014/main" id="{DF2B707B-8673-F848-9FED-63B076DC33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1"/>
            <a:ext cx="12216680" cy="6858000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DC003592-78C5-8042-8B0B-3D8109B4A9F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89777" y="-399438"/>
            <a:ext cx="4791404" cy="3610022"/>
          </a:xfrm>
          <a:prstGeom prst="rect">
            <a:avLst/>
          </a:prstGeom>
        </p:spPr>
      </p:pic>
      <p:sp>
        <p:nvSpPr>
          <p:cNvPr id="11" name="Rechthoek 10">
            <a:extLst>
              <a:ext uri="{FF2B5EF4-FFF2-40B4-BE49-F238E27FC236}">
                <a16:creationId xmlns:a16="http://schemas.microsoft.com/office/drawing/2014/main" id="{AA1750A9-4220-BA4E-8A8F-85061C20738A}"/>
              </a:ext>
            </a:extLst>
          </p:cNvPr>
          <p:cNvSpPr/>
          <p:nvPr/>
        </p:nvSpPr>
        <p:spPr>
          <a:xfrm>
            <a:off x="515937" y="549275"/>
            <a:ext cx="11160125" cy="5759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latin typeface="Arial" charset="0"/>
            </a:endParaRPr>
          </a:p>
        </p:txBody>
      </p:sp>
      <p:sp>
        <p:nvSpPr>
          <p:cNvPr id="2" name="Ondertitel 1">
            <a:extLst>
              <a:ext uri="{FF2B5EF4-FFF2-40B4-BE49-F238E27FC236}">
                <a16:creationId xmlns:a16="http://schemas.microsoft.com/office/drawing/2014/main" id="{67BF6461-DBF1-6842-93CF-95BB7CFAD5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7766" y="1793372"/>
            <a:ext cx="9834252" cy="3383701"/>
          </a:xfrm>
        </p:spPr>
        <p:txBody>
          <a:bodyPr numCol="1"/>
          <a:lstStyle/>
          <a:p>
            <a:pPr marL="0" indent="0">
              <a:spcAft>
                <a:spcPts val="2400"/>
              </a:spcAft>
              <a:buSzPct val="100000"/>
              <a:buNone/>
            </a:pPr>
            <a:endParaRPr lang="nl-NL" sz="2600" kern="1600" spc="10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20CB25B-4978-5E45-9846-BFC36DFE19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5462" y="853861"/>
            <a:ext cx="10757529" cy="648944"/>
          </a:xfrm>
        </p:spPr>
        <p:txBody>
          <a:bodyPr/>
          <a:lstStyle/>
          <a:p>
            <a:r>
              <a:rPr lang="nl-NL" sz="4000"/>
              <a:t>5. </a:t>
            </a:r>
            <a:r>
              <a:rPr lang="nl-NL" sz="4000" err="1"/>
              <a:t>ADGroups</a:t>
            </a:r>
            <a:r>
              <a:rPr lang="nl-NL" sz="4000"/>
              <a:t>: Voorbeelden</a:t>
            </a:r>
            <a:endParaRPr lang="nl-BE" sz="400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6187AC8A-5326-4E57-D332-F5D1E84A08F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476831" y="349394"/>
            <a:ext cx="398464" cy="399762"/>
          </a:xfrm>
          <a:prstGeom prst="rect">
            <a:avLst/>
          </a:prstGeom>
        </p:spPr>
      </p:pic>
      <p:graphicFrame>
        <p:nvGraphicFramePr>
          <p:cNvPr id="5" name="Tabel 7">
            <a:extLst>
              <a:ext uri="{FF2B5EF4-FFF2-40B4-BE49-F238E27FC236}">
                <a16:creationId xmlns:a16="http://schemas.microsoft.com/office/drawing/2014/main" id="{6F429824-0908-0803-65C7-11335645A3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4859164"/>
              </p:ext>
            </p:extLst>
          </p:nvPr>
        </p:nvGraphicFramePr>
        <p:xfrm>
          <a:off x="656304" y="1792934"/>
          <a:ext cx="10254152" cy="37932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2715">
                  <a:extLst>
                    <a:ext uri="{9D8B030D-6E8A-4147-A177-3AD203B41FA5}">
                      <a16:colId xmlns:a16="http://schemas.microsoft.com/office/drawing/2014/main" val="2635648223"/>
                    </a:ext>
                  </a:extLst>
                </a:gridCol>
                <a:gridCol w="4991437">
                  <a:extLst>
                    <a:ext uri="{9D8B030D-6E8A-4147-A177-3AD203B41FA5}">
                      <a16:colId xmlns:a16="http://schemas.microsoft.com/office/drawing/2014/main" val="32316407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/>
                        <a:t>Powershell </a:t>
                      </a:r>
                      <a:r>
                        <a:rPr lang="nl-NL" err="1"/>
                        <a:t>cmdlet</a:t>
                      </a:r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/>
                        <a:t>Uitleg</a:t>
                      </a:r>
                      <a:endParaRPr lang="nl-B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045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600">
                          <a:latin typeface="Lucida Console" panose="020B0609040504020204" pitchFamily="49" charset="0"/>
                        </a:rPr>
                        <a:t>Get-</a:t>
                      </a:r>
                      <a:r>
                        <a:rPr lang="nl-NL" sz="1600" err="1">
                          <a:latin typeface="Lucida Console" panose="020B0609040504020204" pitchFamily="49" charset="0"/>
                        </a:rPr>
                        <a:t>ADGroup</a:t>
                      </a:r>
                      <a:r>
                        <a:rPr lang="nl-NL" sz="1600">
                          <a:latin typeface="Lucida Console" panose="020B0609040504020204" pitchFamily="49" charset="0"/>
                        </a:rPr>
                        <a:t> –Filter *</a:t>
                      </a:r>
                      <a:endParaRPr lang="nl-BE" sz="160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/>
                        <a:t>Geef alle groepen in </a:t>
                      </a:r>
                      <a:r>
                        <a:rPr lang="nl-NL" err="1"/>
                        <a:t>active</a:t>
                      </a:r>
                      <a:r>
                        <a:rPr lang="nl-NL"/>
                        <a:t> directory</a:t>
                      </a:r>
                      <a:endParaRPr lang="nl-B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844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600">
                          <a:latin typeface="Lucida Console" panose="020B0609040504020204" pitchFamily="49" charset="0"/>
                        </a:rPr>
                        <a:t>Get-</a:t>
                      </a:r>
                      <a:r>
                        <a:rPr lang="nl-NL" sz="1600" err="1">
                          <a:latin typeface="Lucida Console" panose="020B0609040504020204" pitchFamily="49" charset="0"/>
                        </a:rPr>
                        <a:t>ADGroup</a:t>
                      </a:r>
                      <a:r>
                        <a:rPr lang="nl-NL" sz="1600">
                          <a:latin typeface="Lucida Console" panose="020B0609040504020204" pitchFamily="49" charset="0"/>
                        </a:rPr>
                        <a:t> –Filter “Name –like ‘*</a:t>
                      </a:r>
                      <a:r>
                        <a:rPr lang="nl-NL" sz="1600" err="1">
                          <a:latin typeface="Lucida Console" panose="020B0609040504020204" pitchFamily="49" charset="0"/>
                        </a:rPr>
                        <a:t>it</a:t>
                      </a:r>
                      <a:r>
                        <a:rPr lang="nl-NL" sz="1600">
                          <a:latin typeface="Lucida Console" panose="020B0609040504020204" pitchFamily="49" charset="0"/>
                        </a:rPr>
                        <a:t>*’”</a:t>
                      </a:r>
                      <a:endParaRPr lang="nl-BE" sz="160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/>
                        <a:t>Geef alle groepen in </a:t>
                      </a:r>
                      <a:r>
                        <a:rPr lang="nl-NL" err="1"/>
                        <a:t>active</a:t>
                      </a:r>
                      <a:r>
                        <a:rPr lang="nl-NL"/>
                        <a:t> directory die </a:t>
                      </a:r>
                      <a:r>
                        <a:rPr lang="nl-NL" err="1"/>
                        <a:t>it</a:t>
                      </a:r>
                      <a:r>
                        <a:rPr lang="nl-NL"/>
                        <a:t> bevatten in de naam.</a:t>
                      </a:r>
                      <a:endParaRPr lang="nl-B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962787"/>
                  </a:ext>
                </a:extLst>
              </a:tr>
              <a:tr h="704579">
                <a:tc>
                  <a:txBody>
                    <a:bodyPr/>
                    <a:lstStyle/>
                    <a:p>
                      <a:r>
                        <a:rPr lang="nl-BE" dirty="0"/>
                        <a:t> </a:t>
                      </a:r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Get-</a:t>
                      </a:r>
                      <a:r>
                        <a:rPr lang="nl-NL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ADGroup</a:t>
                      </a:r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–Filter * "</a:t>
                      </a:r>
                      <a:r>
                        <a:rPr lang="nl-NL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GroupScope</a:t>
                      </a:r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</a:t>
                      </a:r>
                      <a:r>
                        <a:rPr lang="nl-NL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</a:t>
                      </a:r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'</a:t>
                      </a:r>
                      <a:r>
                        <a:rPr lang="nl-NL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domainlocal</a:t>
                      </a:r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'"</a:t>
                      </a:r>
                      <a:endParaRPr lang="nl-BE" sz="1600" kern="1200" dirty="0">
                        <a:solidFill>
                          <a:schemeClr val="dk1"/>
                        </a:solidFill>
                        <a:latin typeface="Lucida Console" panose="020B060904050402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/>
                        <a:t>Geef alle domain lokale groepen in </a:t>
                      </a:r>
                      <a:r>
                        <a:rPr lang="nl-NL" err="1"/>
                        <a:t>active</a:t>
                      </a:r>
                      <a:r>
                        <a:rPr lang="nl-NL"/>
                        <a:t> directory.</a:t>
                      </a:r>
                      <a:endParaRPr lang="nl-B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883507"/>
                  </a:ext>
                </a:extLst>
              </a:tr>
              <a:tr h="6303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nl-NL" sz="1600" kern="1200">
                          <a:solidFill>
                            <a:schemeClr val="dk1"/>
                          </a:solidFill>
                          <a:latin typeface="Lucida Console" panose="020B0609040504020204" pitchFamily="49" charset="0"/>
                          <a:ea typeface="+mn-ea"/>
                          <a:cs typeface="+mn-cs"/>
                        </a:rPr>
                        <a:t>Get-</a:t>
                      </a:r>
                      <a:r>
                        <a:rPr lang="nl-NL" sz="1600" kern="1200" err="1">
                          <a:solidFill>
                            <a:schemeClr val="dk1"/>
                          </a:solidFill>
                          <a:latin typeface="Lucida Console" panose="020B0609040504020204" pitchFamily="49" charset="0"/>
                          <a:ea typeface="+mn-ea"/>
                          <a:cs typeface="+mn-cs"/>
                        </a:rPr>
                        <a:t>ADGroup</a:t>
                      </a:r>
                      <a:r>
                        <a:rPr lang="nl-NL" sz="1600" kern="1200">
                          <a:solidFill>
                            <a:schemeClr val="dk1"/>
                          </a:solidFill>
                          <a:latin typeface="Lucida Console" panose="020B0609040504020204" pitchFamily="49" charset="0"/>
                          <a:ea typeface="+mn-ea"/>
                          <a:cs typeface="+mn-cs"/>
                        </a:rPr>
                        <a:t> -Filter * -</a:t>
                      </a:r>
                      <a:r>
                        <a:rPr lang="nl-NL" sz="1600" kern="1200" err="1">
                          <a:solidFill>
                            <a:schemeClr val="dk1"/>
                          </a:solidFill>
                          <a:latin typeface="Lucida Console" panose="020B0609040504020204" pitchFamily="49" charset="0"/>
                          <a:ea typeface="+mn-ea"/>
                          <a:cs typeface="+mn-cs"/>
                        </a:rPr>
                        <a:t>SearchBase</a:t>
                      </a:r>
                      <a:r>
                        <a:rPr lang="nl-NL" sz="1600" kern="1200">
                          <a:solidFill>
                            <a:schemeClr val="dk1"/>
                          </a:solidFill>
                          <a:latin typeface="Lucida Console" panose="020B0609040504020204" pitchFamily="49" charset="0"/>
                          <a:ea typeface="+mn-ea"/>
                          <a:cs typeface="+mn-cs"/>
                        </a:rPr>
                        <a:t> "OU=</a:t>
                      </a:r>
                      <a:r>
                        <a:rPr lang="nl-NL" sz="1600" kern="1200" err="1">
                          <a:solidFill>
                            <a:schemeClr val="dk1"/>
                          </a:solidFill>
                          <a:latin typeface="Lucida Console" panose="020B0609040504020204" pitchFamily="49" charset="0"/>
                          <a:ea typeface="+mn-ea"/>
                          <a:cs typeface="+mn-cs"/>
                        </a:rPr>
                        <a:t>Groups</a:t>
                      </a:r>
                      <a:r>
                        <a:rPr lang="nl-NL" sz="1600" kern="1200">
                          <a:solidFill>
                            <a:schemeClr val="dk1"/>
                          </a:solidFill>
                          <a:latin typeface="Lucida Console" panose="020B0609040504020204" pitchFamily="49" charset="0"/>
                          <a:ea typeface="+mn-ea"/>
                          <a:cs typeface="+mn-cs"/>
                        </a:rPr>
                        <a:t>, OU=</a:t>
                      </a:r>
                      <a:r>
                        <a:rPr lang="nl-NL" sz="1600" kern="1200" err="1">
                          <a:solidFill>
                            <a:schemeClr val="dk1"/>
                          </a:solidFill>
                          <a:latin typeface="Lucida Console" panose="020B0609040504020204" pitchFamily="49" charset="0"/>
                          <a:ea typeface="+mn-ea"/>
                          <a:cs typeface="+mn-cs"/>
                        </a:rPr>
                        <a:t>PXLDigital,DC</a:t>
                      </a:r>
                      <a:r>
                        <a:rPr lang="nl-NL" sz="1600" kern="1200">
                          <a:solidFill>
                            <a:schemeClr val="dk1"/>
                          </a:solidFill>
                          <a:latin typeface="Lucida Console" panose="020B0609040504020204" pitchFamily="49" charset="0"/>
                          <a:ea typeface="+mn-ea"/>
                          <a:cs typeface="+mn-cs"/>
                        </a:rPr>
                        <a:t>=</a:t>
                      </a:r>
                      <a:r>
                        <a:rPr lang="nl-NL" sz="1600" kern="1200" err="1">
                          <a:solidFill>
                            <a:schemeClr val="dk1"/>
                          </a:solidFill>
                          <a:latin typeface="Lucida Console" panose="020B0609040504020204" pitchFamily="49" charset="0"/>
                          <a:ea typeface="+mn-ea"/>
                          <a:cs typeface="+mn-cs"/>
                        </a:rPr>
                        <a:t>pxldigital,DC</a:t>
                      </a:r>
                      <a:r>
                        <a:rPr lang="nl-NL" sz="1600" kern="1200">
                          <a:solidFill>
                            <a:schemeClr val="dk1"/>
                          </a:solidFill>
                          <a:latin typeface="Lucida Console" panose="020B0609040504020204" pitchFamily="49" charset="0"/>
                          <a:ea typeface="+mn-ea"/>
                          <a:cs typeface="+mn-cs"/>
                        </a:rPr>
                        <a:t>=</a:t>
                      </a:r>
                      <a:r>
                        <a:rPr lang="nl-NL" sz="1600" kern="1200" err="1">
                          <a:solidFill>
                            <a:schemeClr val="dk1"/>
                          </a:solidFill>
                          <a:latin typeface="Lucida Console" panose="020B0609040504020204" pitchFamily="49" charset="0"/>
                          <a:ea typeface="+mn-ea"/>
                          <a:cs typeface="+mn-cs"/>
                        </a:rPr>
                        <a:t>local</a:t>
                      </a:r>
                      <a:r>
                        <a:rPr lang="nl-NL" sz="1600" kern="1200">
                          <a:solidFill>
                            <a:schemeClr val="dk1"/>
                          </a:solidFill>
                          <a:latin typeface="Lucida Console" panose="020B0609040504020204" pitchFamily="49" charset="0"/>
                          <a:ea typeface="+mn-ea"/>
                          <a:cs typeface="+mn-cs"/>
                        </a:rPr>
                        <a:t>"</a:t>
                      </a:r>
                      <a:endParaRPr lang="nl-BE" sz="1600" kern="1200">
                        <a:solidFill>
                          <a:schemeClr val="dk1"/>
                        </a:solidFill>
                        <a:latin typeface="Lucida Console" panose="020B060904050402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/>
                        <a:t>Geef alle groepen in de OU </a:t>
                      </a:r>
                      <a:r>
                        <a:rPr lang="nl-NL" err="1"/>
                        <a:t>Groups</a:t>
                      </a:r>
                      <a:r>
                        <a:rPr lang="nl-NL"/>
                        <a:t> die in de OU </a:t>
                      </a:r>
                      <a:r>
                        <a:rPr lang="nl-NL" err="1"/>
                        <a:t>PXLDigital</a:t>
                      </a:r>
                      <a:r>
                        <a:rPr lang="nl-NL"/>
                        <a:t> staat van het domein </a:t>
                      </a:r>
                      <a:r>
                        <a:rPr lang="nl-NL" err="1"/>
                        <a:t>pxldigital.local</a:t>
                      </a:r>
                      <a:endParaRPr lang="nl-B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504312"/>
                  </a:ext>
                </a:extLst>
              </a:tr>
              <a:tr h="6303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dirty="0">
                          <a:latin typeface="Lucida Console" panose="020B0609040504020204" pitchFamily="49" charset="0"/>
                        </a:rPr>
                        <a:t>Get-</a:t>
                      </a:r>
                      <a:r>
                        <a:rPr lang="nl-NL" sz="1600" dirty="0" err="1">
                          <a:latin typeface="Lucida Console" panose="020B0609040504020204" pitchFamily="49" charset="0"/>
                        </a:rPr>
                        <a:t>ADGroup</a:t>
                      </a:r>
                      <a:r>
                        <a:rPr lang="nl-NL" sz="1600">
                          <a:latin typeface="Lucida Console" panose="020B0609040504020204" pitchFamily="49" charset="0"/>
                        </a:rPr>
                        <a:t> –Filter “Name –like ‘*</a:t>
                      </a:r>
                      <a:r>
                        <a:rPr lang="nl-NL" sz="1600" dirty="0" err="1">
                          <a:latin typeface="Lucida Console" panose="020B0609040504020204" pitchFamily="49" charset="0"/>
                        </a:rPr>
                        <a:t>it</a:t>
                      </a:r>
                      <a:r>
                        <a:rPr lang="nl-NL" sz="1600" dirty="0">
                          <a:latin typeface="Lucida Console" panose="020B0609040504020204" pitchFamily="49" charset="0"/>
                        </a:rPr>
                        <a:t>*’” | </a:t>
                      </a:r>
                      <a:r>
                        <a:rPr lang="nl-NL" sz="1600" dirty="0" err="1">
                          <a:latin typeface="Lucida Console" panose="020B0609040504020204" pitchFamily="49" charset="0"/>
                        </a:rPr>
                        <a:t>Remove-ADGroup</a:t>
                      </a:r>
                      <a:endParaRPr lang="nl-BE" sz="1600" dirty="0">
                        <a:latin typeface="Lucida Console" panose="020B060904050402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Verwijder de groepen die </a:t>
                      </a:r>
                      <a:r>
                        <a:rPr lang="nl-NL" dirty="0" err="1"/>
                        <a:t>it</a:t>
                      </a:r>
                      <a:r>
                        <a:rPr lang="nl-NL" dirty="0"/>
                        <a:t> bevatten.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3880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08031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>
            <a:extLst>
              <a:ext uri="{FF2B5EF4-FFF2-40B4-BE49-F238E27FC236}">
                <a16:creationId xmlns:a16="http://schemas.microsoft.com/office/drawing/2014/main" id="{DF2B707B-8673-F848-9FED-63B076DC33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1"/>
            <a:ext cx="12216680" cy="6858000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DC003592-78C5-8042-8B0B-3D8109B4A9F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89777" y="-399438"/>
            <a:ext cx="4791404" cy="3610022"/>
          </a:xfrm>
          <a:prstGeom prst="rect">
            <a:avLst/>
          </a:prstGeom>
        </p:spPr>
      </p:pic>
      <p:sp>
        <p:nvSpPr>
          <p:cNvPr id="11" name="Rechthoek 10">
            <a:extLst>
              <a:ext uri="{FF2B5EF4-FFF2-40B4-BE49-F238E27FC236}">
                <a16:creationId xmlns:a16="http://schemas.microsoft.com/office/drawing/2014/main" id="{AA1750A9-4220-BA4E-8A8F-85061C20738A}"/>
              </a:ext>
            </a:extLst>
          </p:cNvPr>
          <p:cNvSpPr/>
          <p:nvPr/>
        </p:nvSpPr>
        <p:spPr>
          <a:xfrm>
            <a:off x="515937" y="549275"/>
            <a:ext cx="11160125" cy="5759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latin typeface="Arial" charset="0"/>
            </a:endParaRPr>
          </a:p>
        </p:txBody>
      </p:sp>
      <p:sp>
        <p:nvSpPr>
          <p:cNvPr id="2" name="Ondertitel 1">
            <a:extLst>
              <a:ext uri="{FF2B5EF4-FFF2-40B4-BE49-F238E27FC236}">
                <a16:creationId xmlns:a16="http://schemas.microsoft.com/office/drawing/2014/main" id="{67BF6461-DBF1-6842-93CF-95BB7CFAD5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7766" y="1793372"/>
            <a:ext cx="9834252" cy="3383701"/>
          </a:xfrm>
        </p:spPr>
        <p:txBody>
          <a:bodyPr numCol="1"/>
          <a:lstStyle/>
          <a:p>
            <a:pPr marL="0" indent="0">
              <a:spcAft>
                <a:spcPts val="2400"/>
              </a:spcAft>
              <a:buSzPct val="100000"/>
              <a:buNone/>
            </a:pPr>
            <a:endParaRPr lang="nl-NL" sz="2600" kern="1600" spc="10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20CB25B-4978-5E45-9846-BFC36DFE19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5462" y="853861"/>
            <a:ext cx="10757529" cy="648944"/>
          </a:xfrm>
        </p:spPr>
        <p:txBody>
          <a:bodyPr/>
          <a:lstStyle/>
          <a:p>
            <a:r>
              <a:rPr lang="nl-NL" sz="4000"/>
              <a:t>5. </a:t>
            </a:r>
            <a:r>
              <a:rPr lang="nl-NL" sz="4000" err="1"/>
              <a:t>ADGroupMember</a:t>
            </a:r>
            <a:r>
              <a:rPr lang="nl-NL" sz="4000"/>
              <a:t>: Voorbeelden</a:t>
            </a:r>
            <a:endParaRPr lang="nl-BE" sz="400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6187AC8A-5326-4E57-D332-F5D1E84A08F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476831" y="349394"/>
            <a:ext cx="398464" cy="399762"/>
          </a:xfrm>
          <a:prstGeom prst="rect">
            <a:avLst/>
          </a:prstGeom>
        </p:spPr>
      </p:pic>
      <p:graphicFrame>
        <p:nvGraphicFramePr>
          <p:cNvPr id="5" name="Tabel 7">
            <a:extLst>
              <a:ext uri="{FF2B5EF4-FFF2-40B4-BE49-F238E27FC236}">
                <a16:creationId xmlns:a16="http://schemas.microsoft.com/office/drawing/2014/main" id="{6F429824-0908-0803-65C7-11335645A3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8405362"/>
              </p:ext>
            </p:extLst>
          </p:nvPr>
        </p:nvGraphicFramePr>
        <p:xfrm>
          <a:off x="656304" y="1792934"/>
          <a:ext cx="10254152" cy="20253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2715">
                  <a:extLst>
                    <a:ext uri="{9D8B030D-6E8A-4147-A177-3AD203B41FA5}">
                      <a16:colId xmlns:a16="http://schemas.microsoft.com/office/drawing/2014/main" val="2635648223"/>
                    </a:ext>
                  </a:extLst>
                </a:gridCol>
                <a:gridCol w="4991437">
                  <a:extLst>
                    <a:ext uri="{9D8B030D-6E8A-4147-A177-3AD203B41FA5}">
                      <a16:colId xmlns:a16="http://schemas.microsoft.com/office/drawing/2014/main" val="32316407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/>
                        <a:t>Powershell </a:t>
                      </a:r>
                      <a:r>
                        <a:rPr lang="nl-NL" err="1"/>
                        <a:t>cmdlet</a:t>
                      </a:r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/>
                        <a:t>Uitleg</a:t>
                      </a:r>
                      <a:endParaRPr lang="nl-B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045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600" dirty="0" err="1">
                          <a:latin typeface="Lucida Console" panose="020B0609040504020204" pitchFamily="49" charset="0"/>
                        </a:rPr>
                        <a:t>Add-ADGroupMember</a:t>
                      </a:r>
                      <a:r>
                        <a:rPr lang="nl-NL" sz="1600" dirty="0">
                          <a:latin typeface="Lucida Console" panose="020B0609040504020204" pitchFamily="49" charset="0"/>
                        </a:rPr>
                        <a:t> –Identity IT_DL –Members it1</a:t>
                      </a:r>
                      <a:endParaRPr lang="nl-BE" sz="1600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/>
                        <a:t>Voeg de gebruiker it1 toe aan de groep IT_DL</a:t>
                      </a:r>
                      <a:endParaRPr lang="nl-B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844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600">
                          <a:latin typeface="Lucida Console" panose="020B0609040504020204" pitchFamily="49" charset="0"/>
                        </a:rPr>
                        <a:t>Get-</a:t>
                      </a:r>
                      <a:r>
                        <a:rPr lang="nl-NL" sz="1600" err="1">
                          <a:latin typeface="Lucida Console" panose="020B0609040504020204" pitchFamily="49" charset="0"/>
                        </a:rPr>
                        <a:t>ADGroupMember</a:t>
                      </a:r>
                      <a:r>
                        <a:rPr lang="nl-NL" sz="1600">
                          <a:latin typeface="Lucida Console" panose="020B0609040504020204" pitchFamily="49" charset="0"/>
                        </a:rPr>
                        <a:t> –Identity IT_DL</a:t>
                      </a:r>
                      <a:endParaRPr lang="nl-BE" sz="160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/>
                        <a:t>Vraag alle gebruikers op in de groep IT_DL</a:t>
                      </a:r>
                      <a:endParaRPr lang="nl-B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962787"/>
                  </a:ext>
                </a:extLst>
              </a:tr>
              <a:tr h="704579">
                <a:tc>
                  <a:txBody>
                    <a:bodyPr/>
                    <a:lstStyle/>
                    <a:p>
                      <a:r>
                        <a:rPr lang="nl-NL" sz="1600" kern="1200" err="1">
                          <a:solidFill>
                            <a:schemeClr val="dk1"/>
                          </a:solidFill>
                          <a:effectLst/>
                          <a:latin typeface="Lucida Console" panose="020B0609040504020204" pitchFamily="49" charset="0"/>
                          <a:ea typeface="+mn-ea"/>
                          <a:cs typeface="+mn-cs"/>
                        </a:rPr>
                        <a:t>Remove-ADGroupMember</a:t>
                      </a:r>
                      <a:r>
                        <a:rPr lang="nl-NL" sz="1600" kern="1200">
                          <a:solidFill>
                            <a:schemeClr val="dk1"/>
                          </a:solidFill>
                          <a:effectLst/>
                          <a:latin typeface="Lucida Console" panose="020B0609040504020204" pitchFamily="49" charset="0"/>
                          <a:ea typeface="+mn-ea"/>
                          <a:cs typeface="+mn-cs"/>
                        </a:rPr>
                        <a:t> –Identity IT_DL Members IT1</a:t>
                      </a:r>
                      <a:endParaRPr lang="nl-BE" sz="1600" kern="1200">
                        <a:solidFill>
                          <a:schemeClr val="dk1"/>
                        </a:solidFill>
                        <a:latin typeface="Lucida Console" panose="020B060904050402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Geef alle domain lokale groepen in </a:t>
                      </a:r>
                      <a:r>
                        <a:rPr lang="nl-NL" dirty="0" err="1"/>
                        <a:t>active</a:t>
                      </a:r>
                      <a:r>
                        <a:rPr lang="nl-NL" dirty="0"/>
                        <a:t> directory.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8835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80671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>
            <a:extLst>
              <a:ext uri="{FF2B5EF4-FFF2-40B4-BE49-F238E27FC236}">
                <a16:creationId xmlns:a16="http://schemas.microsoft.com/office/drawing/2014/main" id="{DF2B707B-8673-F848-9FED-63B076DC33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1"/>
            <a:ext cx="12216680" cy="6858000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DC003592-78C5-8042-8B0B-3D8109B4A9F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89777" y="-399438"/>
            <a:ext cx="4791404" cy="3610022"/>
          </a:xfrm>
          <a:prstGeom prst="rect">
            <a:avLst/>
          </a:prstGeom>
        </p:spPr>
      </p:pic>
      <p:sp>
        <p:nvSpPr>
          <p:cNvPr id="11" name="Rechthoek 10">
            <a:extLst>
              <a:ext uri="{FF2B5EF4-FFF2-40B4-BE49-F238E27FC236}">
                <a16:creationId xmlns:a16="http://schemas.microsoft.com/office/drawing/2014/main" id="{AA1750A9-4220-BA4E-8A8F-85061C20738A}"/>
              </a:ext>
            </a:extLst>
          </p:cNvPr>
          <p:cNvSpPr/>
          <p:nvPr/>
        </p:nvSpPr>
        <p:spPr>
          <a:xfrm>
            <a:off x="515937" y="549275"/>
            <a:ext cx="11160125" cy="5759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latin typeface="Arial" charset="0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20CB25B-4978-5E45-9846-BFC36DFE19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7766" y="872927"/>
            <a:ext cx="10440988" cy="648944"/>
          </a:xfrm>
        </p:spPr>
        <p:txBody>
          <a:bodyPr/>
          <a:lstStyle/>
          <a:p>
            <a:r>
              <a:rPr lang="nl-NL" sz="4000"/>
              <a:t>6. User toevoegen Powershell</a:t>
            </a:r>
            <a:endParaRPr lang="nl-BE" sz="400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6187AC8A-5326-4E57-D332-F5D1E84A08F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476831" y="349394"/>
            <a:ext cx="398464" cy="399762"/>
          </a:xfrm>
          <a:prstGeom prst="rect">
            <a:avLst/>
          </a:prstGeom>
        </p:spPr>
      </p:pic>
      <p:pic>
        <p:nvPicPr>
          <p:cNvPr id="20" name="Afbeelding 19">
            <a:extLst>
              <a:ext uri="{FF2B5EF4-FFF2-40B4-BE49-F238E27FC236}">
                <a16:creationId xmlns:a16="http://schemas.microsoft.com/office/drawing/2014/main" id="{4BF95A85-5F89-C708-6900-CCE24ED5F8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328" y="1312133"/>
            <a:ext cx="4099915" cy="3528366"/>
          </a:xfrm>
          <a:prstGeom prst="rect">
            <a:avLst/>
          </a:prstGeom>
        </p:spPr>
      </p:pic>
      <p:sp>
        <p:nvSpPr>
          <p:cNvPr id="21" name="Rechthoek: afgeronde hoeken 20">
            <a:extLst>
              <a:ext uri="{FF2B5EF4-FFF2-40B4-BE49-F238E27FC236}">
                <a16:creationId xmlns:a16="http://schemas.microsoft.com/office/drawing/2014/main" id="{23AAAC41-8E3A-503A-9515-6250F7CD7469}"/>
              </a:ext>
            </a:extLst>
          </p:cNvPr>
          <p:cNvSpPr/>
          <p:nvPr/>
        </p:nvSpPr>
        <p:spPr>
          <a:xfrm>
            <a:off x="737378" y="2323178"/>
            <a:ext cx="2487561" cy="237607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2" name="Rechthoek: afgeronde hoeken 21">
            <a:extLst>
              <a:ext uri="{FF2B5EF4-FFF2-40B4-BE49-F238E27FC236}">
                <a16:creationId xmlns:a16="http://schemas.microsoft.com/office/drawing/2014/main" id="{303738FF-FD3E-C21C-05C5-BBDC20FD9590}"/>
              </a:ext>
            </a:extLst>
          </p:cNvPr>
          <p:cNvSpPr/>
          <p:nvPr/>
        </p:nvSpPr>
        <p:spPr>
          <a:xfrm>
            <a:off x="733994" y="2593439"/>
            <a:ext cx="3834581" cy="237607"/>
          </a:xfrm>
          <a:prstGeom prst="round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3" name="Rechthoek: afgeronde hoeken 22">
            <a:extLst>
              <a:ext uri="{FF2B5EF4-FFF2-40B4-BE49-F238E27FC236}">
                <a16:creationId xmlns:a16="http://schemas.microsoft.com/office/drawing/2014/main" id="{43B49C3C-0A95-6F2B-2619-C66833AC7EE0}"/>
              </a:ext>
            </a:extLst>
          </p:cNvPr>
          <p:cNvSpPr/>
          <p:nvPr/>
        </p:nvSpPr>
        <p:spPr>
          <a:xfrm>
            <a:off x="733994" y="2867637"/>
            <a:ext cx="3834581" cy="237607"/>
          </a:xfrm>
          <a:prstGeom prst="roundRect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8" name="Rechthoek: afgeronde hoeken 27">
            <a:extLst>
              <a:ext uri="{FF2B5EF4-FFF2-40B4-BE49-F238E27FC236}">
                <a16:creationId xmlns:a16="http://schemas.microsoft.com/office/drawing/2014/main" id="{18E170FA-6C55-0C38-8C3C-DCF8EFA7CA64}"/>
              </a:ext>
            </a:extLst>
          </p:cNvPr>
          <p:cNvSpPr/>
          <p:nvPr/>
        </p:nvSpPr>
        <p:spPr>
          <a:xfrm>
            <a:off x="733994" y="3406811"/>
            <a:ext cx="3834581" cy="237607"/>
          </a:xfrm>
          <a:prstGeom prst="round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1" name="Rechthoek: afgeronde hoeken 30">
            <a:extLst>
              <a:ext uri="{FF2B5EF4-FFF2-40B4-BE49-F238E27FC236}">
                <a16:creationId xmlns:a16="http://schemas.microsoft.com/office/drawing/2014/main" id="{8337BE2E-A685-B731-EA54-CB5615AB5C0F}"/>
              </a:ext>
            </a:extLst>
          </p:cNvPr>
          <p:cNvSpPr/>
          <p:nvPr/>
        </p:nvSpPr>
        <p:spPr>
          <a:xfrm>
            <a:off x="2483275" y="3926368"/>
            <a:ext cx="2009326" cy="233115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2" name="Ondertitel 1">
            <a:extLst>
              <a:ext uri="{FF2B5EF4-FFF2-40B4-BE49-F238E27FC236}">
                <a16:creationId xmlns:a16="http://schemas.microsoft.com/office/drawing/2014/main" id="{B39ECCF5-76B4-108D-ECCE-3AEE3BB3A1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33219" y="2113784"/>
            <a:ext cx="7002622" cy="2535960"/>
          </a:xfrm>
        </p:spPr>
        <p:txBody>
          <a:bodyPr numCol="1"/>
          <a:lstStyle/>
          <a:p>
            <a:pPr marL="0" indent="0">
              <a:buSzPct val="100000"/>
              <a:buNone/>
            </a:pPr>
            <a:r>
              <a:rPr lang="nl-NL" sz="2600" kern="1600" spc="100">
                <a:solidFill>
                  <a:srgbClr val="FF0000"/>
                </a:solidFill>
              </a:rPr>
              <a:t>1.GivenName</a:t>
            </a:r>
          </a:p>
          <a:p>
            <a:pPr marL="0" indent="0">
              <a:buSzPct val="100000"/>
              <a:buNone/>
            </a:pPr>
            <a:r>
              <a:rPr lang="nl-NL" sz="2600" kern="1600" spc="100">
                <a:solidFill>
                  <a:schemeClr val="accent6"/>
                </a:solidFill>
              </a:rPr>
              <a:t>2.Surname</a:t>
            </a:r>
          </a:p>
          <a:p>
            <a:pPr marL="0" indent="0">
              <a:buSzPct val="100000"/>
              <a:buNone/>
            </a:pPr>
            <a:r>
              <a:rPr lang="nl-NL" sz="2600" kern="1600" spc="100">
                <a:solidFill>
                  <a:schemeClr val="accent1"/>
                </a:solidFill>
              </a:rPr>
              <a:t>3.Name</a:t>
            </a:r>
          </a:p>
          <a:p>
            <a:pPr marL="0" indent="0">
              <a:buSzPct val="100000"/>
              <a:buNone/>
            </a:pPr>
            <a:r>
              <a:rPr lang="nl-NL" sz="2600" kern="1600" spc="100">
                <a:solidFill>
                  <a:srgbClr val="FFC000"/>
                </a:solidFill>
              </a:rPr>
              <a:t>4.UserPrincipalName</a:t>
            </a:r>
          </a:p>
          <a:p>
            <a:pPr marL="0" indent="0">
              <a:buSzPct val="100000"/>
              <a:buNone/>
            </a:pPr>
            <a:r>
              <a:rPr lang="nl-NL" sz="2600" kern="1600" spc="100"/>
              <a:t>5. </a:t>
            </a:r>
            <a:r>
              <a:rPr lang="nl-NL" sz="2600" kern="1600" spc="100" err="1"/>
              <a:t>SamAccountName</a:t>
            </a:r>
            <a:br>
              <a:rPr lang="nl-NL" sz="2600" kern="1600" spc="100"/>
            </a:br>
            <a:endParaRPr lang="nl-NL" sz="2600" kern="1600" spc="100"/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3E95E108-072B-3A84-DB64-D6567EFFA368}"/>
              </a:ext>
            </a:extLst>
          </p:cNvPr>
          <p:cNvSpPr txBox="1"/>
          <p:nvPr/>
        </p:nvSpPr>
        <p:spPr>
          <a:xfrm>
            <a:off x="733994" y="4946555"/>
            <a:ext cx="101075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80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New-</a:t>
            </a:r>
            <a:r>
              <a:rPr lang="nl-BE" sz="1800" err="1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ADUser</a:t>
            </a:r>
            <a:r>
              <a:rPr lang="nl-BE" sz="180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BE" sz="1800">
                <a:solidFill>
                  <a:schemeClr val="accent1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-Name “Olivier Palmer" </a:t>
            </a:r>
            <a:r>
              <a:rPr lang="nl-BE" sz="1800">
                <a:solidFill>
                  <a:srgbClr val="FF0000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nl-BE" sz="1800" err="1">
                <a:solidFill>
                  <a:srgbClr val="FF0000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GivenName</a:t>
            </a:r>
            <a:r>
              <a:rPr lang="nl-BE" sz="1800">
                <a:solidFill>
                  <a:srgbClr val="FF0000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“Olivier" </a:t>
            </a:r>
            <a:r>
              <a:rPr lang="nl-BE" sz="1800">
                <a:solidFill>
                  <a:schemeClr val="accent6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nl-BE" sz="1800" err="1">
                <a:solidFill>
                  <a:schemeClr val="accent6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SurName</a:t>
            </a:r>
            <a:r>
              <a:rPr lang="nl-BE" sz="1800">
                <a:solidFill>
                  <a:schemeClr val="accent6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“Palmer"</a:t>
            </a:r>
            <a:r>
              <a:rPr lang="nl-BE" sz="180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BE" sz="1800">
                <a:solidFill>
                  <a:schemeClr val="accent4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nl-BE" sz="1800" err="1">
                <a:solidFill>
                  <a:schemeClr val="accent4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SAMAccountName</a:t>
            </a:r>
            <a:r>
              <a:rPr lang="nl-BE" sz="1800">
                <a:solidFill>
                  <a:schemeClr val="accent4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BE" sz="1800" err="1">
                <a:solidFill>
                  <a:schemeClr val="accent4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jan.peeters</a:t>
            </a:r>
            <a:r>
              <a:rPr lang="nl-BE" sz="1800">
                <a:solidFill>
                  <a:schemeClr val="accent4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BE" sz="180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nl-BE" sz="1800" err="1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AccountPassword</a:t>
            </a:r>
            <a:r>
              <a:rPr lang="nl-BE" sz="180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nl-BE" sz="1800" err="1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ConvertTo-SecureString</a:t>
            </a:r>
            <a:r>
              <a:rPr lang="nl-BE" sz="180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"PXL2023!" -</a:t>
            </a:r>
            <a:r>
              <a:rPr lang="nl-BE" sz="1800" err="1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AsPlainText</a:t>
            </a:r>
            <a:r>
              <a:rPr lang="nl-BE" sz="180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-Force) -</a:t>
            </a:r>
            <a:r>
              <a:rPr lang="nl-BE" sz="1800" err="1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Path</a:t>
            </a:r>
            <a:r>
              <a:rPr lang="nl-BE" sz="180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"OU=</a:t>
            </a:r>
            <a:r>
              <a:rPr lang="nl-BE" sz="1800" err="1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Onderhoud,OU</a:t>
            </a:r>
            <a:r>
              <a:rPr lang="nl-BE" sz="180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nl-BE" sz="1800" err="1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Afdelingen,DC</a:t>
            </a:r>
            <a:r>
              <a:rPr lang="nl-BE" sz="180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=BIC-</a:t>
            </a:r>
            <a:r>
              <a:rPr lang="nl-BE" sz="1800" err="1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familienaam,DC</a:t>
            </a:r>
            <a:r>
              <a:rPr lang="nl-BE" sz="180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nl-BE" sz="1800" err="1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local</a:t>
            </a:r>
            <a:r>
              <a:rPr lang="nl-BE" sz="180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"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6920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>
            <a:extLst>
              <a:ext uri="{FF2B5EF4-FFF2-40B4-BE49-F238E27FC236}">
                <a16:creationId xmlns:a16="http://schemas.microsoft.com/office/drawing/2014/main" id="{DF2B707B-8673-F848-9FED-63B076DC33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1"/>
            <a:ext cx="12216680" cy="6858000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DC003592-78C5-8042-8B0B-3D8109B4A9F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89777" y="-399438"/>
            <a:ext cx="4791404" cy="3610022"/>
          </a:xfrm>
          <a:prstGeom prst="rect">
            <a:avLst/>
          </a:prstGeom>
        </p:spPr>
      </p:pic>
      <p:sp>
        <p:nvSpPr>
          <p:cNvPr id="11" name="Rechthoek 10">
            <a:extLst>
              <a:ext uri="{FF2B5EF4-FFF2-40B4-BE49-F238E27FC236}">
                <a16:creationId xmlns:a16="http://schemas.microsoft.com/office/drawing/2014/main" id="{AA1750A9-4220-BA4E-8A8F-85061C20738A}"/>
              </a:ext>
            </a:extLst>
          </p:cNvPr>
          <p:cNvSpPr/>
          <p:nvPr/>
        </p:nvSpPr>
        <p:spPr>
          <a:xfrm>
            <a:off x="515937" y="549275"/>
            <a:ext cx="11160125" cy="5759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latin typeface="Arial" charset="0"/>
            </a:endParaRPr>
          </a:p>
        </p:txBody>
      </p:sp>
      <p:sp>
        <p:nvSpPr>
          <p:cNvPr id="2" name="Ondertitel 1">
            <a:extLst>
              <a:ext uri="{FF2B5EF4-FFF2-40B4-BE49-F238E27FC236}">
                <a16:creationId xmlns:a16="http://schemas.microsoft.com/office/drawing/2014/main" id="{67BF6461-DBF1-6842-93CF-95BB7CFAD5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7766" y="1793372"/>
            <a:ext cx="9834252" cy="3383701"/>
          </a:xfrm>
        </p:spPr>
        <p:txBody>
          <a:bodyPr numCol="1"/>
          <a:lstStyle/>
          <a:p>
            <a:pPr marL="0" indent="0">
              <a:spcAft>
                <a:spcPts val="2400"/>
              </a:spcAft>
              <a:buSzPct val="100000"/>
              <a:buNone/>
            </a:pPr>
            <a:endParaRPr lang="nl-NL" sz="2600" kern="1600" spc="10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20CB25B-4978-5E45-9846-BFC36DFE19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5462" y="853861"/>
            <a:ext cx="10757529" cy="648944"/>
          </a:xfrm>
        </p:spPr>
        <p:txBody>
          <a:bodyPr/>
          <a:lstStyle/>
          <a:p>
            <a:r>
              <a:rPr lang="nl-NL" sz="4000"/>
              <a:t>6. Users toevoegen script</a:t>
            </a:r>
            <a:endParaRPr lang="nl-BE" sz="400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6187AC8A-5326-4E57-D332-F5D1E84A08F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476831" y="349394"/>
            <a:ext cx="398464" cy="399762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7BDC8E3A-3D45-B5DB-B4CE-313E089721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0814" y="3367433"/>
            <a:ext cx="10536017" cy="2893501"/>
          </a:xfrm>
          <a:prstGeom prst="rect">
            <a:avLst/>
          </a:prstGeom>
        </p:spPr>
      </p:pic>
      <p:pic>
        <p:nvPicPr>
          <p:cNvPr id="12" name="Afbeelding 11">
            <a:extLst>
              <a:ext uri="{FF2B5EF4-FFF2-40B4-BE49-F238E27FC236}">
                <a16:creationId xmlns:a16="http://schemas.microsoft.com/office/drawing/2014/main" id="{03E139D7-F8A8-00EB-A723-5464AEEE21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13693" y="1741068"/>
            <a:ext cx="4023709" cy="1226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661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>
            <a:extLst>
              <a:ext uri="{FF2B5EF4-FFF2-40B4-BE49-F238E27FC236}">
                <a16:creationId xmlns:a16="http://schemas.microsoft.com/office/drawing/2014/main" id="{DF2B707B-8673-F848-9FED-63B076DC33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1"/>
            <a:ext cx="12216680" cy="6858000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DC003592-78C5-8042-8B0B-3D8109B4A9F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89777" y="-399438"/>
            <a:ext cx="4791404" cy="3610022"/>
          </a:xfrm>
          <a:prstGeom prst="rect">
            <a:avLst/>
          </a:prstGeom>
        </p:spPr>
      </p:pic>
      <p:sp>
        <p:nvSpPr>
          <p:cNvPr id="11" name="Rechthoek 10">
            <a:extLst>
              <a:ext uri="{FF2B5EF4-FFF2-40B4-BE49-F238E27FC236}">
                <a16:creationId xmlns:a16="http://schemas.microsoft.com/office/drawing/2014/main" id="{AA1750A9-4220-BA4E-8A8F-85061C20738A}"/>
              </a:ext>
            </a:extLst>
          </p:cNvPr>
          <p:cNvSpPr/>
          <p:nvPr/>
        </p:nvSpPr>
        <p:spPr>
          <a:xfrm>
            <a:off x="515937" y="549275"/>
            <a:ext cx="11160125" cy="5759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latin typeface="Arial" charset="0"/>
            </a:endParaRPr>
          </a:p>
        </p:txBody>
      </p:sp>
      <p:sp>
        <p:nvSpPr>
          <p:cNvPr id="2" name="Ondertitel 1">
            <a:extLst>
              <a:ext uri="{FF2B5EF4-FFF2-40B4-BE49-F238E27FC236}">
                <a16:creationId xmlns:a16="http://schemas.microsoft.com/office/drawing/2014/main" id="{67BF6461-DBF1-6842-93CF-95BB7CFAD5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7766" y="1793372"/>
            <a:ext cx="9834252" cy="3383701"/>
          </a:xfrm>
        </p:spPr>
        <p:txBody>
          <a:bodyPr numCol="1"/>
          <a:lstStyle/>
          <a:p>
            <a:pPr marL="0" indent="0">
              <a:spcAft>
                <a:spcPts val="2400"/>
              </a:spcAft>
              <a:buSzPct val="100000"/>
              <a:buNone/>
            </a:pPr>
            <a:r>
              <a:rPr lang="nl-NL" sz="2600" kern="1600" spc="100"/>
              <a:t>Platform overschrijdende oplossing voor taakautomatisatie. </a:t>
            </a:r>
          </a:p>
          <a:p>
            <a:pPr>
              <a:spcAft>
                <a:spcPts val="600"/>
              </a:spcAft>
              <a:buSzPct val="100000"/>
            </a:pPr>
            <a:r>
              <a:rPr lang="nl-NL" sz="1800" kern="1600" spc="100"/>
              <a:t>Windows taakautomatisering</a:t>
            </a:r>
          </a:p>
          <a:p>
            <a:pPr>
              <a:spcAft>
                <a:spcPts val="600"/>
              </a:spcAft>
              <a:buSzPct val="100000"/>
            </a:pPr>
            <a:r>
              <a:rPr lang="nl-NL" sz="1800" kern="1600" spc="100"/>
              <a:t>Automatisatie Active Directory (</a:t>
            </a:r>
            <a:r>
              <a:rPr lang="nl-NL" sz="1800" kern="1600" spc="100" err="1"/>
              <a:t>vb</a:t>
            </a:r>
            <a:r>
              <a:rPr lang="nl-NL" sz="1800" kern="1600" spc="100"/>
              <a:t> aanmaken gebruikers, groepen,…) </a:t>
            </a:r>
          </a:p>
          <a:p>
            <a:pPr>
              <a:spcAft>
                <a:spcPts val="600"/>
              </a:spcAft>
              <a:buSzPct val="100000"/>
            </a:pPr>
            <a:r>
              <a:rPr lang="nl-NL" sz="1800" kern="1600" spc="100"/>
              <a:t>Automatisatie Exchange (aanmaken postvakken)</a:t>
            </a:r>
          </a:p>
          <a:p>
            <a:pPr>
              <a:spcAft>
                <a:spcPts val="600"/>
              </a:spcAft>
              <a:buSzPct val="100000"/>
            </a:pPr>
            <a:r>
              <a:rPr lang="nl-NL" sz="1800" kern="1600" spc="100"/>
              <a:t>Cloudbeheer (</a:t>
            </a:r>
            <a:r>
              <a:rPr lang="nl-NL" sz="1800" kern="1600" spc="100" err="1"/>
              <a:t>Azure</a:t>
            </a:r>
            <a:r>
              <a:rPr lang="nl-NL" sz="1800" kern="1600" spc="100"/>
              <a:t>, AWS,…)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20CB25B-4978-5E45-9846-BFC36DFE19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7766" y="872927"/>
            <a:ext cx="10440988" cy="648944"/>
          </a:xfrm>
        </p:spPr>
        <p:txBody>
          <a:bodyPr/>
          <a:lstStyle/>
          <a:p>
            <a:r>
              <a:rPr lang="nl-NL" sz="4000"/>
              <a:t>Powershell</a:t>
            </a:r>
            <a:endParaRPr lang="nl-BE" sz="400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6187AC8A-5326-4E57-D332-F5D1E84A08F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476831" y="349394"/>
            <a:ext cx="398464" cy="39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389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>
            <a:extLst>
              <a:ext uri="{FF2B5EF4-FFF2-40B4-BE49-F238E27FC236}">
                <a16:creationId xmlns:a16="http://schemas.microsoft.com/office/drawing/2014/main" id="{DF2B707B-8673-F848-9FED-63B076DC33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1"/>
            <a:ext cx="12216680" cy="6858000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DC003592-78C5-8042-8B0B-3D8109B4A9F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89777" y="-399438"/>
            <a:ext cx="4791404" cy="3610022"/>
          </a:xfrm>
          <a:prstGeom prst="rect">
            <a:avLst/>
          </a:prstGeom>
        </p:spPr>
      </p:pic>
      <p:sp>
        <p:nvSpPr>
          <p:cNvPr id="11" name="Rechthoek 10">
            <a:extLst>
              <a:ext uri="{FF2B5EF4-FFF2-40B4-BE49-F238E27FC236}">
                <a16:creationId xmlns:a16="http://schemas.microsoft.com/office/drawing/2014/main" id="{AA1750A9-4220-BA4E-8A8F-85061C20738A}"/>
              </a:ext>
            </a:extLst>
          </p:cNvPr>
          <p:cNvSpPr/>
          <p:nvPr/>
        </p:nvSpPr>
        <p:spPr>
          <a:xfrm>
            <a:off x="515937" y="549275"/>
            <a:ext cx="11160125" cy="5759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latin typeface="Arial" charset="0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20CB25B-4978-5E45-9846-BFC36DFE19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7766" y="872927"/>
            <a:ext cx="10440988" cy="648944"/>
          </a:xfrm>
        </p:spPr>
        <p:txBody>
          <a:bodyPr/>
          <a:lstStyle/>
          <a:p>
            <a:r>
              <a:rPr lang="nl-NL" sz="4000"/>
              <a:t>Powershell: uitvoeren</a:t>
            </a:r>
            <a:endParaRPr lang="nl-BE" sz="400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6187AC8A-5326-4E57-D332-F5D1E84A08F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476831" y="349394"/>
            <a:ext cx="398464" cy="399762"/>
          </a:xfrm>
          <a:prstGeom prst="rect">
            <a:avLst/>
          </a:prstGeom>
        </p:spPr>
      </p:pic>
      <p:pic>
        <p:nvPicPr>
          <p:cNvPr id="15" name="Afbeelding 14">
            <a:extLst>
              <a:ext uri="{FF2B5EF4-FFF2-40B4-BE49-F238E27FC236}">
                <a16:creationId xmlns:a16="http://schemas.microsoft.com/office/drawing/2014/main" id="{D8B12EE2-627E-616A-E249-39001B7796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937" y="1539598"/>
            <a:ext cx="5138453" cy="4769127"/>
          </a:xfrm>
          <a:prstGeom prst="rect">
            <a:avLst/>
          </a:prstGeom>
        </p:spPr>
      </p:pic>
      <p:sp>
        <p:nvSpPr>
          <p:cNvPr id="16" name="Rechthoek: afgeronde hoeken 15">
            <a:extLst>
              <a:ext uri="{FF2B5EF4-FFF2-40B4-BE49-F238E27FC236}">
                <a16:creationId xmlns:a16="http://schemas.microsoft.com/office/drawing/2014/main" id="{EB144D82-E218-03D0-B291-6FD76F197CD2}"/>
              </a:ext>
            </a:extLst>
          </p:cNvPr>
          <p:cNvSpPr/>
          <p:nvPr/>
        </p:nvSpPr>
        <p:spPr>
          <a:xfrm>
            <a:off x="515937" y="2578195"/>
            <a:ext cx="2351016" cy="563766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" name="Rechthoek: afgeronde hoeken 16">
            <a:extLst>
              <a:ext uri="{FF2B5EF4-FFF2-40B4-BE49-F238E27FC236}">
                <a16:creationId xmlns:a16="http://schemas.microsoft.com/office/drawing/2014/main" id="{3F0B79B0-0768-1C30-6700-163528766329}"/>
              </a:ext>
            </a:extLst>
          </p:cNvPr>
          <p:cNvSpPr/>
          <p:nvPr/>
        </p:nvSpPr>
        <p:spPr>
          <a:xfrm>
            <a:off x="515937" y="3252353"/>
            <a:ext cx="2351016" cy="395064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8" name="Tekstvak 17">
            <a:extLst>
              <a:ext uri="{FF2B5EF4-FFF2-40B4-BE49-F238E27FC236}">
                <a16:creationId xmlns:a16="http://schemas.microsoft.com/office/drawing/2014/main" id="{0C5B34C4-9ABA-89F5-1CD6-7CD67A7AE220}"/>
              </a:ext>
            </a:extLst>
          </p:cNvPr>
          <p:cNvSpPr txBox="1"/>
          <p:nvPr/>
        </p:nvSpPr>
        <p:spPr>
          <a:xfrm>
            <a:off x="2947017" y="2599080"/>
            <a:ext cx="380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>
                <a:solidFill>
                  <a:srgbClr val="FF0000"/>
                </a:solidFill>
              </a:rPr>
              <a:t>1.</a:t>
            </a:r>
            <a:endParaRPr lang="nl-BE" b="1">
              <a:solidFill>
                <a:srgbClr val="FF0000"/>
              </a:solidFill>
            </a:endParaRPr>
          </a:p>
        </p:txBody>
      </p:sp>
      <p:sp>
        <p:nvSpPr>
          <p:cNvPr id="19" name="Tekstvak 18">
            <a:extLst>
              <a:ext uri="{FF2B5EF4-FFF2-40B4-BE49-F238E27FC236}">
                <a16:creationId xmlns:a16="http://schemas.microsoft.com/office/drawing/2014/main" id="{C4FB7447-32E3-5CEF-876F-BF00B4B05B9D}"/>
              </a:ext>
            </a:extLst>
          </p:cNvPr>
          <p:cNvSpPr txBox="1"/>
          <p:nvPr/>
        </p:nvSpPr>
        <p:spPr>
          <a:xfrm>
            <a:off x="2953665" y="3225799"/>
            <a:ext cx="380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>
                <a:solidFill>
                  <a:srgbClr val="FF0000"/>
                </a:solidFill>
              </a:rPr>
              <a:t>2.</a:t>
            </a:r>
            <a:endParaRPr lang="nl-BE" b="1">
              <a:solidFill>
                <a:srgbClr val="FF0000"/>
              </a:solidFill>
            </a:endParaRPr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BCED03FB-F65A-7780-CB79-E9E210583983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BFBFA"/>
              </a:clrFrom>
              <a:clrTo>
                <a:srgbClr val="FBFB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676730" y="1516933"/>
            <a:ext cx="1323059" cy="762441"/>
          </a:xfrm>
          <a:prstGeom prst="rect">
            <a:avLst/>
          </a:prstGeom>
        </p:spPr>
      </p:pic>
      <p:sp>
        <p:nvSpPr>
          <p:cNvPr id="5" name="Ondertitel 1">
            <a:extLst>
              <a:ext uri="{FF2B5EF4-FFF2-40B4-BE49-F238E27FC236}">
                <a16:creationId xmlns:a16="http://schemas.microsoft.com/office/drawing/2014/main" id="{FAF683C5-09F3-002E-D3EE-1F72478BA44F}"/>
              </a:ext>
            </a:extLst>
          </p:cNvPr>
          <p:cNvSpPr txBox="1">
            <a:spLocks/>
          </p:cNvSpPr>
          <p:nvPr/>
        </p:nvSpPr>
        <p:spPr>
          <a:xfrm>
            <a:off x="7100439" y="1615642"/>
            <a:ext cx="8281728" cy="688210"/>
          </a:xfrm>
          <a:prstGeom prst="rect">
            <a:avLst/>
          </a:prstGeom>
        </p:spPr>
        <p:txBody>
          <a:bodyPr lIns="0" tIns="0" rIns="0" bIns="0" numCol="1">
            <a:noAutofit/>
          </a:bodyPr>
          <a:lstStyle>
            <a:lvl1pPr marL="342900" marR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ct val="131000"/>
              <a:buFont typeface="Arial" charset="0"/>
              <a:buChar char="•"/>
              <a:tabLst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400"/>
              </a:spcAft>
              <a:buSzPct val="100000"/>
              <a:buFont typeface="Arial" charset="0"/>
              <a:buNone/>
            </a:pPr>
            <a:r>
              <a:rPr lang="nl-NL" sz="2000" b="1" kern="1600" spc="100"/>
              <a:t>Powershell terminal</a:t>
            </a:r>
            <a:br>
              <a:rPr lang="nl-NL" sz="1600" kern="1600" spc="100"/>
            </a:br>
            <a:r>
              <a:rPr lang="nl-NL" sz="1500" kern="1600" spc="100"/>
              <a:t>uitvoeren van enkele Powershell commando’s</a:t>
            </a:r>
          </a:p>
          <a:p>
            <a:pPr marL="0" indent="0">
              <a:spcAft>
                <a:spcPts val="4200"/>
              </a:spcAft>
              <a:buSzPct val="100000"/>
              <a:buFont typeface="Arial" charset="0"/>
              <a:buNone/>
            </a:pPr>
            <a:endParaRPr lang="nl-NL" sz="2600" kern="1600" spc="100"/>
          </a:p>
        </p:txBody>
      </p:sp>
      <p:pic>
        <p:nvPicPr>
          <p:cNvPr id="13" name="Afbeelding 12">
            <a:extLst>
              <a:ext uri="{FF2B5EF4-FFF2-40B4-BE49-F238E27FC236}">
                <a16:creationId xmlns:a16="http://schemas.microsoft.com/office/drawing/2014/main" id="{257F9472-882B-35AE-226E-A749179F72EA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DF9F8"/>
              </a:clrFrom>
              <a:clrTo>
                <a:srgbClr val="FDF9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666511" y="3877740"/>
            <a:ext cx="1609325" cy="874868"/>
          </a:xfrm>
          <a:prstGeom prst="rect">
            <a:avLst/>
          </a:prstGeom>
        </p:spPr>
      </p:pic>
      <p:sp>
        <p:nvSpPr>
          <p:cNvPr id="14" name="Ondertitel 1">
            <a:extLst>
              <a:ext uri="{FF2B5EF4-FFF2-40B4-BE49-F238E27FC236}">
                <a16:creationId xmlns:a16="http://schemas.microsoft.com/office/drawing/2014/main" id="{2FB25FB5-3CD8-FA9F-69FA-C4EA58B874D1}"/>
              </a:ext>
            </a:extLst>
          </p:cNvPr>
          <p:cNvSpPr txBox="1">
            <a:spLocks/>
          </p:cNvSpPr>
          <p:nvPr/>
        </p:nvSpPr>
        <p:spPr>
          <a:xfrm>
            <a:off x="7194781" y="3919493"/>
            <a:ext cx="8281728" cy="1615643"/>
          </a:xfrm>
          <a:prstGeom prst="rect">
            <a:avLst/>
          </a:prstGeom>
        </p:spPr>
        <p:txBody>
          <a:bodyPr lIns="0" tIns="0" rIns="0" bIns="0" numCol="1">
            <a:noAutofit/>
          </a:bodyPr>
          <a:lstStyle>
            <a:lvl1pPr marL="342900" marR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ct val="131000"/>
              <a:buFont typeface="Arial" charset="0"/>
              <a:buChar char="•"/>
              <a:tabLst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200"/>
              </a:spcAft>
              <a:buSzPct val="100000"/>
              <a:buFont typeface="Arial" charset="0"/>
              <a:buNone/>
            </a:pPr>
            <a:r>
              <a:rPr lang="nl-NL" sz="2000" b="1" kern="1600" spc="100"/>
              <a:t>Powershell ISE</a:t>
            </a:r>
            <a:br>
              <a:rPr lang="nl-NL" sz="1600" kern="1600" spc="100"/>
            </a:br>
            <a:r>
              <a:rPr lang="nl-NL" sz="1600" kern="1600" spc="100" err="1"/>
              <a:t>Intergrated</a:t>
            </a:r>
            <a:r>
              <a:rPr lang="nl-NL" sz="1600" kern="1600" spc="100"/>
              <a:t> Scripting Environment</a:t>
            </a:r>
            <a:br>
              <a:rPr lang="nl-NL" sz="2600" kern="1600" spc="100"/>
            </a:br>
            <a:r>
              <a:rPr lang="nl-NL" sz="1600" kern="1600" spc="100">
                <a:solidFill>
                  <a:srgbClr val="C00000"/>
                </a:solidFill>
              </a:rPr>
              <a:t>Niet meer in ontwikkeling</a:t>
            </a:r>
          </a:p>
        </p:txBody>
      </p:sp>
      <p:pic>
        <p:nvPicPr>
          <p:cNvPr id="20" name="Afbeelding 19">
            <a:extLst>
              <a:ext uri="{FF2B5EF4-FFF2-40B4-BE49-F238E27FC236}">
                <a16:creationId xmlns:a16="http://schemas.microsoft.com/office/drawing/2014/main" id="{F7056340-8EB6-2A3C-F245-A801E82F8694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974915" y="2602996"/>
            <a:ext cx="899340" cy="874868"/>
          </a:xfrm>
          <a:prstGeom prst="rect">
            <a:avLst/>
          </a:prstGeom>
        </p:spPr>
      </p:pic>
      <p:sp>
        <p:nvSpPr>
          <p:cNvPr id="21" name="Ondertitel 1">
            <a:extLst>
              <a:ext uri="{FF2B5EF4-FFF2-40B4-BE49-F238E27FC236}">
                <a16:creationId xmlns:a16="http://schemas.microsoft.com/office/drawing/2014/main" id="{332A71D9-2004-C5D1-CF66-8AA3B69208B5}"/>
              </a:ext>
            </a:extLst>
          </p:cNvPr>
          <p:cNvSpPr txBox="1">
            <a:spLocks/>
          </p:cNvSpPr>
          <p:nvPr/>
        </p:nvSpPr>
        <p:spPr>
          <a:xfrm>
            <a:off x="7100439" y="2722255"/>
            <a:ext cx="8281728" cy="688210"/>
          </a:xfrm>
          <a:prstGeom prst="rect">
            <a:avLst/>
          </a:prstGeom>
        </p:spPr>
        <p:txBody>
          <a:bodyPr lIns="0" tIns="0" rIns="0" bIns="0" numCol="1">
            <a:noAutofit/>
          </a:bodyPr>
          <a:lstStyle>
            <a:lvl1pPr marL="342900" marR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ct val="131000"/>
              <a:buFont typeface="Arial" charset="0"/>
              <a:buChar char="•"/>
              <a:tabLst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400"/>
              </a:spcAft>
              <a:buSzPct val="100000"/>
              <a:buFont typeface="Arial" charset="0"/>
              <a:buNone/>
            </a:pPr>
            <a:r>
              <a:rPr lang="nl-NL" sz="2000" b="1" kern="1600" spc="100"/>
              <a:t>Windows Terminal</a:t>
            </a:r>
            <a:br>
              <a:rPr lang="nl-NL" sz="1600" kern="1600" spc="100"/>
            </a:br>
            <a:r>
              <a:rPr lang="nl-NL" sz="1500" kern="1600" spc="100"/>
              <a:t>uitvoeren van enkele Powershell commando’s</a:t>
            </a:r>
          </a:p>
          <a:p>
            <a:pPr marL="0" indent="0">
              <a:spcAft>
                <a:spcPts val="4200"/>
              </a:spcAft>
              <a:buSzPct val="100000"/>
              <a:buFont typeface="Arial" charset="0"/>
              <a:buNone/>
            </a:pPr>
            <a:endParaRPr lang="nl-NL" sz="2600" kern="1600" spc="100"/>
          </a:p>
        </p:txBody>
      </p:sp>
      <p:pic>
        <p:nvPicPr>
          <p:cNvPr id="1026" name="Picture 2" descr="Visual Studio Code — Wikipédia">
            <a:extLst>
              <a:ext uri="{FF2B5EF4-FFF2-40B4-BE49-F238E27FC236}">
                <a16:creationId xmlns:a16="http://schemas.microsoft.com/office/drawing/2014/main" id="{08B60579-F85D-B382-40B0-D3E7B82588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5257" y="5076230"/>
            <a:ext cx="610609" cy="610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Ondertitel 1">
            <a:extLst>
              <a:ext uri="{FF2B5EF4-FFF2-40B4-BE49-F238E27FC236}">
                <a16:creationId xmlns:a16="http://schemas.microsoft.com/office/drawing/2014/main" id="{B8070EE7-43D2-6D77-49C7-A894AD81CECE}"/>
              </a:ext>
            </a:extLst>
          </p:cNvPr>
          <p:cNvSpPr txBox="1">
            <a:spLocks/>
          </p:cNvSpPr>
          <p:nvPr/>
        </p:nvSpPr>
        <p:spPr>
          <a:xfrm>
            <a:off x="7194781" y="5103887"/>
            <a:ext cx="3965054" cy="1615643"/>
          </a:xfrm>
          <a:prstGeom prst="rect">
            <a:avLst/>
          </a:prstGeom>
        </p:spPr>
        <p:txBody>
          <a:bodyPr lIns="0" tIns="0" rIns="0" bIns="0" numCol="1">
            <a:noAutofit/>
          </a:bodyPr>
          <a:lstStyle>
            <a:lvl1pPr marL="342900" marR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ct val="131000"/>
              <a:buFont typeface="Arial" charset="0"/>
              <a:buChar char="•"/>
              <a:tabLst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200"/>
              </a:spcAft>
              <a:buSzPct val="100000"/>
              <a:buNone/>
            </a:pPr>
            <a:r>
              <a:rPr lang="nl-NL" sz="2000" b="1" kern="1600" spc="100"/>
              <a:t>Visual studio code</a:t>
            </a:r>
            <a:br>
              <a:rPr lang="nl-NL" sz="2000" b="1" kern="1600" spc="100"/>
            </a:br>
            <a:r>
              <a:rPr lang="nl-NL" sz="1600" kern="1600" spc="100"/>
              <a:t>Opensource code editor</a:t>
            </a:r>
          </a:p>
        </p:txBody>
      </p:sp>
    </p:spTree>
    <p:extLst>
      <p:ext uri="{BB962C8B-B14F-4D97-AF65-F5344CB8AC3E}">
        <p14:creationId xmlns:p14="http://schemas.microsoft.com/office/powerpoint/2010/main" val="428819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/>
      <p:bldP spid="19" grpId="0"/>
      <p:bldP spid="5" grpId="0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>
            <a:extLst>
              <a:ext uri="{FF2B5EF4-FFF2-40B4-BE49-F238E27FC236}">
                <a16:creationId xmlns:a16="http://schemas.microsoft.com/office/drawing/2014/main" id="{DF2B707B-8673-F848-9FED-63B076DC33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1"/>
            <a:ext cx="12216680" cy="6858000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DC003592-78C5-8042-8B0B-3D8109B4A9F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89777" y="-399438"/>
            <a:ext cx="4791404" cy="3610022"/>
          </a:xfrm>
          <a:prstGeom prst="rect">
            <a:avLst/>
          </a:prstGeom>
        </p:spPr>
      </p:pic>
      <p:sp>
        <p:nvSpPr>
          <p:cNvPr id="11" name="Rechthoek 10">
            <a:extLst>
              <a:ext uri="{FF2B5EF4-FFF2-40B4-BE49-F238E27FC236}">
                <a16:creationId xmlns:a16="http://schemas.microsoft.com/office/drawing/2014/main" id="{AA1750A9-4220-BA4E-8A8F-85061C20738A}"/>
              </a:ext>
            </a:extLst>
          </p:cNvPr>
          <p:cNvSpPr/>
          <p:nvPr/>
        </p:nvSpPr>
        <p:spPr>
          <a:xfrm>
            <a:off x="515937" y="549275"/>
            <a:ext cx="11160125" cy="5759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spcAft>
                <a:spcPts val="600"/>
              </a:spcAft>
              <a:buSzPct val="100000"/>
              <a:buFont typeface="Arial" charset="0"/>
              <a:buNone/>
            </a:pPr>
            <a:r>
              <a:rPr lang="nl-NL" sz="1800" b="1" kern="1600"/>
              <a:t>Administrator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6187AC8A-5326-4E57-D332-F5D1E84A08F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476831" y="349394"/>
            <a:ext cx="398464" cy="399762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C6C395A1-8FA6-14FE-BEFF-627265B833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937" y="539113"/>
            <a:ext cx="2204160" cy="6308725"/>
          </a:xfrm>
          <a:prstGeom prst="rect">
            <a:avLst/>
          </a:prstGeom>
        </p:spPr>
      </p:pic>
      <p:sp>
        <p:nvSpPr>
          <p:cNvPr id="8" name="Ondertitel 1">
            <a:extLst>
              <a:ext uri="{FF2B5EF4-FFF2-40B4-BE49-F238E27FC236}">
                <a16:creationId xmlns:a16="http://schemas.microsoft.com/office/drawing/2014/main" id="{105397F9-EB57-B20C-611F-F3BB7565027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763014" y="3363642"/>
            <a:ext cx="3393439" cy="396216"/>
          </a:xfrm>
          <a:prstGeom prst="rect">
            <a:avLst/>
          </a:prstGeom>
        </p:spPr>
        <p:txBody>
          <a:bodyPr lIns="0" tIns="0" rIns="0" bIns="0" numCol="1">
            <a:noAutofit/>
          </a:bodyPr>
          <a:lstStyle>
            <a:lvl1pPr marL="342900" marR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ct val="131000"/>
              <a:buFont typeface="Arial" charset="0"/>
              <a:buChar char="•"/>
              <a:tabLst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SzPct val="100000"/>
              <a:buFont typeface="Arial" charset="0"/>
              <a:buNone/>
            </a:pPr>
            <a:r>
              <a:rPr lang="nl-NL" sz="2200" kern="1600"/>
              <a:t>Lokale gebruiker</a:t>
            </a:r>
          </a:p>
        </p:txBody>
      </p:sp>
      <p:sp>
        <p:nvSpPr>
          <p:cNvPr id="12" name="Ondertitel 1">
            <a:extLst>
              <a:ext uri="{FF2B5EF4-FFF2-40B4-BE49-F238E27FC236}">
                <a16:creationId xmlns:a16="http://schemas.microsoft.com/office/drawing/2014/main" id="{C2A88D6B-5C9B-3FDC-1C75-25AAD4B0D31B}"/>
              </a:ext>
            </a:extLst>
          </p:cNvPr>
          <p:cNvSpPr txBox="1">
            <a:spLocks/>
          </p:cNvSpPr>
          <p:nvPr/>
        </p:nvSpPr>
        <p:spPr>
          <a:xfrm>
            <a:off x="2742058" y="3716538"/>
            <a:ext cx="1618059" cy="396216"/>
          </a:xfrm>
          <a:prstGeom prst="rect">
            <a:avLst/>
          </a:prstGeom>
        </p:spPr>
        <p:txBody>
          <a:bodyPr lIns="0" tIns="0" rIns="0" bIns="0" numCol="1">
            <a:noAutofit/>
          </a:bodyPr>
          <a:lstStyle>
            <a:lvl1pPr marL="342900" marR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ct val="131000"/>
              <a:buFont typeface="Arial" charset="0"/>
              <a:buChar char="•"/>
              <a:tabLst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SzPct val="100000"/>
              <a:buFont typeface="Arial" charset="0"/>
              <a:buNone/>
            </a:pPr>
            <a:r>
              <a:rPr lang="nl-NL" sz="2200" kern="1600">
                <a:solidFill>
                  <a:srgbClr val="FF0000"/>
                </a:solidFill>
              </a:rPr>
              <a:t>Beheerder</a:t>
            </a:r>
          </a:p>
        </p:txBody>
      </p:sp>
      <p:sp>
        <p:nvSpPr>
          <p:cNvPr id="13" name="Rechthoek: afgeronde hoeken 12">
            <a:extLst>
              <a:ext uri="{FF2B5EF4-FFF2-40B4-BE49-F238E27FC236}">
                <a16:creationId xmlns:a16="http://schemas.microsoft.com/office/drawing/2014/main" id="{1430E3B9-7C1A-1967-758B-EA6F44D11136}"/>
              </a:ext>
            </a:extLst>
          </p:cNvPr>
          <p:cNvSpPr/>
          <p:nvPr/>
        </p:nvSpPr>
        <p:spPr>
          <a:xfrm>
            <a:off x="615274" y="3692799"/>
            <a:ext cx="1937007" cy="276300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61DC8244-5398-D76E-2425-E45F09CE93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5335" y="749156"/>
            <a:ext cx="3316008" cy="2834747"/>
          </a:xfrm>
          <a:prstGeom prst="rect">
            <a:avLst/>
          </a:prstGeom>
        </p:spPr>
      </p:pic>
      <p:pic>
        <p:nvPicPr>
          <p:cNvPr id="17" name="Afbeelding 16">
            <a:extLst>
              <a:ext uri="{FF2B5EF4-FFF2-40B4-BE49-F238E27FC236}">
                <a16:creationId xmlns:a16="http://schemas.microsoft.com/office/drawing/2014/main" id="{8D5781B3-DF9F-666F-13E7-BCD8BFFF5F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56453" y="4112754"/>
            <a:ext cx="4757945" cy="1423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641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2" grpId="0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>
            <a:extLst>
              <a:ext uri="{FF2B5EF4-FFF2-40B4-BE49-F238E27FC236}">
                <a16:creationId xmlns:a16="http://schemas.microsoft.com/office/drawing/2014/main" id="{DF2B707B-8673-F848-9FED-63B076DC33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1"/>
            <a:ext cx="12216680" cy="6858000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DC003592-78C5-8042-8B0B-3D8109B4A9F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89777" y="-399438"/>
            <a:ext cx="4791404" cy="3610022"/>
          </a:xfrm>
          <a:prstGeom prst="rect">
            <a:avLst/>
          </a:prstGeom>
        </p:spPr>
      </p:pic>
      <p:sp>
        <p:nvSpPr>
          <p:cNvPr id="11" name="Rechthoek 10">
            <a:extLst>
              <a:ext uri="{FF2B5EF4-FFF2-40B4-BE49-F238E27FC236}">
                <a16:creationId xmlns:a16="http://schemas.microsoft.com/office/drawing/2014/main" id="{AA1750A9-4220-BA4E-8A8F-85061C20738A}"/>
              </a:ext>
            </a:extLst>
          </p:cNvPr>
          <p:cNvSpPr/>
          <p:nvPr/>
        </p:nvSpPr>
        <p:spPr>
          <a:xfrm>
            <a:off x="515937" y="549275"/>
            <a:ext cx="11160125" cy="5759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latin typeface="Arial" charset="0"/>
            </a:endParaRPr>
          </a:p>
        </p:txBody>
      </p:sp>
      <p:sp>
        <p:nvSpPr>
          <p:cNvPr id="2" name="Ondertitel 1">
            <a:extLst>
              <a:ext uri="{FF2B5EF4-FFF2-40B4-BE49-F238E27FC236}">
                <a16:creationId xmlns:a16="http://schemas.microsoft.com/office/drawing/2014/main" id="{67BF6461-DBF1-6842-93CF-95BB7CFAD5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7766" y="1793373"/>
            <a:ext cx="7846125" cy="2092828"/>
          </a:xfrm>
        </p:spPr>
        <p:txBody>
          <a:bodyPr numCol="1"/>
          <a:lstStyle/>
          <a:p>
            <a:pPr marL="0" indent="0">
              <a:spcAft>
                <a:spcPts val="2400"/>
              </a:spcAft>
              <a:buSzPct val="100000"/>
              <a:buNone/>
            </a:pPr>
            <a:r>
              <a:rPr lang="nl-NL" sz="2600" b="1" kern="1600" spc="100" err="1"/>
              <a:t>Cmdlet</a:t>
            </a:r>
            <a:r>
              <a:rPr lang="nl-NL" sz="2600" b="1" kern="1600" spc="100"/>
              <a:t>: </a:t>
            </a:r>
            <a:r>
              <a:rPr lang="nl-NL" sz="2600" kern="1600" spc="100"/>
              <a:t>een opdracht/</a:t>
            </a:r>
            <a:r>
              <a:rPr lang="nl-NL" sz="2600" kern="1600" spc="100" err="1"/>
              <a:t>command</a:t>
            </a:r>
            <a:r>
              <a:rPr lang="nl-NL" sz="2600" kern="1600" spc="100"/>
              <a:t> in Powershell</a:t>
            </a:r>
          </a:p>
          <a:p>
            <a:pPr marL="0" indent="0">
              <a:spcAft>
                <a:spcPts val="2400"/>
              </a:spcAft>
              <a:buSzPct val="100000"/>
              <a:buNone/>
            </a:pPr>
            <a:r>
              <a:rPr lang="nl-NL" sz="2600" kern="1600" spc="100"/>
              <a:t>Voorbeeld: </a:t>
            </a:r>
            <a:r>
              <a:rPr lang="nl-NL" sz="2600" kern="1600" spc="10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Get-Service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20CB25B-4978-5E45-9846-BFC36DFE19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7766" y="872927"/>
            <a:ext cx="10440988" cy="648944"/>
          </a:xfrm>
        </p:spPr>
        <p:txBody>
          <a:bodyPr/>
          <a:lstStyle/>
          <a:p>
            <a:r>
              <a:rPr lang="nl-NL" sz="4000"/>
              <a:t>1. </a:t>
            </a:r>
            <a:r>
              <a:rPr lang="nl-NL" sz="4000" err="1"/>
              <a:t>Explore</a:t>
            </a:r>
            <a:r>
              <a:rPr lang="nl-NL" sz="4000"/>
              <a:t> </a:t>
            </a:r>
            <a:r>
              <a:rPr lang="nl-NL" sz="4000" err="1"/>
              <a:t>the</a:t>
            </a:r>
            <a:r>
              <a:rPr lang="nl-NL" sz="4000"/>
              <a:t> shell</a:t>
            </a:r>
            <a:endParaRPr lang="nl-BE" sz="400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6187AC8A-5326-4E57-D332-F5D1E84A08F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476831" y="349394"/>
            <a:ext cx="398464" cy="399762"/>
          </a:xfrm>
          <a:prstGeom prst="rect">
            <a:avLst/>
          </a:prstGeom>
        </p:spPr>
      </p:pic>
      <p:cxnSp>
        <p:nvCxnSpPr>
          <p:cNvPr id="6" name="Rechte verbindingslijn 5">
            <a:extLst>
              <a:ext uri="{FF2B5EF4-FFF2-40B4-BE49-F238E27FC236}">
                <a16:creationId xmlns:a16="http://schemas.microsoft.com/office/drawing/2014/main" id="{1D7503F6-F540-3896-8891-CFB1A51C5E55}"/>
              </a:ext>
            </a:extLst>
          </p:cNvPr>
          <p:cNvCxnSpPr>
            <a:cxnSpLocks/>
          </p:cNvCxnSpPr>
          <p:nvPr/>
        </p:nvCxnSpPr>
        <p:spPr>
          <a:xfrm>
            <a:off x="2935377" y="2978727"/>
            <a:ext cx="63216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echte verbindingslijn 6">
            <a:extLst>
              <a:ext uri="{FF2B5EF4-FFF2-40B4-BE49-F238E27FC236}">
                <a16:creationId xmlns:a16="http://schemas.microsoft.com/office/drawing/2014/main" id="{91A1599C-20D1-6009-F8E2-B1BF600F9C0E}"/>
              </a:ext>
            </a:extLst>
          </p:cNvPr>
          <p:cNvCxnSpPr>
            <a:cxnSpLocks/>
          </p:cNvCxnSpPr>
          <p:nvPr/>
        </p:nvCxnSpPr>
        <p:spPr>
          <a:xfrm>
            <a:off x="3823855" y="2978727"/>
            <a:ext cx="1427018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kstvak 11">
            <a:extLst>
              <a:ext uri="{FF2B5EF4-FFF2-40B4-BE49-F238E27FC236}">
                <a16:creationId xmlns:a16="http://schemas.microsoft.com/office/drawing/2014/main" id="{014883D6-7581-2353-98A0-73343D962D65}"/>
              </a:ext>
            </a:extLst>
          </p:cNvPr>
          <p:cNvSpPr txBox="1"/>
          <p:nvPr/>
        </p:nvSpPr>
        <p:spPr>
          <a:xfrm>
            <a:off x="2935377" y="2998113"/>
            <a:ext cx="17056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200" err="1">
                <a:solidFill>
                  <a:schemeClr val="accent5"/>
                </a:solidFill>
              </a:rPr>
              <a:t>Verb</a:t>
            </a:r>
            <a:r>
              <a:rPr lang="nl-NL" sz="2200">
                <a:solidFill>
                  <a:schemeClr val="accent5"/>
                </a:solidFill>
              </a:rPr>
              <a:t> </a:t>
            </a:r>
            <a:r>
              <a:rPr lang="nl-NL" sz="2200"/>
              <a:t>   </a:t>
            </a:r>
            <a:r>
              <a:rPr lang="nl-NL" sz="2200" err="1">
                <a:solidFill>
                  <a:schemeClr val="accent6"/>
                </a:solidFill>
              </a:rPr>
              <a:t>Noun</a:t>
            </a:r>
            <a:endParaRPr lang="nl-BE" sz="2200"/>
          </a:p>
        </p:txBody>
      </p:sp>
      <p:sp>
        <p:nvSpPr>
          <p:cNvPr id="15" name="Ondertitel 1">
            <a:extLst>
              <a:ext uri="{FF2B5EF4-FFF2-40B4-BE49-F238E27FC236}">
                <a16:creationId xmlns:a16="http://schemas.microsoft.com/office/drawing/2014/main" id="{7307C6C7-BC15-1CB2-DE48-40553D6417C8}"/>
              </a:ext>
            </a:extLst>
          </p:cNvPr>
          <p:cNvSpPr txBox="1">
            <a:spLocks/>
          </p:cNvSpPr>
          <p:nvPr/>
        </p:nvSpPr>
        <p:spPr>
          <a:xfrm>
            <a:off x="6227064" y="2573905"/>
            <a:ext cx="7846125" cy="3423470"/>
          </a:xfrm>
          <a:prstGeom prst="rect">
            <a:avLst/>
          </a:prstGeom>
        </p:spPr>
        <p:txBody>
          <a:bodyPr lIns="0" tIns="0" rIns="0" bIns="0" numCol="1">
            <a:noAutofit/>
          </a:bodyPr>
          <a:lstStyle>
            <a:lvl1pPr marL="342900" marR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ct val="131000"/>
              <a:buFont typeface="Arial" charset="0"/>
              <a:buChar char="•"/>
              <a:tabLst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400"/>
              </a:spcAft>
              <a:buSzPct val="100000"/>
              <a:buFont typeface="Arial" charset="0"/>
              <a:buNone/>
            </a:pPr>
            <a:r>
              <a:rPr lang="nl-NL" sz="2600" b="1" kern="1600" spc="100"/>
              <a:t>Veel voorkomende “</a:t>
            </a:r>
            <a:r>
              <a:rPr lang="nl-NL" sz="2600" b="1" kern="1600" spc="100" err="1"/>
              <a:t>Verbs</a:t>
            </a:r>
            <a:r>
              <a:rPr lang="nl-NL" sz="2600" b="1" kern="1600" spc="100"/>
              <a:t>”</a:t>
            </a:r>
          </a:p>
          <a:p>
            <a:pPr marL="2160000">
              <a:buSzPct val="100000"/>
            </a:pPr>
            <a:r>
              <a:rPr lang="nl-NL" sz="2000" kern="1600" spc="100"/>
              <a:t>Get</a:t>
            </a:r>
          </a:p>
          <a:p>
            <a:pPr marL="2160000">
              <a:buSzPct val="100000"/>
            </a:pPr>
            <a:r>
              <a:rPr lang="nl-NL" sz="2000" kern="1600" spc="100"/>
              <a:t>Start</a:t>
            </a:r>
          </a:p>
          <a:p>
            <a:pPr marL="2160000">
              <a:buSzPct val="100000"/>
            </a:pPr>
            <a:r>
              <a:rPr lang="nl-NL" sz="2000" kern="1600" spc="100"/>
              <a:t>Stop</a:t>
            </a:r>
          </a:p>
          <a:p>
            <a:pPr marL="2160000">
              <a:buSzPct val="100000"/>
            </a:pPr>
            <a:r>
              <a:rPr lang="nl-NL" sz="2000" kern="1600" spc="100"/>
              <a:t>Read</a:t>
            </a:r>
          </a:p>
          <a:p>
            <a:pPr marL="2160000">
              <a:buSzPct val="100000"/>
            </a:pPr>
            <a:r>
              <a:rPr lang="nl-NL" sz="2000" kern="1600" spc="100"/>
              <a:t>Write</a:t>
            </a:r>
          </a:p>
          <a:p>
            <a:pPr marL="2160000">
              <a:buSzPct val="100000"/>
            </a:pPr>
            <a:r>
              <a:rPr lang="nl-NL" sz="2000" kern="1600" spc="100"/>
              <a:t>New</a:t>
            </a:r>
          </a:p>
        </p:txBody>
      </p:sp>
    </p:spTree>
    <p:extLst>
      <p:ext uri="{BB962C8B-B14F-4D97-AF65-F5344CB8AC3E}">
        <p14:creationId xmlns:p14="http://schemas.microsoft.com/office/powerpoint/2010/main" val="423552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>
            <a:extLst>
              <a:ext uri="{FF2B5EF4-FFF2-40B4-BE49-F238E27FC236}">
                <a16:creationId xmlns:a16="http://schemas.microsoft.com/office/drawing/2014/main" id="{DF2B707B-8673-F848-9FED-63B076DC33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1"/>
            <a:ext cx="12216680" cy="6858000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DC003592-78C5-8042-8B0B-3D8109B4A9F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89777" y="-399438"/>
            <a:ext cx="4791404" cy="3610022"/>
          </a:xfrm>
          <a:prstGeom prst="rect">
            <a:avLst/>
          </a:prstGeom>
        </p:spPr>
      </p:pic>
      <p:sp>
        <p:nvSpPr>
          <p:cNvPr id="11" name="Rechthoek 10">
            <a:extLst>
              <a:ext uri="{FF2B5EF4-FFF2-40B4-BE49-F238E27FC236}">
                <a16:creationId xmlns:a16="http://schemas.microsoft.com/office/drawing/2014/main" id="{AA1750A9-4220-BA4E-8A8F-85061C20738A}"/>
              </a:ext>
            </a:extLst>
          </p:cNvPr>
          <p:cNvSpPr/>
          <p:nvPr/>
        </p:nvSpPr>
        <p:spPr>
          <a:xfrm>
            <a:off x="515937" y="549275"/>
            <a:ext cx="11160125" cy="5759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latin typeface="Arial" charset="0"/>
            </a:endParaRPr>
          </a:p>
        </p:txBody>
      </p:sp>
      <p:sp>
        <p:nvSpPr>
          <p:cNvPr id="2" name="Ondertitel 1">
            <a:extLst>
              <a:ext uri="{FF2B5EF4-FFF2-40B4-BE49-F238E27FC236}">
                <a16:creationId xmlns:a16="http://schemas.microsoft.com/office/drawing/2014/main" id="{67BF6461-DBF1-6842-93CF-95BB7CFAD5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7766" y="1793372"/>
            <a:ext cx="9834252" cy="3383701"/>
          </a:xfrm>
        </p:spPr>
        <p:txBody>
          <a:bodyPr numCol="1"/>
          <a:lstStyle/>
          <a:p>
            <a:pPr marL="0" indent="0">
              <a:spcAft>
                <a:spcPts val="2400"/>
              </a:spcAft>
              <a:buSzPct val="100000"/>
              <a:buNone/>
            </a:pPr>
            <a:endParaRPr lang="nl-NL" sz="2600" kern="1600" spc="10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20CB25B-4978-5E45-9846-BFC36DFE19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7766" y="872927"/>
            <a:ext cx="10440988" cy="648944"/>
          </a:xfrm>
        </p:spPr>
        <p:txBody>
          <a:bodyPr/>
          <a:lstStyle/>
          <a:p>
            <a:r>
              <a:rPr lang="nl-NL" sz="4000"/>
              <a:t>1. </a:t>
            </a:r>
            <a:r>
              <a:rPr lang="nl-NL" sz="4000" err="1"/>
              <a:t>Explore</a:t>
            </a:r>
            <a:r>
              <a:rPr lang="nl-NL" sz="4000"/>
              <a:t> </a:t>
            </a:r>
            <a:r>
              <a:rPr lang="nl-NL" sz="4000" err="1"/>
              <a:t>the</a:t>
            </a:r>
            <a:r>
              <a:rPr lang="nl-NL" sz="4000"/>
              <a:t> shell</a:t>
            </a:r>
            <a:endParaRPr lang="nl-BE" sz="400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6187AC8A-5326-4E57-D332-F5D1E84A08F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476831" y="349394"/>
            <a:ext cx="398464" cy="399762"/>
          </a:xfrm>
          <a:prstGeom prst="rect">
            <a:avLst/>
          </a:prstGeom>
        </p:spPr>
      </p:pic>
      <p:graphicFrame>
        <p:nvGraphicFramePr>
          <p:cNvPr id="5" name="Tabel 7">
            <a:extLst>
              <a:ext uri="{FF2B5EF4-FFF2-40B4-BE49-F238E27FC236}">
                <a16:creationId xmlns:a16="http://schemas.microsoft.com/office/drawing/2014/main" id="{6F429824-0908-0803-65C7-11335645A3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687179"/>
              </p:ext>
            </p:extLst>
          </p:nvPr>
        </p:nvGraphicFramePr>
        <p:xfrm>
          <a:off x="1117766" y="1792934"/>
          <a:ext cx="10236033" cy="313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8543">
                  <a:extLst>
                    <a:ext uri="{9D8B030D-6E8A-4147-A177-3AD203B41FA5}">
                      <a16:colId xmlns:a16="http://schemas.microsoft.com/office/drawing/2014/main" val="3825237531"/>
                    </a:ext>
                  </a:extLst>
                </a:gridCol>
                <a:gridCol w="3332018">
                  <a:extLst>
                    <a:ext uri="{9D8B030D-6E8A-4147-A177-3AD203B41FA5}">
                      <a16:colId xmlns:a16="http://schemas.microsoft.com/office/drawing/2014/main" val="2635648223"/>
                    </a:ext>
                  </a:extLst>
                </a:gridCol>
                <a:gridCol w="3955472">
                  <a:extLst>
                    <a:ext uri="{9D8B030D-6E8A-4147-A177-3AD203B41FA5}">
                      <a16:colId xmlns:a16="http://schemas.microsoft.com/office/drawing/2014/main" val="32316407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/>
                        <a:t>Windows Native </a:t>
                      </a:r>
                      <a:r>
                        <a:rPr lang="nl-NL" err="1"/>
                        <a:t>Command</a:t>
                      </a:r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/>
                        <a:t>Powershell </a:t>
                      </a:r>
                      <a:r>
                        <a:rPr lang="nl-NL" err="1"/>
                        <a:t>cmdlet</a:t>
                      </a:r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/>
                        <a:t>Uitleg</a:t>
                      </a:r>
                      <a:endParaRPr lang="nl-B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045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/>
                        <a:t>cd C:\</a:t>
                      </a:r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/>
                        <a:t>Set-</a:t>
                      </a:r>
                      <a:r>
                        <a:rPr lang="nl-NL" err="1"/>
                        <a:t>Location</a:t>
                      </a:r>
                      <a:r>
                        <a:rPr lang="nl-NL"/>
                        <a:t> C:\</a:t>
                      </a:r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/>
                        <a:t>Verander directory naar C:\</a:t>
                      </a:r>
                      <a:endParaRPr lang="nl-B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844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/>
                        <a:t>dir</a:t>
                      </a:r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/>
                        <a:t>Get-</a:t>
                      </a:r>
                      <a:r>
                        <a:rPr lang="nl-NL" err="1"/>
                        <a:t>ChildItem</a:t>
                      </a:r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err="1"/>
                        <a:t>Oplijsten</a:t>
                      </a:r>
                      <a:r>
                        <a:rPr lang="nl-NL"/>
                        <a:t> van bestanden en mappen in bepaalde map</a:t>
                      </a:r>
                    </a:p>
                    <a:p>
                      <a:endParaRPr lang="nl-B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962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err="1"/>
                        <a:t>cls</a:t>
                      </a:r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err="1"/>
                        <a:t>Clear</a:t>
                      </a:r>
                      <a:r>
                        <a:rPr lang="nl-NL"/>
                        <a:t>-Host</a:t>
                      </a:r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err="1"/>
                        <a:t>Commandprompt</a:t>
                      </a:r>
                      <a:r>
                        <a:rPr lang="nl-NL"/>
                        <a:t> leegmaken</a:t>
                      </a:r>
                      <a:endParaRPr lang="nl-B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883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/>
                        <a:t>copy bestand1.txt kopie.txt</a:t>
                      </a:r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/>
                        <a:t>Copy-Item bestand1.txt kopie.txt</a:t>
                      </a:r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/>
                        <a:t>Kopiëren van bestand of map</a:t>
                      </a:r>
                      <a:endParaRPr lang="nl-B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504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err="1"/>
                        <a:t>shutdown</a:t>
                      </a:r>
                      <a:r>
                        <a:rPr lang="nl-NL"/>
                        <a:t> /r</a:t>
                      </a:r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err="1"/>
                        <a:t>Restart</a:t>
                      </a:r>
                      <a:r>
                        <a:rPr lang="nl-NL"/>
                        <a:t>-Computer</a:t>
                      </a:r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Herstarten computer</a:t>
                      </a:r>
                      <a:endParaRPr lang="nl-BE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8093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6695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9054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>
            <a:extLst>
              <a:ext uri="{FF2B5EF4-FFF2-40B4-BE49-F238E27FC236}">
                <a16:creationId xmlns:a16="http://schemas.microsoft.com/office/drawing/2014/main" id="{DF2B707B-8673-F848-9FED-63B076DC33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1"/>
            <a:ext cx="12216680" cy="6858000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DC003592-78C5-8042-8B0B-3D8109B4A9F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89777" y="-399438"/>
            <a:ext cx="4791404" cy="3610022"/>
          </a:xfrm>
          <a:prstGeom prst="rect">
            <a:avLst/>
          </a:prstGeom>
        </p:spPr>
      </p:pic>
      <p:sp>
        <p:nvSpPr>
          <p:cNvPr id="11" name="Rechthoek 10">
            <a:extLst>
              <a:ext uri="{FF2B5EF4-FFF2-40B4-BE49-F238E27FC236}">
                <a16:creationId xmlns:a16="http://schemas.microsoft.com/office/drawing/2014/main" id="{AA1750A9-4220-BA4E-8A8F-85061C20738A}"/>
              </a:ext>
            </a:extLst>
          </p:cNvPr>
          <p:cNvSpPr/>
          <p:nvPr/>
        </p:nvSpPr>
        <p:spPr>
          <a:xfrm>
            <a:off x="515937" y="549275"/>
            <a:ext cx="11160125" cy="5759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latin typeface="Arial" charset="0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20CB25B-4978-5E45-9846-BFC36DFE19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7766" y="872927"/>
            <a:ext cx="10440988" cy="648944"/>
          </a:xfrm>
        </p:spPr>
        <p:txBody>
          <a:bodyPr/>
          <a:lstStyle/>
          <a:p>
            <a:r>
              <a:rPr lang="nl-NL" sz="4000"/>
              <a:t>1. </a:t>
            </a:r>
            <a:r>
              <a:rPr lang="nl-NL" sz="4000" err="1"/>
              <a:t>Explore</a:t>
            </a:r>
            <a:r>
              <a:rPr lang="nl-NL" sz="4000"/>
              <a:t> </a:t>
            </a:r>
            <a:r>
              <a:rPr lang="nl-NL" sz="4000" err="1"/>
              <a:t>the</a:t>
            </a:r>
            <a:r>
              <a:rPr lang="nl-NL" sz="4000"/>
              <a:t> shell: </a:t>
            </a:r>
            <a:r>
              <a:rPr lang="nl-NL" sz="4000" err="1"/>
              <a:t>Aliases</a:t>
            </a:r>
            <a:endParaRPr lang="nl-BE" sz="400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6187AC8A-5326-4E57-D332-F5D1E84A08F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476831" y="349394"/>
            <a:ext cx="398464" cy="399762"/>
          </a:xfrm>
          <a:prstGeom prst="rect">
            <a:avLst/>
          </a:prstGeom>
        </p:spPr>
      </p:pic>
      <p:graphicFrame>
        <p:nvGraphicFramePr>
          <p:cNvPr id="5" name="Tabel 7">
            <a:extLst>
              <a:ext uri="{FF2B5EF4-FFF2-40B4-BE49-F238E27FC236}">
                <a16:creationId xmlns:a16="http://schemas.microsoft.com/office/drawing/2014/main" id="{6F429824-0908-0803-65C7-11335645A3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0980565"/>
              </p:ext>
            </p:extLst>
          </p:nvPr>
        </p:nvGraphicFramePr>
        <p:xfrm>
          <a:off x="1117766" y="1792934"/>
          <a:ext cx="10236033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8543">
                  <a:extLst>
                    <a:ext uri="{9D8B030D-6E8A-4147-A177-3AD203B41FA5}">
                      <a16:colId xmlns:a16="http://schemas.microsoft.com/office/drawing/2014/main" val="3825237531"/>
                    </a:ext>
                  </a:extLst>
                </a:gridCol>
                <a:gridCol w="3332018">
                  <a:extLst>
                    <a:ext uri="{9D8B030D-6E8A-4147-A177-3AD203B41FA5}">
                      <a16:colId xmlns:a16="http://schemas.microsoft.com/office/drawing/2014/main" val="2635648223"/>
                    </a:ext>
                  </a:extLst>
                </a:gridCol>
                <a:gridCol w="3955472">
                  <a:extLst>
                    <a:ext uri="{9D8B030D-6E8A-4147-A177-3AD203B41FA5}">
                      <a16:colId xmlns:a16="http://schemas.microsoft.com/office/drawing/2014/main" val="32316407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/>
                        <a:t>Alias</a:t>
                      </a:r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/>
                        <a:t>Powershell </a:t>
                      </a:r>
                      <a:r>
                        <a:rPr lang="nl-NL" err="1"/>
                        <a:t>cmdlet</a:t>
                      </a:r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/>
                        <a:t>Uitleg</a:t>
                      </a:r>
                      <a:endParaRPr lang="nl-B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045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err="1"/>
                        <a:t>kill</a:t>
                      </a:r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/>
                        <a:t>Stop-</a:t>
                      </a:r>
                      <a:r>
                        <a:rPr lang="nl-NL" err="1"/>
                        <a:t>Process</a:t>
                      </a:r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err="1"/>
                        <a:t>Process</a:t>
                      </a:r>
                      <a:r>
                        <a:rPr lang="nl-NL"/>
                        <a:t> stoppen</a:t>
                      </a:r>
                      <a:endParaRPr lang="nl-B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844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err="1"/>
                        <a:t>ps</a:t>
                      </a:r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/>
                        <a:t>Get-</a:t>
                      </a:r>
                      <a:r>
                        <a:rPr lang="nl-NL" err="1"/>
                        <a:t>Process</a:t>
                      </a:r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/>
                        <a:t>Lijst van alle actieve processen</a:t>
                      </a:r>
                    </a:p>
                    <a:p>
                      <a:endParaRPr lang="nl-B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962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err="1"/>
                        <a:t>cls</a:t>
                      </a:r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err="1"/>
                        <a:t>Clear</a:t>
                      </a:r>
                      <a:r>
                        <a:rPr lang="nl-NL"/>
                        <a:t>-Host</a:t>
                      </a:r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err="1"/>
                        <a:t>Command</a:t>
                      </a:r>
                      <a:r>
                        <a:rPr lang="nl-NL"/>
                        <a:t> prompt leegmaken</a:t>
                      </a:r>
                      <a:endParaRPr lang="nl-B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883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/>
                        <a:t>mv</a:t>
                      </a:r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/>
                        <a:t>Move-Item</a:t>
                      </a:r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/>
                        <a:t>Verplaatsen</a:t>
                      </a:r>
                      <a:endParaRPr lang="nl-B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504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err="1"/>
                        <a:t>pwd</a:t>
                      </a:r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/>
                        <a:t>Get-</a:t>
                      </a:r>
                      <a:r>
                        <a:rPr lang="nl-NL" err="1"/>
                        <a:t>Location</a:t>
                      </a:r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/>
                        <a:t>Toon de huidige </a:t>
                      </a:r>
                      <a:r>
                        <a:rPr lang="nl-NL" err="1"/>
                        <a:t>directoryget</a:t>
                      </a:r>
                      <a:r>
                        <a:rPr lang="nl-NL"/>
                        <a:t>-al</a:t>
                      </a:r>
                      <a:endParaRPr lang="nl-B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475280"/>
                  </a:ext>
                </a:extLst>
              </a:tr>
            </a:tbl>
          </a:graphicData>
        </a:graphic>
      </p:graphicFrame>
      <p:sp>
        <p:nvSpPr>
          <p:cNvPr id="6" name="Ondertitel 5">
            <a:extLst>
              <a:ext uri="{FF2B5EF4-FFF2-40B4-BE49-F238E27FC236}">
                <a16:creationId xmlns:a16="http://schemas.microsoft.com/office/drawing/2014/main" id="{D38D9596-0325-79CB-FAA7-318B7D59FEB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058922" y="5271628"/>
            <a:ext cx="2200563" cy="41549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0" indent="0">
              <a:buNone/>
            </a:pPr>
            <a:r>
              <a:rPr lang="nl-NL" sz="3000"/>
              <a:t>Get-Alias</a:t>
            </a:r>
            <a:endParaRPr lang="nl-BE" sz="3000"/>
          </a:p>
        </p:txBody>
      </p:sp>
    </p:spTree>
    <p:extLst>
      <p:ext uri="{BB962C8B-B14F-4D97-AF65-F5344CB8AC3E}">
        <p14:creationId xmlns:p14="http://schemas.microsoft.com/office/powerpoint/2010/main" val="3051736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>
            <a:extLst>
              <a:ext uri="{FF2B5EF4-FFF2-40B4-BE49-F238E27FC236}">
                <a16:creationId xmlns:a16="http://schemas.microsoft.com/office/drawing/2014/main" id="{DF2B707B-8673-F848-9FED-63B076DC33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1"/>
            <a:ext cx="12216680" cy="6858000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DC003592-78C5-8042-8B0B-3D8109B4A9F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89777" y="-399438"/>
            <a:ext cx="4791404" cy="3610022"/>
          </a:xfrm>
          <a:prstGeom prst="rect">
            <a:avLst/>
          </a:prstGeom>
        </p:spPr>
      </p:pic>
      <p:sp>
        <p:nvSpPr>
          <p:cNvPr id="11" name="Rechthoek 10">
            <a:extLst>
              <a:ext uri="{FF2B5EF4-FFF2-40B4-BE49-F238E27FC236}">
                <a16:creationId xmlns:a16="http://schemas.microsoft.com/office/drawing/2014/main" id="{AA1750A9-4220-BA4E-8A8F-85061C20738A}"/>
              </a:ext>
            </a:extLst>
          </p:cNvPr>
          <p:cNvSpPr/>
          <p:nvPr/>
        </p:nvSpPr>
        <p:spPr>
          <a:xfrm>
            <a:off x="515937" y="549275"/>
            <a:ext cx="11160125" cy="5759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latin typeface="Arial" charset="0"/>
            </a:endParaRPr>
          </a:p>
        </p:txBody>
      </p:sp>
      <p:sp>
        <p:nvSpPr>
          <p:cNvPr id="2" name="Ondertitel 1">
            <a:extLst>
              <a:ext uri="{FF2B5EF4-FFF2-40B4-BE49-F238E27FC236}">
                <a16:creationId xmlns:a16="http://schemas.microsoft.com/office/drawing/2014/main" id="{67BF6461-DBF1-6842-93CF-95BB7CFAD5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7766" y="1793372"/>
            <a:ext cx="9834252" cy="3383701"/>
          </a:xfrm>
        </p:spPr>
        <p:txBody>
          <a:bodyPr numCol="1"/>
          <a:lstStyle/>
          <a:p>
            <a:pPr>
              <a:spcAft>
                <a:spcPts val="2400"/>
              </a:spcAft>
              <a:buSzPct val="100000"/>
            </a:pPr>
            <a:r>
              <a:rPr lang="nl-NL" sz="2600" kern="1600" spc="100" err="1"/>
              <a:t>Don’t</a:t>
            </a:r>
            <a:r>
              <a:rPr lang="nl-NL" sz="2600" kern="1600" spc="100"/>
              <a:t> </a:t>
            </a:r>
            <a:r>
              <a:rPr lang="nl-NL" sz="2600" kern="1600" spc="100" err="1"/>
              <a:t>memorize</a:t>
            </a:r>
            <a:r>
              <a:rPr lang="nl-NL" sz="2600" kern="1600" spc="100"/>
              <a:t> cmdlets, but discover</a:t>
            </a:r>
          </a:p>
          <a:p>
            <a:pPr>
              <a:spcAft>
                <a:spcPts val="2400"/>
              </a:spcAft>
              <a:buSzPct val="100000"/>
            </a:pPr>
            <a:r>
              <a:rPr lang="nl-NL" sz="2600" kern="1600" spc="100" err="1"/>
              <a:t>Updatable</a:t>
            </a:r>
            <a:r>
              <a:rPr lang="nl-NL" sz="2600" kern="1600" spc="100"/>
              <a:t> help: Update-Help -Force</a:t>
            </a:r>
          </a:p>
          <a:p>
            <a:pPr>
              <a:spcBef>
                <a:spcPts val="3600"/>
              </a:spcBef>
              <a:spcAft>
                <a:spcPts val="2400"/>
              </a:spcAft>
              <a:buSzPct val="100000"/>
            </a:pPr>
            <a:r>
              <a:rPr lang="nl-NL" sz="2600" kern="1600" spc="100"/>
              <a:t>Help cmdlets:</a:t>
            </a:r>
          </a:p>
          <a:p>
            <a:pPr marL="0" indent="0">
              <a:spcAft>
                <a:spcPts val="2400"/>
              </a:spcAft>
              <a:buSzPct val="100000"/>
              <a:buNone/>
            </a:pPr>
            <a:endParaRPr lang="nl-NL" sz="2600" kern="1600" spc="100"/>
          </a:p>
          <a:p>
            <a:pPr marL="0" indent="0">
              <a:spcAft>
                <a:spcPts val="2400"/>
              </a:spcAft>
              <a:buSzPct val="100000"/>
              <a:buNone/>
            </a:pPr>
            <a:endParaRPr lang="nl-NL" sz="2600" kern="1600" spc="100"/>
          </a:p>
          <a:p>
            <a:pPr marL="0" indent="0">
              <a:spcAft>
                <a:spcPts val="2400"/>
              </a:spcAft>
              <a:buSzPct val="100000"/>
              <a:buNone/>
            </a:pPr>
            <a:endParaRPr lang="nl-NL" sz="2600" kern="1600" spc="10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20CB25B-4978-5E45-9846-BFC36DFE19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7766" y="872927"/>
            <a:ext cx="10440988" cy="648944"/>
          </a:xfrm>
        </p:spPr>
        <p:txBody>
          <a:bodyPr/>
          <a:lstStyle/>
          <a:p>
            <a:r>
              <a:rPr lang="nl-NL" sz="4000"/>
              <a:t>2. Help</a:t>
            </a:r>
            <a:endParaRPr lang="nl-BE" sz="400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6187AC8A-5326-4E57-D332-F5D1E84A08F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476831" y="349394"/>
            <a:ext cx="398464" cy="399762"/>
          </a:xfrm>
          <a:prstGeom prst="rect">
            <a:avLst/>
          </a:prstGeom>
        </p:spPr>
      </p:pic>
      <p:cxnSp>
        <p:nvCxnSpPr>
          <p:cNvPr id="5" name="Rechte verbindingslijn 4">
            <a:extLst>
              <a:ext uri="{FF2B5EF4-FFF2-40B4-BE49-F238E27FC236}">
                <a16:creationId xmlns:a16="http://schemas.microsoft.com/office/drawing/2014/main" id="{FC985A15-8108-F215-C1F7-973E131F8E37}"/>
              </a:ext>
            </a:extLst>
          </p:cNvPr>
          <p:cNvCxnSpPr>
            <a:cxnSpLocks/>
          </p:cNvCxnSpPr>
          <p:nvPr/>
        </p:nvCxnSpPr>
        <p:spPr>
          <a:xfrm>
            <a:off x="4094800" y="3041198"/>
            <a:ext cx="110322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Rechte verbindingslijn 5">
            <a:extLst>
              <a:ext uri="{FF2B5EF4-FFF2-40B4-BE49-F238E27FC236}">
                <a16:creationId xmlns:a16="http://schemas.microsoft.com/office/drawing/2014/main" id="{0ABDB008-3D7D-FF13-6195-697EC4F233FF}"/>
              </a:ext>
            </a:extLst>
          </p:cNvPr>
          <p:cNvCxnSpPr>
            <a:cxnSpLocks/>
          </p:cNvCxnSpPr>
          <p:nvPr/>
        </p:nvCxnSpPr>
        <p:spPr>
          <a:xfrm>
            <a:off x="5370656" y="3041198"/>
            <a:ext cx="664236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kstvak 6">
            <a:extLst>
              <a:ext uri="{FF2B5EF4-FFF2-40B4-BE49-F238E27FC236}">
                <a16:creationId xmlns:a16="http://schemas.microsoft.com/office/drawing/2014/main" id="{864BE7C4-8BB4-25BC-5ADB-BC1C12AAAAD8}"/>
              </a:ext>
            </a:extLst>
          </p:cNvPr>
          <p:cNvSpPr txBox="1"/>
          <p:nvPr/>
        </p:nvSpPr>
        <p:spPr>
          <a:xfrm>
            <a:off x="4429096" y="3054334"/>
            <a:ext cx="36688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200" spc="200" err="1">
                <a:solidFill>
                  <a:schemeClr val="accent5"/>
                </a:solidFill>
              </a:rPr>
              <a:t>Verb</a:t>
            </a:r>
            <a:r>
              <a:rPr lang="nl-NL" sz="2200" spc="200">
                <a:solidFill>
                  <a:schemeClr val="accent5"/>
                </a:solidFill>
              </a:rPr>
              <a:t>  </a:t>
            </a:r>
            <a:r>
              <a:rPr lang="nl-NL" sz="2200" spc="200" err="1">
                <a:solidFill>
                  <a:schemeClr val="accent6"/>
                </a:solidFill>
              </a:rPr>
              <a:t>Noun</a:t>
            </a:r>
            <a:r>
              <a:rPr lang="nl-NL" sz="2200" spc="200">
                <a:solidFill>
                  <a:schemeClr val="accent6"/>
                </a:solidFill>
              </a:rPr>
              <a:t>  </a:t>
            </a:r>
            <a:r>
              <a:rPr lang="nl-NL" sz="2200" spc="200">
                <a:solidFill>
                  <a:schemeClr val="accent4"/>
                </a:solidFill>
              </a:rPr>
              <a:t>Parameter</a:t>
            </a:r>
            <a:endParaRPr lang="nl-BE" sz="2200" spc="200">
              <a:solidFill>
                <a:schemeClr val="accent4"/>
              </a:solidFill>
            </a:endParaRPr>
          </a:p>
        </p:txBody>
      </p:sp>
      <p:graphicFrame>
        <p:nvGraphicFramePr>
          <p:cNvPr id="13" name="Tabel 7">
            <a:extLst>
              <a:ext uri="{FF2B5EF4-FFF2-40B4-BE49-F238E27FC236}">
                <a16:creationId xmlns:a16="http://schemas.microsoft.com/office/drawing/2014/main" id="{56D00657-6540-4C7E-0487-6A151C26DD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4974580"/>
              </p:ext>
            </p:extLst>
          </p:nvPr>
        </p:nvGraphicFramePr>
        <p:xfrm>
          <a:off x="1117766" y="4162470"/>
          <a:ext cx="10236033" cy="1099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8543">
                  <a:extLst>
                    <a:ext uri="{9D8B030D-6E8A-4147-A177-3AD203B41FA5}">
                      <a16:colId xmlns:a16="http://schemas.microsoft.com/office/drawing/2014/main" val="3825237531"/>
                    </a:ext>
                  </a:extLst>
                </a:gridCol>
                <a:gridCol w="3332018">
                  <a:extLst>
                    <a:ext uri="{9D8B030D-6E8A-4147-A177-3AD203B41FA5}">
                      <a16:colId xmlns:a16="http://schemas.microsoft.com/office/drawing/2014/main" val="2635648223"/>
                    </a:ext>
                  </a:extLst>
                </a:gridCol>
                <a:gridCol w="3955472">
                  <a:extLst>
                    <a:ext uri="{9D8B030D-6E8A-4147-A177-3AD203B41FA5}">
                      <a16:colId xmlns:a16="http://schemas.microsoft.com/office/drawing/2014/main" val="3231640750"/>
                    </a:ext>
                  </a:extLst>
                </a:gridCol>
              </a:tblGrid>
              <a:tr h="1099296">
                <a:tc>
                  <a:txBody>
                    <a:bodyPr/>
                    <a:lstStyle/>
                    <a:p>
                      <a:pPr algn="ctr"/>
                      <a:r>
                        <a:rPr lang="nl-NL">
                          <a:solidFill>
                            <a:schemeClr val="bg1"/>
                          </a:solidFill>
                        </a:rPr>
                        <a:t>Get-Help</a:t>
                      </a:r>
                      <a:endParaRPr lang="nl-BE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>
                          <a:solidFill>
                            <a:schemeClr val="bg1"/>
                          </a:solidFill>
                        </a:rPr>
                        <a:t>help</a:t>
                      </a:r>
                      <a:endParaRPr lang="nl-BE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>
                          <a:solidFill>
                            <a:schemeClr val="bg1"/>
                          </a:solidFill>
                        </a:rPr>
                        <a:t>man</a:t>
                      </a:r>
                      <a:endParaRPr lang="nl-BE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2045878"/>
                  </a:ext>
                </a:extLst>
              </a:tr>
            </a:tbl>
          </a:graphicData>
        </a:graphic>
      </p:graphicFrame>
      <p:cxnSp>
        <p:nvCxnSpPr>
          <p:cNvPr id="14" name="Rechte verbindingslijn 13">
            <a:extLst>
              <a:ext uri="{FF2B5EF4-FFF2-40B4-BE49-F238E27FC236}">
                <a16:creationId xmlns:a16="http://schemas.microsoft.com/office/drawing/2014/main" id="{A69B443B-22BE-8D74-65F0-9FD2F93EF36C}"/>
              </a:ext>
            </a:extLst>
          </p:cNvPr>
          <p:cNvCxnSpPr>
            <a:cxnSpLocks/>
          </p:cNvCxnSpPr>
          <p:nvPr/>
        </p:nvCxnSpPr>
        <p:spPr>
          <a:xfrm>
            <a:off x="6215783" y="3041198"/>
            <a:ext cx="1009362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9647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61495D11550B94AA148AAF00AAB1ABD" ma:contentTypeVersion="2" ma:contentTypeDescription="Een nieuw document maken." ma:contentTypeScope="" ma:versionID="bf947f1077343df7abf3cddf640a427d">
  <xsd:schema xmlns:xsd="http://www.w3.org/2001/XMLSchema" xmlns:xs="http://www.w3.org/2001/XMLSchema" xmlns:p="http://schemas.microsoft.com/office/2006/metadata/properties" xmlns:ns2="9f2f5b3d-5d93-4510-974f-1930ca40160d" targetNamespace="http://schemas.microsoft.com/office/2006/metadata/properties" ma:root="true" ma:fieldsID="3c97c7922a569d95103221f56fe75fe6" ns2:_="">
    <xsd:import namespace="9f2f5b3d-5d93-4510-974f-1930ca40160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2f5b3d-5d93-4510-974f-1930ca40160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49BDAD0-A2B8-450D-A804-8A756C2BAA6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5E9C9F5-5621-4667-A0CC-CACFFCB2145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A7F61BB-2C40-443D-AD63-9C5F3CE9D1F0}">
  <ds:schemaRefs>
    <ds:schemaRef ds:uri="9f2f5b3d-5d93-4510-974f-1930ca40160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1269</Words>
  <Application>Microsoft Office PowerPoint</Application>
  <PresentationFormat>Breedbeeld</PresentationFormat>
  <Paragraphs>232</Paragraphs>
  <Slides>26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26</vt:i4>
      </vt:variant>
    </vt:vector>
  </HeadingPairs>
  <TitlesOfParts>
    <vt:vector size="32" baseType="lpstr">
      <vt:lpstr>Arial</vt:lpstr>
      <vt:lpstr>Calibri</vt:lpstr>
      <vt:lpstr>Courier New</vt:lpstr>
      <vt:lpstr>Lucida Console</vt:lpstr>
      <vt:lpstr>Wingdings</vt:lpstr>
      <vt:lpstr>Kantoorthema</vt:lpstr>
      <vt:lpstr>8. Powershell</vt:lpstr>
      <vt:lpstr>Powershell</vt:lpstr>
      <vt:lpstr>Powershell</vt:lpstr>
      <vt:lpstr>Powershell: uitvoeren</vt:lpstr>
      <vt:lpstr>PowerPoint-presentatie</vt:lpstr>
      <vt:lpstr>1. Explore the shell</vt:lpstr>
      <vt:lpstr>1. Explore the shell</vt:lpstr>
      <vt:lpstr>1. Explore the shell: Aliases</vt:lpstr>
      <vt:lpstr>2. Help</vt:lpstr>
      <vt:lpstr>2. Help: Get-Help</vt:lpstr>
      <vt:lpstr>2. Help: parameter use</vt:lpstr>
      <vt:lpstr>3. Pipeline</vt:lpstr>
      <vt:lpstr>3. Pipeline examples</vt:lpstr>
      <vt:lpstr>3. Pipeline: Exporteren naar file</vt:lpstr>
      <vt:lpstr>4. Powershell as Sysadmin – local-accounts</vt:lpstr>
      <vt:lpstr>PowerPoint-presentatie</vt:lpstr>
      <vt:lpstr>5. User management AD: Get-ADUser</vt:lpstr>
      <vt:lpstr>5. User management AD: Get-ADUser</vt:lpstr>
      <vt:lpstr>5. User management AD: Voorbeelden</vt:lpstr>
      <vt:lpstr>5. User management AD: Overzicht</vt:lpstr>
      <vt:lpstr>5. User management AD: Get-ADGroup</vt:lpstr>
      <vt:lpstr>5. Group management AD: Overzicht</vt:lpstr>
      <vt:lpstr>5. ADGroups: Voorbeelden</vt:lpstr>
      <vt:lpstr>5. ADGroupMember: Voorbeelden</vt:lpstr>
      <vt:lpstr>6. User toevoegen Powershell</vt:lpstr>
      <vt:lpstr>6. Users toevoegen script</vt:lpstr>
    </vt:vector>
  </TitlesOfParts>
  <Company>XIOS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PXL meets &lt;name&gt;</dc:title>
  <dc:creator>Nick Daenen</dc:creator>
  <cp:lastModifiedBy>Klaas Thys</cp:lastModifiedBy>
  <cp:revision>1</cp:revision>
  <dcterms:created xsi:type="dcterms:W3CDTF">2017-10-12T15:08:04Z</dcterms:created>
  <dcterms:modified xsi:type="dcterms:W3CDTF">2023-05-31T09:38:26Z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95379a6-efcb-4855-97e0-03c6be785496_Enabled">
    <vt:lpwstr>true</vt:lpwstr>
  </property>
  <property fmtid="{D5CDD505-2E9C-101B-9397-08002B2CF9AE}" pid="3" name="MSIP_Label_f95379a6-efcb-4855-97e0-03c6be785496_SetDate">
    <vt:lpwstr>2023-01-26T10:01:41Z</vt:lpwstr>
  </property>
  <property fmtid="{D5CDD505-2E9C-101B-9397-08002B2CF9AE}" pid="4" name="MSIP_Label_f95379a6-efcb-4855-97e0-03c6be785496_Method">
    <vt:lpwstr>Standard</vt:lpwstr>
  </property>
  <property fmtid="{D5CDD505-2E9C-101B-9397-08002B2CF9AE}" pid="5" name="MSIP_Label_f95379a6-efcb-4855-97e0-03c6be785496_Name">
    <vt:lpwstr>f95379a6-efcb-4855-97e0-03c6be785496</vt:lpwstr>
  </property>
  <property fmtid="{D5CDD505-2E9C-101B-9397-08002B2CF9AE}" pid="6" name="MSIP_Label_f95379a6-efcb-4855-97e0-03c6be785496_SiteId">
    <vt:lpwstr>0bff66c5-45db-46ed-8b81-87959e069b90</vt:lpwstr>
  </property>
  <property fmtid="{D5CDD505-2E9C-101B-9397-08002B2CF9AE}" pid="7" name="MSIP_Label_f95379a6-efcb-4855-97e0-03c6be785496_ActionId">
    <vt:lpwstr>2ac8fac3-ae2b-42c9-a412-98a4930a41ef</vt:lpwstr>
  </property>
  <property fmtid="{D5CDD505-2E9C-101B-9397-08002B2CF9AE}" pid="8" name="MSIP_Label_f95379a6-efcb-4855-97e0-03c6be785496_ContentBits">
    <vt:lpwstr>0</vt:lpwstr>
  </property>
  <property fmtid="{D5CDD505-2E9C-101B-9397-08002B2CF9AE}" pid="9" name="ContentTypeId">
    <vt:lpwstr>0x010100761495D11550B94AA148AAF00AAB1ABD</vt:lpwstr>
  </property>
</Properties>
</file>