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E0E0E0"/>
    <a:srgbClr val="C0C0C0"/>
    <a:srgbClr val="328B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27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A139-78B6-44A1-B77C-FDEB270DE064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390B5-8899-4716-8F12-4D9E4104C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51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A139-78B6-44A1-B77C-FDEB270DE064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390B5-8899-4716-8F12-4D9E4104C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70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A139-78B6-44A1-B77C-FDEB270DE064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390B5-8899-4716-8F12-4D9E4104C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1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A139-78B6-44A1-B77C-FDEB270DE064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390B5-8899-4716-8F12-4D9E4104C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08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A139-78B6-44A1-B77C-FDEB270DE064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390B5-8899-4716-8F12-4D9E4104C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30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A139-78B6-44A1-B77C-FDEB270DE064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390B5-8899-4716-8F12-4D9E4104C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57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A139-78B6-44A1-B77C-FDEB270DE064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390B5-8899-4716-8F12-4D9E4104C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0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A139-78B6-44A1-B77C-FDEB270DE064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390B5-8899-4716-8F12-4D9E4104C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44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A139-78B6-44A1-B77C-FDEB270DE064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390B5-8899-4716-8F12-4D9E4104C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46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A139-78B6-44A1-B77C-FDEB270DE064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390B5-8899-4716-8F12-4D9E4104C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00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A139-78B6-44A1-B77C-FDEB270DE064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390B5-8899-4716-8F12-4D9E4104C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44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CA139-78B6-44A1-B77C-FDEB270DE064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390B5-8899-4716-8F12-4D9E4104C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6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938867" y="1613890"/>
            <a:ext cx="6835935" cy="3979995"/>
            <a:chOff x="1938867" y="1613890"/>
            <a:chExt cx="6835935" cy="3979995"/>
          </a:xfrm>
        </p:grpSpPr>
        <p:sp>
          <p:nvSpPr>
            <p:cNvPr id="4" name="Rectangle 3"/>
            <p:cNvSpPr>
              <a:spLocks noChangeAspect="1"/>
            </p:cNvSpPr>
            <p:nvPr/>
          </p:nvSpPr>
          <p:spPr>
            <a:xfrm>
              <a:off x="1938867" y="1613890"/>
              <a:ext cx="6835935" cy="3976752"/>
            </a:xfrm>
            <a:prstGeom prst="rect">
              <a:avLst/>
            </a:prstGeom>
            <a:solidFill>
              <a:srgbClr val="C0C0C0"/>
            </a:solidFill>
            <a:ln w="38100">
              <a:solidFill>
                <a:srgbClr val="C0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>
              <a:spLocks noChangeAspect="1"/>
            </p:cNvSpPr>
            <p:nvPr/>
          </p:nvSpPr>
          <p:spPr>
            <a:xfrm>
              <a:off x="1938867" y="1617133"/>
              <a:ext cx="6835935" cy="3976752"/>
            </a:xfrm>
            <a:prstGeom prst="roundRect">
              <a:avLst>
                <a:gd name="adj" fmla="val 5420"/>
              </a:avLst>
            </a:prstGeom>
            <a:solidFill>
              <a:srgbClr val="C0C0C0"/>
            </a:solidFill>
            <a:ln w="38100">
              <a:solidFill>
                <a:srgbClr val="328B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Flowchart: Summing Junction 6"/>
          <p:cNvSpPr/>
          <p:nvPr/>
        </p:nvSpPr>
        <p:spPr>
          <a:xfrm>
            <a:off x="10992678" y="1908313"/>
            <a:ext cx="612648" cy="612648"/>
          </a:xfrm>
          <a:prstGeom prst="flowChartSummingJunction">
            <a:avLst/>
          </a:prstGeom>
          <a:solidFill>
            <a:srgbClr val="C0C0C0"/>
          </a:solidFill>
          <a:ln w="38100">
            <a:solidFill>
              <a:srgbClr val="328B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85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>
            <a:spLocks/>
          </p:cNvSpPr>
          <p:nvPr/>
        </p:nvSpPr>
        <p:spPr>
          <a:xfrm>
            <a:off x="1938867" y="1617133"/>
            <a:ext cx="950400" cy="950400"/>
          </a:xfrm>
          <a:prstGeom prst="roundRect">
            <a:avLst>
              <a:gd name="adj" fmla="val 5420"/>
            </a:avLst>
          </a:prstGeom>
          <a:noFill/>
          <a:ln w="12700">
            <a:solidFill>
              <a:srgbClr val="C0C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Summing Junction 6"/>
          <p:cNvSpPr/>
          <p:nvPr/>
        </p:nvSpPr>
        <p:spPr>
          <a:xfrm>
            <a:off x="10992678" y="1908313"/>
            <a:ext cx="612648" cy="612648"/>
          </a:xfrm>
          <a:prstGeom prst="flowChartSummingJunction">
            <a:avLst/>
          </a:prstGeom>
          <a:solidFill>
            <a:srgbClr val="C0C0C0"/>
          </a:solidFill>
          <a:ln w="38100">
            <a:solidFill>
              <a:srgbClr val="328B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>
            <a:spLocks/>
          </p:cNvSpPr>
          <p:nvPr/>
        </p:nvSpPr>
        <p:spPr>
          <a:xfrm>
            <a:off x="5020734" y="1617133"/>
            <a:ext cx="950400" cy="950400"/>
          </a:xfrm>
          <a:prstGeom prst="roundRect">
            <a:avLst>
              <a:gd name="adj" fmla="val 5420"/>
            </a:avLst>
          </a:prstGeom>
          <a:gradFill flip="none" rotWithShape="1">
            <a:gsLst>
              <a:gs pos="0">
                <a:srgbClr val="E0E0E0"/>
              </a:gs>
              <a:gs pos="31000">
                <a:srgbClr val="C0C0C0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18900000" scaled="1"/>
            <a:tileRect/>
          </a:gradFill>
          <a:ln w="1270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>
            <a:spLocks/>
          </p:cNvSpPr>
          <p:nvPr/>
        </p:nvSpPr>
        <p:spPr>
          <a:xfrm>
            <a:off x="5142580" y="3876629"/>
            <a:ext cx="950400" cy="950400"/>
          </a:xfrm>
          <a:prstGeom prst="roundRect">
            <a:avLst>
              <a:gd name="adj" fmla="val 5420"/>
            </a:avLst>
          </a:prstGeom>
          <a:noFill/>
          <a:ln w="12700">
            <a:solidFill>
              <a:srgbClr val="C0C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26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Jad</dc:creator>
  <cp:lastModifiedBy>Jad</cp:lastModifiedBy>
  <cp:revision>15</cp:revision>
  <dcterms:created xsi:type="dcterms:W3CDTF">2019-05-12T15:50:57Z</dcterms:created>
  <dcterms:modified xsi:type="dcterms:W3CDTF">2019-05-25T20:30:21Z</dcterms:modified>
</cp:coreProperties>
</file>