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57D3FF"/>
    <a:srgbClr val="FF4F4F"/>
    <a:srgbClr val="A7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29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1139-766E-C32F-9D10-DF4C38EE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83EF-A937-75B5-9F84-DCA25FC0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B092-2A83-7E1F-158B-B141FAB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986-C1B3-EF67-970B-9A2E5D91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F9D5-F6DE-F9E9-65A9-7ABBEF5D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4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A9D-D7CD-3EBC-53BB-FAEFB62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32D3-F737-0A4A-3846-B6DF249A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A8ED-E71A-8731-19AF-CEFFF61A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0233-E204-A07B-8065-30813C05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2F-31DB-4A15-08BE-6FBDC91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ABF65-96B4-F978-F826-70D00D1D0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328B-ADDF-2B90-445F-D3D125D4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D517-8ECA-4419-2493-48B8D6F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B320-A804-58F0-65D3-233E7AAD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78A4-B3E4-AEF3-33A9-D3B24415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2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980F-2197-D240-C2F3-73CA629F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A615-60BA-F14D-A053-1C7BA2B1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9600-D9CD-8DBC-843F-B9BCA56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BDD1-2367-FC81-3E98-72FA131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1838-CE48-1251-13B9-212D9CE7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C189-EB61-2E7D-5D5C-E5D213CB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586B-96F3-860F-1EF6-9426F230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C48A-4FF1-E9F6-DE85-96BF90C7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90BC-30F5-EBDA-006D-6C1F0113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C01D-8B5B-9E51-EAF8-733ED9B1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C6B-FE1E-767B-3FAE-8A18730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B0A-4614-B36D-CDDC-565C65259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21CB-B0C5-6E61-13A3-755FEA3B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0C7D-FDB4-A403-C337-15972FDA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3647-9546-9E7F-9048-562818E7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A381-C2AA-A13A-34A6-CA53B831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C84-1B80-B7E9-A5EF-02E0C55B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627D-8990-6546-5B34-BD2E2B1C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C07D-2EC5-E8F6-6C3D-F5B3F7D8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A962-3F1F-58BB-7C2E-AE86410AB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D461-F428-1EF2-EF31-E4758482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2111B-30AA-3F69-B5E1-D9A17429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2A99-F212-FA81-52D1-BB7E4B60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B596-3AE0-FF99-7B7B-5D5BFF5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A35-01DC-54B3-E26F-2360C5D5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F214A-CEEC-A6DB-123D-F22B552E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D6A34-C602-5ABB-9ABA-C9CECA40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E58E-6B67-D611-CBB1-68426F0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2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0BE24-8160-103B-C37F-68731069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34DCC-2C38-6618-46FE-D845B39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796DB-A420-2829-9C26-C4C2F59A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1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09-55CD-ABCE-598E-BD4E80E7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5B01-E4DE-68E0-12D5-DB3BC95B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A2B58-0029-0375-91E7-7F3BA5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57B8-E694-8304-0983-435B78A2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CE0A-EEEA-2E43-CD6A-E688A3F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BD84-64DA-D41B-0C75-3FAC45E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9F85-0AC5-AEA8-5A7F-8A821F11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F4C7-FCDC-52E0-C431-BED0EDC0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06894-9439-E28B-507B-468E7C262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38D9-5FF9-F159-6734-7ABD25CD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A32D-5F9F-E094-57A5-9ABE33D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E9F6-5703-D974-BFF2-EA9010A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7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EBC14-006D-6C5D-C843-8A35FF3F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D2CB-7074-7FA8-96D9-550E196F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0E88-9ADC-AFC8-B2E6-0BE76104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E3CE-FE54-C35D-F0C9-9C6FBE61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6DFB-7353-7066-1FC0-E5D2EF58E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0DE6B-FE72-56D2-94BD-59FE59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fr-FR" sz="6600" dirty="0"/>
              <a:t> </a:t>
            </a:r>
            <a:br>
              <a:rPr lang="fr-FR" sz="6600" dirty="0"/>
            </a:br>
            <a:r>
              <a:rPr lang="fr-FR" sz="6600" dirty="0"/>
              <a:t>X </a:t>
            </a:r>
            <a:br>
              <a:rPr lang="fr-FR" sz="6600" dirty="0"/>
            </a:br>
            <a:endParaRPr lang="fr-FR" sz="6600" dirty="0"/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D97916C5-02BE-BF3E-604D-5035ECC1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8" y="1852863"/>
            <a:ext cx="3546504" cy="945734"/>
          </a:xfr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FFBAAE-7E78-AAE4-6675-92F727323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13504" r="14523" b="14318"/>
          <a:stretch/>
        </p:blipFill>
        <p:spPr>
          <a:xfrm>
            <a:off x="837378" y="3864063"/>
            <a:ext cx="3493476" cy="141132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8D8A8CB-7DDF-EE6D-7FB3-3072373F71F2}"/>
              </a:ext>
            </a:extLst>
          </p:cNvPr>
          <p:cNvGrpSpPr/>
          <p:nvPr/>
        </p:nvGrpSpPr>
        <p:grpSpPr>
          <a:xfrm>
            <a:off x="4526458" y="1852863"/>
            <a:ext cx="5555580" cy="2598104"/>
            <a:chOff x="5472204" y="2413969"/>
            <a:chExt cx="4609834" cy="2036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E9E61F-EEDC-B5A6-CA69-F5E5B2580A46}"/>
                </a:ext>
              </a:extLst>
            </p:cNvPr>
            <p:cNvSpPr txBox="1"/>
            <p:nvPr/>
          </p:nvSpPr>
          <p:spPr>
            <a:xfrm>
              <a:off x="6094301" y="2413969"/>
              <a:ext cx="3377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dirty="0"/>
                <a:t>The Hub</a:t>
              </a:r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AF52E8F8-162F-6FB7-0CD8-6142033BD000}"/>
                </a:ext>
              </a:extLst>
            </p:cNvPr>
            <p:cNvSpPr/>
            <p:nvPr/>
          </p:nvSpPr>
          <p:spPr>
            <a:xfrm rot="16200000">
              <a:off x="7562552" y="1710755"/>
              <a:ext cx="429139" cy="3377943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A2538D3-775C-D9ED-D72B-52E04116D1C7}"/>
                </a:ext>
              </a:extLst>
            </p:cNvPr>
            <p:cNvSpPr/>
            <p:nvPr/>
          </p:nvSpPr>
          <p:spPr>
            <a:xfrm rot="16200000">
              <a:off x="7273000" y="1507728"/>
              <a:ext cx="971632" cy="3748161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A7D9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5310D8A1-ABFA-B8E2-1991-2BAA65CAF02F}"/>
                </a:ext>
              </a:extLst>
            </p:cNvPr>
            <p:cNvSpPr/>
            <p:nvPr/>
          </p:nvSpPr>
          <p:spPr>
            <a:xfrm rot="16200000">
              <a:off x="7291306" y="1573335"/>
              <a:ext cx="971629" cy="4195276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F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99CDB151-E283-B3FF-1477-1B3500E0AA26}"/>
                </a:ext>
              </a:extLst>
            </p:cNvPr>
            <p:cNvSpPr/>
            <p:nvPr/>
          </p:nvSpPr>
          <p:spPr>
            <a:xfrm rot="16200000">
              <a:off x="7068015" y="1436945"/>
              <a:ext cx="1418211" cy="4609834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8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CF9-E0CF-E2F2-6AAB-DE59EA4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779106"/>
            <a:ext cx="9367203" cy="1188720"/>
          </a:xfrm>
        </p:spPr>
        <p:txBody>
          <a:bodyPr>
            <a:norm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Task</a:t>
            </a:r>
            <a:endParaRPr lang="fr-F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900-D632-6989-6432-F08BAD64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806995"/>
            <a:ext cx="9367204" cy="16123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3400" dirty="0"/>
              <a:t>Create</a:t>
            </a:r>
            <a:r>
              <a:rPr lang="fr-FR" sz="3400" dirty="0"/>
              <a:t> a Web app to help Digital Moment </a:t>
            </a:r>
            <a:r>
              <a:rPr lang="en-CA" sz="3400" dirty="0"/>
              <a:t>become</a:t>
            </a:r>
            <a:r>
              <a:rPr lang="fr-FR" sz="3400" dirty="0"/>
              <a:t> a </a:t>
            </a:r>
            <a:r>
              <a:rPr lang="en-CA" sz="3400" dirty="0"/>
              <a:t>better</a:t>
            </a:r>
            <a:r>
              <a:rPr lang="fr-FR" sz="3400" dirty="0"/>
              <a:t> </a:t>
            </a:r>
            <a:r>
              <a:rPr lang="en-CA" sz="3400" dirty="0"/>
              <a:t>better-informed</a:t>
            </a:r>
            <a:r>
              <a:rPr lang="fr-FR" sz="3400" dirty="0"/>
              <a:t> </a:t>
            </a:r>
            <a:r>
              <a:rPr lang="en-CA" sz="3400" dirty="0"/>
              <a:t>partners</a:t>
            </a:r>
            <a:r>
              <a:rPr lang="fr-FR" sz="3400" dirty="0"/>
              <a:t> and allies to the </a:t>
            </a:r>
            <a:r>
              <a:rPr lang="en-CA" sz="3400" dirty="0"/>
              <a:t>communities</a:t>
            </a:r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A7DA-FDA6-9156-9158-269F04DF5C06}"/>
              </a:ext>
            </a:extLst>
          </p:cNvPr>
          <p:cNvSpPr txBox="1"/>
          <p:nvPr/>
        </p:nvSpPr>
        <p:spPr>
          <a:xfrm>
            <a:off x="1653362" y="3604651"/>
            <a:ext cx="8614080" cy="22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/>
              <a:t>Some requirements: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It should be mobile-friendly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It revolves around Ideas and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And it maps them from the world to the city </a:t>
            </a:r>
          </a:p>
        </p:txBody>
      </p:sp>
    </p:spTree>
    <p:extLst>
      <p:ext uri="{BB962C8B-B14F-4D97-AF65-F5344CB8AC3E}">
        <p14:creationId xmlns:p14="http://schemas.microsoft.com/office/powerpoint/2010/main" val="5529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92AC5-8B55-D326-2715-56E864AA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FFFF"/>
                </a:solidFill>
              </a:rPr>
              <a:t>Our solution</a:t>
            </a:r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1C622F24-F55B-3A5A-A666-454C8AFE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334" y="4712677"/>
            <a:ext cx="2145323" cy="2145323"/>
          </a:xfrm>
        </p:spPr>
      </p:pic>
      <p:pic>
        <p:nvPicPr>
          <p:cNvPr id="7" name="Graphic 6" descr="Ethernet with solid fill">
            <a:extLst>
              <a:ext uri="{FF2B5EF4-FFF2-40B4-BE49-F238E27FC236}">
                <a16:creationId xmlns:a16="http://schemas.microsoft.com/office/drawing/2014/main" id="{8EEC2E18-E454-2723-2F44-77AC3E147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0158" y="1228342"/>
            <a:ext cx="2031677" cy="2031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B71F2-DDDA-68E0-EF69-F09D5DC11AA1}"/>
              </a:ext>
            </a:extLst>
          </p:cNvPr>
          <p:cNvSpPr txBox="1"/>
          <p:nvPr/>
        </p:nvSpPr>
        <p:spPr>
          <a:xfrm>
            <a:off x="3374777" y="3260019"/>
            <a:ext cx="5442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>
                <a:solidFill>
                  <a:srgbClr val="0070C0"/>
                </a:solidFill>
              </a:rPr>
              <a:t>Demonstration</a:t>
            </a:r>
            <a:endParaRPr lang="fr-FR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B1CC-FEBF-55B8-5228-A3706EA6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/>
              <a:t>Our stack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2765F0E-A395-4C33-1627-C5E5A7D8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10" y="164573"/>
            <a:ext cx="2051760" cy="163627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51AE08-6BCF-13BA-F448-0378098F3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411896"/>
            <a:ext cx="1827742" cy="159013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801C4A-2192-8326-A801-228789E64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" y="3581597"/>
            <a:ext cx="2594886" cy="267514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16B328B-F5CD-D5E0-7F18-57F0BDB73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17C3-215F-6425-B5B2-9987DB50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61" y="1422888"/>
            <a:ext cx="6697078" cy="32619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8400" b="1" dirty="0" err="1"/>
              <a:t>Thank</a:t>
            </a:r>
            <a:r>
              <a:rPr lang="fr-FR" sz="8400" b="1" dirty="0"/>
              <a:t> You !</a:t>
            </a:r>
          </a:p>
        </p:txBody>
      </p:sp>
    </p:spTree>
    <p:extLst>
      <p:ext uri="{BB962C8B-B14F-4D97-AF65-F5344CB8AC3E}">
        <p14:creationId xmlns:p14="http://schemas.microsoft.com/office/powerpoint/2010/main" val="256874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X  </vt:lpstr>
      <vt:lpstr>The Task</vt:lpstr>
      <vt:lpstr>Our solution</vt:lpstr>
      <vt:lpstr>Our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Jedd Song</dc:creator>
  <cp:lastModifiedBy>Jedd Song</cp:lastModifiedBy>
  <cp:revision>2</cp:revision>
  <dcterms:created xsi:type="dcterms:W3CDTF">2022-11-07T05:35:31Z</dcterms:created>
  <dcterms:modified xsi:type="dcterms:W3CDTF">2022-11-07T14:21:05Z</dcterms:modified>
</cp:coreProperties>
</file>