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56" r:id="rId3"/>
    <p:sldId id="257" r:id="rId4"/>
    <p:sldId id="258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57D3FF"/>
    <a:srgbClr val="FF4F4F"/>
    <a:srgbClr val="A7D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5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7FFDE-CEF7-43FB-9B88-B95751C44DC6}" type="datetimeFigureOut">
              <a:rPr lang="en-GB" smtClean="0"/>
              <a:t>07/11/2022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5CB90-54F0-4A3E-A1D1-A6F944649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51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5CB90-54F0-4A3E-A1D1-A6F944649DF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958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E1139-766E-C32F-9D10-DF4C38EE1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783EF-A937-75B5-9F84-DCA25FC09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9B092-2A83-7E1F-158B-B141FABD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BFDF-E2E4-42A1-8B27-3B43A82CCACF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1E986-C1B3-EF67-970B-9A2E5D91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9F9D5-F6DE-F9E9-65A9-7ABBEF5D5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564D-2195-475C-A120-2E575E8C78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44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AEA9D-D7CD-3EBC-53BB-FAEFB624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632D3-F737-0A4A-3846-B6DF249A4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9A8ED-E71A-8731-19AF-CEFFF61A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BFDF-E2E4-42A1-8B27-3B43A82CCACF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0233-E204-A07B-8065-30813C05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6C72F-31DB-4A15-08BE-6FBDC912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564D-2195-475C-A120-2E575E8C78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29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FABF65-96B4-F978-F826-70D00D1D0F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D328B-ADDF-2B90-445F-D3D125D44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8D517-8ECA-4419-2493-48B8D6F96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BFDF-E2E4-42A1-8B27-3B43A82CCACF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BB320-A804-58F0-65D3-233E7AAD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A78A4-B3E4-AEF3-33A9-D3B244153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564D-2195-475C-A120-2E575E8C78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24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5980F-2197-D240-C2F3-73CA629F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EA615-60BA-F14D-A053-1C7BA2B13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19600-D9CD-8DBC-843F-B9BCA56E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BFDF-E2E4-42A1-8B27-3B43A82CCACF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BBDD1-2367-FC81-3E98-72FA131D4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71838-CE48-1251-13B9-212D9CE7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564D-2195-475C-A120-2E575E8C78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76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C189-EB61-2E7D-5D5C-E5D213CBE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A586B-96F3-860F-1EF6-9426F2307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0C48A-4FF1-E9F6-DE85-96BF90C77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BFDF-E2E4-42A1-8B27-3B43A82CCACF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A90BC-30F5-EBDA-006D-6C1F01138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CC01D-8B5B-9E51-EAF8-733ED9B13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564D-2195-475C-A120-2E575E8C78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70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8C6B-FE1E-767B-3FAE-8A18730C8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DCB0A-4614-B36D-CDDC-565C652598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A21CB-B0C5-6E61-13A3-755FEA3BB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50C7D-FDB4-A403-C337-15972FDA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BFDF-E2E4-42A1-8B27-3B43A82CCACF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13647-9546-9E7F-9048-562818E7C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BA381-C2AA-A13A-34A6-CA53B831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564D-2195-475C-A120-2E575E8C78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30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3C84-1B80-B7E9-A5EF-02E0C55B0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E627D-8990-6546-5B34-BD2E2B1CD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1C07D-2EC5-E8F6-6C3D-F5B3F7D82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BBA962-3F1F-58BB-7C2E-AE86410AB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4ED461-F428-1EF2-EF31-E475848237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62111B-30AA-3F69-B5E1-D9A174292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BFDF-E2E4-42A1-8B27-3B43A82CCACF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312A99-F212-FA81-52D1-BB7E4B608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43B596-3AE0-FF99-7B7B-5D5BFF5F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564D-2195-475C-A120-2E575E8C78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811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8A35-01DC-54B3-E26F-2360C5D5F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BF214A-CEEC-A6DB-123D-F22B552E6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BFDF-E2E4-42A1-8B27-3B43A82CCACF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D6A34-C602-5ABB-9ABA-C9CECA405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3E58E-6B67-D611-CBB1-68426F05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564D-2195-475C-A120-2E575E8C78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23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0BE24-8160-103B-C37F-68731069D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BFDF-E2E4-42A1-8B27-3B43A82CCACF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34DCC-2C38-6618-46FE-D845B39C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796DB-A420-2829-9C26-C4C2F59A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564D-2195-475C-A120-2E575E8C78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617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1F09-55CD-ABCE-598E-BD4E80E7A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85B01-E4DE-68E0-12D5-DB3BC95B4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A2B58-0029-0375-91E7-7F3BA5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157B8-E694-8304-0983-435B78A2E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BFDF-E2E4-42A1-8B27-3B43A82CCACF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1CE0A-EEEA-2E43-CD6A-E688A3FBD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2BD84-64DA-D41B-0C75-3FAC45EA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564D-2195-475C-A120-2E575E8C78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52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9F85-0AC5-AEA8-5A7F-8A821F114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14F4C7-FCDC-52E0-C431-BED0EDC07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06894-9439-E28B-507B-468E7C262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E38D9-5FF9-F159-6734-7ABD25CDA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BFDF-E2E4-42A1-8B27-3B43A82CCACF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FA32D-5F9F-E094-57A5-9ABE33DC1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4E9F6-5703-D974-BFF2-EA9010A4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564D-2195-475C-A120-2E575E8C78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7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EBC14-006D-6C5D-C843-8A35FF3F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ED2CB-7074-7FA8-96D9-550E196F3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80E88-9ADC-AFC8-B2E6-0BE76104F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3BFDF-E2E4-42A1-8B27-3B43A82CCACF}" type="datetimeFigureOut">
              <a:rPr lang="fr-FR" smtClean="0"/>
              <a:t>07/11/2022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5E3CE-FE54-C35D-F0C9-9C6FBE617E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16DFB-7353-7066-1FC0-E5D2EF58E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9564D-2195-475C-A120-2E575E8C78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539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F2FEE-4C1B-D2CE-BEDA-C17264F61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Team 8 – The Hub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4B3857B-348A-7A42-52BF-2D106CC7A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</a:rPr>
              <a:t>Members: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solidFill>
                  <a:schemeClr val="tx2"/>
                </a:solidFill>
              </a:rPr>
              <a:t>Ahmad Elmahallawy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solidFill>
                  <a:schemeClr val="tx2"/>
                </a:solidFill>
              </a:rPr>
              <a:t>Jedd Song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solidFill>
                  <a:schemeClr val="tx2"/>
                </a:solidFill>
              </a:rPr>
              <a:t>Hicham  </a:t>
            </a:r>
            <a:r>
              <a:rPr lang="en-GB" sz="1800" dirty="0" err="1">
                <a:solidFill>
                  <a:schemeClr val="tx2"/>
                </a:solidFill>
              </a:rPr>
              <a:t>Mazouzi</a:t>
            </a:r>
            <a:endParaRPr lang="en-GB" sz="1800" dirty="0">
              <a:solidFill>
                <a:schemeClr val="tx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solidFill>
                  <a:schemeClr val="tx2"/>
                </a:solidFill>
              </a:rPr>
              <a:t>Anirudh </a:t>
            </a:r>
            <a:r>
              <a:rPr lang="en-GB" sz="1800" dirty="0" err="1">
                <a:solidFill>
                  <a:schemeClr val="tx2"/>
                </a:solidFill>
              </a:rPr>
              <a:t>Boddu</a:t>
            </a:r>
            <a:endParaRPr lang="en-GB" sz="1800" dirty="0">
              <a:solidFill>
                <a:schemeClr val="tx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800" dirty="0">
              <a:solidFill>
                <a:schemeClr val="tx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800" dirty="0">
              <a:solidFill>
                <a:schemeClr val="tx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800" dirty="0">
              <a:solidFill>
                <a:schemeClr val="tx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solidFill>
                  <a:schemeClr val="tx2"/>
                </a:solidFill>
              </a:rPr>
              <a:t>Date: 7-Nov-2022</a:t>
            </a:r>
          </a:p>
          <a:p>
            <a:pPr marL="0" indent="0">
              <a:spcBef>
                <a:spcPts val="0"/>
              </a:spcBef>
              <a:buNone/>
            </a:pPr>
            <a:endParaRPr lang="en-GB" sz="1800" dirty="0">
              <a:solidFill>
                <a:schemeClr val="tx2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Graphic 8" descr="Server">
            <a:extLst>
              <a:ext uri="{FF2B5EF4-FFF2-40B4-BE49-F238E27FC236}">
                <a16:creationId xmlns:a16="http://schemas.microsoft.com/office/drawing/2014/main" id="{E0D0F1E3-441B-A171-E283-330D91118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15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1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20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Right Triangle 2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2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90DE6B-FE72-56D2-94BD-59FE5965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99" y="1188637"/>
            <a:ext cx="3323955" cy="4480726"/>
          </a:xfrm>
        </p:spPr>
        <p:txBody>
          <a:bodyPr>
            <a:normAutofit/>
          </a:bodyPr>
          <a:lstStyle/>
          <a:p>
            <a:pPr algn="r"/>
            <a:r>
              <a:rPr lang="fr-FR" sz="6600" dirty="0"/>
              <a:t> </a:t>
            </a:r>
            <a:br>
              <a:rPr lang="fr-FR" sz="6600" dirty="0"/>
            </a:br>
            <a:r>
              <a:rPr lang="fr-FR" sz="6600" dirty="0"/>
              <a:t>X </a:t>
            </a:r>
            <a:br>
              <a:rPr lang="fr-FR" sz="6600" dirty="0"/>
            </a:br>
            <a:endParaRPr lang="fr-FR" sz="6600" dirty="0"/>
          </a:p>
        </p:txBody>
      </p:sp>
      <p:cxnSp>
        <p:nvCxnSpPr>
          <p:cNvPr id="50" name="Straight Connector 26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Icon&#10;&#10;Description automatically generated with medium confidence">
            <a:extLst>
              <a:ext uri="{FF2B5EF4-FFF2-40B4-BE49-F238E27FC236}">
                <a16:creationId xmlns:a16="http://schemas.microsoft.com/office/drawing/2014/main" id="{D97916C5-02BE-BF3E-604D-5035ECC16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88" y="1852863"/>
            <a:ext cx="3546504" cy="945734"/>
          </a:xfrm>
        </p:spPr>
      </p:pic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DFFBAAE-7E78-AAE4-6675-92F727323E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3" t="13504" r="14523" b="14318"/>
          <a:stretch/>
        </p:blipFill>
        <p:spPr>
          <a:xfrm>
            <a:off x="837378" y="3864063"/>
            <a:ext cx="3493476" cy="1411323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E8D8A8CB-7DDF-EE6D-7FB3-3072373F71F2}"/>
              </a:ext>
            </a:extLst>
          </p:cNvPr>
          <p:cNvGrpSpPr/>
          <p:nvPr/>
        </p:nvGrpSpPr>
        <p:grpSpPr>
          <a:xfrm>
            <a:off x="4526458" y="1852863"/>
            <a:ext cx="5555580" cy="2598104"/>
            <a:chOff x="5472204" y="2413969"/>
            <a:chExt cx="4609834" cy="203699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E9E61F-EEDC-B5A6-CA69-F5E5B2580A46}"/>
                </a:ext>
              </a:extLst>
            </p:cNvPr>
            <p:cNvSpPr txBox="1"/>
            <p:nvPr/>
          </p:nvSpPr>
          <p:spPr>
            <a:xfrm>
              <a:off x="6094301" y="2413969"/>
              <a:ext cx="33779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200" dirty="0"/>
                <a:t>The Hub</a:t>
              </a:r>
            </a:p>
          </p:txBody>
        </p:sp>
        <p:sp>
          <p:nvSpPr>
            <p:cNvPr id="13" name="Left Bracket 12">
              <a:extLst>
                <a:ext uri="{FF2B5EF4-FFF2-40B4-BE49-F238E27FC236}">
                  <a16:creationId xmlns:a16="http://schemas.microsoft.com/office/drawing/2014/main" id="{AF52E8F8-162F-6FB7-0CD8-6142033BD000}"/>
                </a:ext>
              </a:extLst>
            </p:cNvPr>
            <p:cNvSpPr/>
            <p:nvPr/>
          </p:nvSpPr>
          <p:spPr>
            <a:xfrm rot="16200000">
              <a:off x="7562552" y="1710755"/>
              <a:ext cx="429139" cy="3377943"/>
            </a:xfrm>
            <a:prstGeom prst="leftBracket">
              <a:avLst>
                <a:gd name="adj" fmla="val 0"/>
              </a:avLst>
            </a:prstGeom>
            <a:ln w="114300">
              <a:solidFill>
                <a:srgbClr val="FF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15" name="Left Bracket 14">
              <a:extLst>
                <a:ext uri="{FF2B5EF4-FFF2-40B4-BE49-F238E27FC236}">
                  <a16:creationId xmlns:a16="http://schemas.microsoft.com/office/drawing/2014/main" id="{7A2538D3-775C-D9ED-D72B-52E04116D1C7}"/>
                </a:ext>
              </a:extLst>
            </p:cNvPr>
            <p:cNvSpPr/>
            <p:nvPr/>
          </p:nvSpPr>
          <p:spPr>
            <a:xfrm rot="16200000">
              <a:off x="7273000" y="1507728"/>
              <a:ext cx="971632" cy="3748161"/>
            </a:xfrm>
            <a:prstGeom prst="leftBracket">
              <a:avLst>
                <a:gd name="adj" fmla="val 0"/>
              </a:avLst>
            </a:prstGeom>
            <a:ln w="114300">
              <a:solidFill>
                <a:srgbClr val="A7D9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17" name="Left Bracket 16">
              <a:extLst>
                <a:ext uri="{FF2B5EF4-FFF2-40B4-BE49-F238E27FC236}">
                  <a16:creationId xmlns:a16="http://schemas.microsoft.com/office/drawing/2014/main" id="{5310D8A1-ABFA-B8E2-1991-2BAA65CAF02F}"/>
                </a:ext>
              </a:extLst>
            </p:cNvPr>
            <p:cNvSpPr/>
            <p:nvPr/>
          </p:nvSpPr>
          <p:spPr>
            <a:xfrm rot="16200000">
              <a:off x="7291306" y="1573335"/>
              <a:ext cx="971629" cy="4195276"/>
            </a:xfrm>
            <a:prstGeom prst="leftBracket">
              <a:avLst>
                <a:gd name="adj" fmla="val 0"/>
              </a:avLst>
            </a:prstGeom>
            <a:ln w="114300">
              <a:solidFill>
                <a:srgbClr val="F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18" name="Left Bracket 17">
              <a:extLst>
                <a:ext uri="{FF2B5EF4-FFF2-40B4-BE49-F238E27FC236}">
                  <a16:creationId xmlns:a16="http://schemas.microsoft.com/office/drawing/2014/main" id="{99CDB151-E283-B3FF-1477-1B3500E0AA26}"/>
                </a:ext>
              </a:extLst>
            </p:cNvPr>
            <p:cNvSpPr/>
            <p:nvPr/>
          </p:nvSpPr>
          <p:spPr>
            <a:xfrm rot="16200000">
              <a:off x="7068015" y="1436945"/>
              <a:ext cx="1418211" cy="4609834"/>
            </a:xfrm>
            <a:prstGeom prst="leftBracket">
              <a:avLst>
                <a:gd name="adj" fmla="val 0"/>
              </a:avLst>
            </a:prstGeom>
            <a:ln w="114300">
              <a:solidFill>
                <a:srgbClr val="57D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8841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4CF9-E0CF-E2F2-6AAB-DE59EA4F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779106"/>
            <a:ext cx="9367203" cy="1188720"/>
          </a:xfrm>
        </p:spPr>
        <p:txBody>
          <a:bodyPr>
            <a:normAutofit/>
          </a:bodyPr>
          <a:lstStyle/>
          <a:p>
            <a:r>
              <a:rPr lang="fr-FR" b="1" dirty="0"/>
              <a:t>The </a:t>
            </a:r>
            <a:r>
              <a:rPr lang="fr-FR" b="1" dirty="0" err="1"/>
              <a:t>Task</a:t>
            </a:r>
            <a:endParaRPr lang="fr-FR" b="1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5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03900-D632-6989-6432-F08BAD644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2" y="1806995"/>
            <a:ext cx="9367204" cy="16123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3400" dirty="0"/>
              <a:t>Create a web app where young people can share and connect around ideas and issues important to them in their communities.</a:t>
            </a:r>
            <a:endParaRPr lang="fr-FR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F5A7DA-FDA6-9156-9158-269F04DF5C06}"/>
              </a:ext>
            </a:extLst>
          </p:cNvPr>
          <p:cNvSpPr txBox="1"/>
          <p:nvPr/>
        </p:nvSpPr>
        <p:spPr>
          <a:xfrm>
            <a:off x="1653362" y="3604651"/>
            <a:ext cx="8614080" cy="22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400" b="1" dirty="0"/>
              <a:t>Few requirements: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Mobile-Friendly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800" dirty="0"/>
              <a:t>Revolves around Ideas and Challenges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Explore and view all ideas/challenges around the </a:t>
            </a:r>
            <a:r>
              <a:rPr lang="en-GB" sz="2800" dirty="0" err="1"/>
              <a:t>wolrd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55292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092AC5-8B55-D326-2715-56E864AAA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 b="1" dirty="0">
                <a:solidFill>
                  <a:srgbClr val="FFFFFF"/>
                </a:solidFill>
              </a:rPr>
              <a:t>Our solution</a:t>
            </a:r>
          </a:p>
        </p:txBody>
      </p:sp>
      <p:pic>
        <p:nvPicPr>
          <p:cNvPr id="5" name="Content Placeholder 4" descr="Internet with solid fill">
            <a:extLst>
              <a:ext uri="{FF2B5EF4-FFF2-40B4-BE49-F238E27FC236}">
                <a16:creationId xmlns:a16="http://schemas.microsoft.com/office/drawing/2014/main" id="{1C622F24-F55B-3A5A-A666-454C8AFE4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3334" y="4712677"/>
            <a:ext cx="2145323" cy="2145323"/>
          </a:xfrm>
        </p:spPr>
      </p:pic>
      <p:pic>
        <p:nvPicPr>
          <p:cNvPr id="7" name="Graphic 6" descr="Ethernet with solid fill">
            <a:extLst>
              <a:ext uri="{FF2B5EF4-FFF2-40B4-BE49-F238E27FC236}">
                <a16:creationId xmlns:a16="http://schemas.microsoft.com/office/drawing/2014/main" id="{8EEC2E18-E454-2723-2F44-77AC3E147E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80158" y="1228342"/>
            <a:ext cx="2031677" cy="20316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1B71F2-DDDA-68E0-EF69-F09D5DC11AA1}"/>
              </a:ext>
            </a:extLst>
          </p:cNvPr>
          <p:cNvSpPr txBox="1"/>
          <p:nvPr/>
        </p:nvSpPr>
        <p:spPr>
          <a:xfrm>
            <a:off x="3374777" y="3260019"/>
            <a:ext cx="54424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dirty="0" err="1">
                <a:solidFill>
                  <a:srgbClr val="0070C0"/>
                </a:solidFill>
              </a:rPr>
              <a:t>Demonstration</a:t>
            </a:r>
            <a:endParaRPr lang="fr-FR" sz="6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068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3B1CC-FEBF-55B8-5228-A3706EA6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4522156"/>
            <a:ext cx="5609222" cy="13632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b="1" dirty="0"/>
              <a:t>Our stack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72765F0E-A395-4C33-1627-C5E5A7D8E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510" y="164573"/>
            <a:ext cx="2051760" cy="1636279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F451AE08-6BCF-13BA-F448-0378098F3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302" y="1411896"/>
            <a:ext cx="1827742" cy="1590135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0801C4A-2192-8326-A801-228789E64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24" y="3581597"/>
            <a:ext cx="2594886" cy="2675140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E16B328B-F5CD-D5E0-7F18-57F0BDB73F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024" y="327889"/>
            <a:ext cx="2260711" cy="22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1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A1EBF4-72AD-993D-A0E2-1615E7DE63A1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ERD Diagram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6B496F-A91D-73A5-39E3-F2AA0BF21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6645" y="46653"/>
            <a:ext cx="6965302" cy="652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360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A17C3-215F-6425-B5B2-9987DB508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7461" y="1422888"/>
            <a:ext cx="6697078" cy="326194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8400" b="1" dirty="0" err="1"/>
              <a:t>Thank</a:t>
            </a:r>
            <a:r>
              <a:rPr lang="fr-FR" sz="8400" b="1" dirty="0"/>
              <a:t> You !</a:t>
            </a:r>
          </a:p>
        </p:txBody>
      </p:sp>
    </p:spTree>
    <p:extLst>
      <p:ext uri="{BB962C8B-B14F-4D97-AF65-F5344CB8AC3E}">
        <p14:creationId xmlns:p14="http://schemas.microsoft.com/office/powerpoint/2010/main" val="2568747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78</Words>
  <Application>Microsoft Office PowerPoint</Application>
  <PresentationFormat>Widescreen</PresentationFormat>
  <Paragraphs>27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Team 8 – The Hub</vt:lpstr>
      <vt:lpstr>  X  </vt:lpstr>
      <vt:lpstr>The Task</vt:lpstr>
      <vt:lpstr>Our solution</vt:lpstr>
      <vt:lpstr>Our stack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</dc:title>
  <dc:creator>Jedd Song</dc:creator>
  <cp:lastModifiedBy>Ahmad Elmahallawy</cp:lastModifiedBy>
  <cp:revision>4</cp:revision>
  <cp:lastPrinted>2022-11-07T20:43:50Z</cp:lastPrinted>
  <dcterms:created xsi:type="dcterms:W3CDTF">2022-11-07T05:35:31Z</dcterms:created>
  <dcterms:modified xsi:type="dcterms:W3CDTF">2022-11-07T20:50:25Z</dcterms:modified>
</cp:coreProperties>
</file>