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Sorting System Using Flask &amp; VGG16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 Name: Amrutha Lakshmi</a:t>
            </a:r>
          </a:p>
          <a:p>
            <a:r>
              <a:t>Internship Program: APSCHE Short-Term Internship on AI/ML</a:t>
            </a:r>
          </a:p>
          <a:p>
            <a:r>
              <a:t>Platform: SmartInternz &amp; GitHub</a:t>
            </a:r>
          </a:p>
          <a:p>
            <a:r>
              <a:t>Demo Video: https://youtu.be/6l0UR7Co7YA?si=jF3KAIOkjsZkGOet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implemented end-to-end ML project</a:t>
            </a:r>
          </a:p>
          <a:p>
            <a:r>
              <a:t>- Demonstrated image classification with VGG16</a:t>
            </a:r>
          </a:p>
          <a:p>
            <a:r>
              <a:t>- Deployed user-friendly interface with Flask</a:t>
            </a:r>
          </a:p>
          <a:p>
            <a:r>
              <a:t>- Learned full AI pipeline including deployment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Kaggle Fruits &amp; Vegetables Dataset</a:t>
            </a:r>
          </a:p>
          <a:p>
            <a:r>
              <a:t>- TensorFlow &amp; Keras Documentation</a:t>
            </a:r>
          </a:p>
          <a:p>
            <a:r>
              <a:t>- Flask Official Docs</a:t>
            </a:r>
          </a:p>
          <a:p>
            <a:r>
              <a:t>- SmartInternz APSCHE Portal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GitHub Repository:</a:t>
            </a:r>
          </a:p>
          <a:p>
            <a:r>
              <a:t>https://github.com/jadaamruthalakshmi/APSCHE-Flask-Project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system to classify fruits/vegetables as healthy or rotten</a:t>
            </a:r>
          </a:p>
          <a:p>
            <a:r>
              <a:t>- Apply transfer learning using VGG16</a:t>
            </a:r>
          </a:p>
          <a:p>
            <a:r>
              <a:t>- Deploy the model using Flask</a:t>
            </a:r>
          </a:p>
          <a:p>
            <a:r>
              <a:t>- Complete the ML lifecycle from data to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Programming Language: Python</a:t>
            </a:r>
          </a:p>
          <a:p>
            <a:r>
              <a:t>- Libraries: TensorFlow, Keras, Pandas, NumPy, Matplotlib, PIL</a:t>
            </a:r>
          </a:p>
          <a:p>
            <a:r>
              <a:t>- Web Framework: Flask</a:t>
            </a:r>
          </a:p>
          <a:p>
            <a:r>
              <a:t>- Model: Pre-trained VGG16</a:t>
            </a:r>
          </a:p>
          <a:p>
            <a:r>
              <a:t>- Dataset Source: Kaggle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</a:t>
            </a:r>
          </a:p>
          <a:p>
            <a:r>
              <a:t>2. Data Preparation</a:t>
            </a:r>
          </a:p>
          <a:p>
            <a:r>
              <a:t>3. Model Training (VGG16)</a:t>
            </a:r>
          </a:p>
          <a:p>
            <a:r>
              <a:t>4. Testing &amp; Evaluation</a:t>
            </a:r>
          </a:p>
          <a:p>
            <a:r>
              <a:t>5. Flask App Integration</a:t>
            </a:r>
          </a:p>
          <a:p>
            <a:r>
              <a:t>6. UI &amp; Deployment</a:t>
            </a:r>
          </a:p>
          <a:p>
            <a:r>
              <a:t>7. Documentation &amp;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Classes: 28 (Fruits &amp; Vegetables)</a:t>
            </a:r>
          </a:p>
          <a:p>
            <a:r>
              <a:t>- Healthy and Rotten samples</a:t>
            </a:r>
          </a:p>
          <a:p>
            <a:r>
              <a:t>- Downloaded from Kaggle</a:t>
            </a:r>
          </a:p>
          <a:p>
            <a:r>
              <a:t>- Pre-augmented dataset</a:t>
            </a:r>
          </a:p>
          <a:p>
            <a:r>
              <a:t>- Data split into Train/Test folders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 Model: VGG16 (frozen layers)</a:t>
            </a:r>
          </a:p>
          <a:p>
            <a:r>
              <a:t>- Added Layers: Flatten, Dropout, Dense (Softmax)</a:t>
            </a:r>
          </a:p>
          <a:p>
            <a:r>
              <a:t>- Optimizer: Adam</a:t>
            </a:r>
          </a:p>
          <a:p>
            <a:r>
              <a:t>- Loss Function: Sparse Categorical Crossentropy</a:t>
            </a:r>
          </a:p>
          <a:p>
            <a:r>
              <a:t>- Saved Model: healthy_vs_rotten.h5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predict() function for image classification</a:t>
            </a:r>
          </a:p>
          <a:p>
            <a:r>
              <a:t>- Predicted sample classes:</a:t>
            </a:r>
          </a:p>
          <a:p>
            <a:r>
              <a:t>  • Apple_healthy</a:t>
            </a:r>
          </a:p>
          <a:p>
            <a:r>
              <a:t>  • Strawberry_rotten</a:t>
            </a:r>
          </a:p>
          <a:p>
            <a:r>
              <a:t>  • Tomato_rotten</a:t>
            </a:r>
          </a:p>
          <a:p>
            <a:r>
              <a:t>- Model was accurate across unseen test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 Templates: index.html, output.html</a:t>
            </a:r>
          </a:p>
          <a:p>
            <a:r>
              <a:t>- Upload image through UI</a:t>
            </a:r>
          </a:p>
          <a:p>
            <a:r>
              <a:t>- Display predicted result dynamically</a:t>
            </a:r>
          </a:p>
          <a:p>
            <a:r>
              <a:t>- Integrated with saved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Video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Shows Flask app running on localhost</a:t>
            </a:r>
          </a:p>
          <a:p>
            <a:r>
              <a:t>- Image upload interface</a:t>
            </a:r>
          </a:p>
          <a:p>
            <a:r>
              <a:t>- Model predicts and displays class label</a:t>
            </a:r>
          </a:p>
          <a:p>
            <a:r>
              <a:t>- Link: https://youtu.be/6l0UR7Co7YA?si=jF3KAIOkjsZkGOet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394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Smart Sorting System Using Flask &amp; VGG16</vt:lpstr>
      <vt:lpstr>Objectives</vt:lpstr>
      <vt:lpstr>Tools &amp; Technologies</vt:lpstr>
      <vt:lpstr>Project Workflow</vt:lpstr>
      <vt:lpstr>Dataset Information</vt:lpstr>
      <vt:lpstr>Model Building</vt:lpstr>
      <vt:lpstr>Testing the Model</vt:lpstr>
      <vt:lpstr>Flask Web Application</vt:lpstr>
      <vt:lpstr>Demo Video Summary</vt:lpstr>
      <vt:lpstr>Conclusion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amrutha lakshmi</cp:lastModifiedBy>
  <cp:revision>1</cp:revision>
  <dcterms:created xsi:type="dcterms:W3CDTF">2013-01-27T09:14:16Z</dcterms:created>
  <dcterms:modified xsi:type="dcterms:W3CDTF">2025-06-25T08:57:31Z</dcterms:modified>
  <cp:category/>
</cp:coreProperties>
</file>