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32170-3AE5-4877-9AC0-5729547BC33B}" v="30" dt="2025-06-25T08:55:47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ha lakshmi" userId="620841c4598bab4b" providerId="LiveId" clId="{FFE32170-3AE5-4877-9AC0-5729547BC33B}"/>
    <pc:docChg chg="undo custSel modSld">
      <pc:chgData name="amrutha lakshmi" userId="620841c4598bab4b" providerId="LiveId" clId="{FFE32170-3AE5-4877-9AC0-5729547BC33B}" dt="2025-06-25T08:55:47.781" v="95" actId="27636"/>
      <pc:docMkLst>
        <pc:docMk/>
      </pc:docMkLst>
      <pc:sldChg chg="addSp modSp mod modTransition">
        <pc:chgData name="amrutha lakshmi" userId="620841c4598bab4b" providerId="LiveId" clId="{FFE32170-3AE5-4877-9AC0-5729547BC33B}" dt="2025-06-25T08:55:15.432" v="93" actId="1076"/>
        <pc:sldMkLst>
          <pc:docMk/>
          <pc:sldMk cId="0" sldId="256"/>
        </pc:sldMkLst>
        <pc:spChg chg="mod">
          <ac:chgData name="amrutha lakshmi" userId="620841c4598bab4b" providerId="LiveId" clId="{FFE32170-3AE5-4877-9AC0-5729547BC33B}" dt="2025-06-25T05:29:27.955" v="4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8:55:12.312" v="92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amrutha lakshmi" userId="620841c4598bab4b" providerId="LiveId" clId="{FFE32170-3AE5-4877-9AC0-5729547BC33B}" dt="2025-06-25T08:55:15.432" v="93" actId="1076"/>
          <ac:picMkLst>
            <pc:docMk/>
            <pc:sldMk cId="0" sldId="256"/>
            <ac:picMk id="1026" creationId="{DC9176A3-C0D7-47E8-DFDB-CD80E3ADF4BD}"/>
          </ac:picMkLst>
        </pc:picChg>
      </pc:sldChg>
      <pc:sldChg chg="modSp modTransition">
        <pc:chgData name="amrutha lakshmi" userId="620841c4598bab4b" providerId="LiveId" clId="{FFE32170-3AE5-4877-9AC0-5729547BC33B}" dt="2025-06-25T05:30:27.020" v="13"/>
        <pc:sldMkLst>
          <pc:docMk/>
          <pc:sldMk cId="0" sldId="257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57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30.195" v="14"/>
        <pc:sldMkLst>
          <pc:docMk/>
          <pc:sldMk cId="0" sldId="258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amrutha lakshmi" userId="620841c4598bab4b" providerId="LiveId" clId="{FFE32170-3AE5-4877-9AC0-5729547BC33B}" dt="2025-06-25T05:30:33.101" v="15"/>
        <pc:sldMkLst>
          <pc:docMk/>
          <pc:sldMk cId="0" sldId="259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990" v="2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36.634" v="16"/>
        <pc:sldMkLst>
          <pc:docMk/>
          <pc:sldMk cId="0" sldId="260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0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39.891" v="17"/>
        <pc:sldMkLst>
          <pc:docMk/>
          <pc:sldMk cId="0" sldId="261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1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43.331" v="18"/>
        <pc:sldMkLst>
          <pc:docMk/>
          <pc:sldMk cId="0" sldId="262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2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47.303" v="19"/>
        <pc:sldMkLst>
          <pc:docMk/>
          <pc:sldMk cId="0" sldId="263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3"/>
            <ac:spMk id="3" creationId="{00000000-0000-0000-0000-000000000000}"/>
          </ac:spMkLst>
        </pc:spChg>
      </pc:sldChg>
      <pc:sldChg chg="modSp mod modTransition">
        <pc:chgData name="amrutha lakshmi" userId="620841c4598bab4b" providerId="LiveId" clId="{FFE32170-3AE5-4877-9AC0-5729547BC33B}" dt="2025-06-25T08:55:47.781" v="95" actId="27636"/>
        <pc:sldMkLst>
          <pc:docMk/>
          <pc:sldMk cId="0" sldId="264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8:55:47.781" v="95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54.447" v="21"/>
        <pc:sldMkLst>
          <pc:docMk/>
          <pc:sldMk cId="0" sldId="265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5"/>
            <ac:spMk id="3" creationId="{00000000-0000-0000-0000-000000000000}"/>
          </ac:spMkLst>
        </pc:spChg>
      </pc:sldChg>
      <pc:sldChg chg="modSp modTransition">
        <pc:chgData name="amrutha lakshmi" userId="620841c4598bab4b" providerId="LiveId" clId="{FFE32170-3AE5-4877-9AC0-5729547BC33B}" dt="2025-06-25T05:30:57.905" v="22"/>
        <pc:sldMkLst>
          <pc:docMk/>
          <pc:sldMk cId="0" sldId="266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6"/>
            <ac:spMk id="3" creationId="{00000000-0000-0000-0000-000000000000}"/>
          </ac:spMkLst>
        </pc:spChg>
      </pc:sldChg>
      <pc:sldChg chg="modSp mod modTransition">
        <pc:chgData name="amrutha lakshmi" userId="620841c4598bab4b" providerId="LiveId" clId="{FFE32170-3AE5-4877-9AC0-5729547BC33B}" dt="2025-06-25T08:53:42.906" v="79" actId="113"/>
        <pc:sldMkLst>
          <pc:docMk/>
          <pc:sldMk cId="0" sldId="267"/>
        </pc:sldMkLst>
        <pc:spChg chg="mod">
          <ac:chgData name="amrutha lakshmi" userId="620841c4598bab4b" providerId="LiveId" clId="{FFE32170-3AE5-4877-9AC0-5729547BC33B}" dt="2025-06-25T05:29:01.761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amrutha lakshmi" userId="620841c4598bab4b" providerId="LiveId" clId="{FFE32170-3AE5-4877-9AC0-5729547BC33B}" dt="2025-06-25T08:53:42.906" v="79" actId="113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6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7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8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879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9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437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02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4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7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5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2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jadaamruthalakshmi/Smart-Sorting-Project/blob/main/Project%20demonstration%20video/Demo%20video.mp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daamruthalakshmi/Smart-Sorting-Project/blob/main/Project%20demonstration%20video/Demo%20video.mp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Smart Sorting System Using Flask &amp; VGG16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/>
              <a:t>Intern Name</a:t>
            </a:r>
            <a:r>
              <a:rPr sz="1800" dirty="0"/>
              <a:t>: </a:t>
            </a:r>
            <a:r>
              <a:rPr lang="en-US" sz="1800" dirty="0"/>
              <a:t>J A</a:t>
            </a:r>
            <a:r>
              <a:rPr sz="1800" dirty="0"/>
              <a:t>mrutha Lakshmi</a:t>
            </a:r>
          </a:p>
          <a:p>
            <a:r>
              <a:rPr sz="1800" b="1" dirty="0"/>
              <a:t>Internship Program</a:t>
            </a:r>
            <a:r>
              <a:rPr sz="1800" dirty="0"/>
              <a:t>: APSCHE Short-Term Internship on AI/ML</a:t>
            </a:r>
            <a:endParaRPr lang="en-US" sz="1800" dirty="0"/>
          </a:p>
          <a:p>
            <a:r>
              <a:rPr lang="en-IN" sz="1800" b="1" dirty="0"/>
              <a:t>Roll Number</a:t>
            </a:r>
            <a:r>
              <a:rPr lang="en-IN" sz="1800" dirty="0"/>
              <a:t>: 22HM1A0545</a:t>
            </a:r>
            <a:endParaRPr sz="1800" dirty="0"/>
          </a:p>
          <a:p>
            <a:r>
              <a:rPr sz="1800" b="1" dirty="0"/>
              <a:t>Demo Video</a:t>
            </a:r>
            <a:r>
              <a:rPr sz="1800" dirty="0"/>
              <a:t>: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https://github.com/jadaamruthalakshmi/Smart-Sorting-Project/blob/main/Project%20demonstration%20video/Demo%20video.mp4</a:t>
            </a:r>
            <a:endParaRPr lang="en-US" sz="1800" dirty="0"/>
          </a:p>
          <a:p>
            <a:r>
              <a:rPr lang="en-IN" sz="1800" b="1" dirty="0"/>
              <a:t>Platform</a:t>
            </a:r>
            <a:r>
              <a:rPr lang="en-IN" sz="1800" dirty="0"/>
              <a:t>: </a:t>
            </a:r>
            <a:r>
              <a:rPr lang="en-IN" sz="1800" dirty="0" err="1"/>
              <a:t>SmartInternz</a:t>
            </a:r>
            <a:r>
              <a:rPr lang="en-IN" sz="1800" dirty="0"/>
              <a:t> &amp; GitHub</a:t>
            </a:r>
          </a:p>
          <a:p>
            <a:endParaRPr sz="1800" dirty="0"/>
          </a:p>
        </p:txBody>
      </p:sp>
      <p:pic>
        <p:nvPicPr>
          <p:cNvPr id="1026" name="Picture 2" descr="Automatic Fruits Freshness Classification Using CNN and Transfer Learning">
            <a:extLst>
              <a:ext uri="{FF2B5EF4-FFF2-40B4-BE49-F238E27FC236}">
                <a16:creationId xmlns:a16="http://schemas.microsoft.com/office/drawing/2014/main" id="{DC9176A3-C0D7-47E8-DFDB-CD80E3AD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787" y="4638797"/>
            <a:ext cx="3362633" cy="15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implemented end-to-end ML project</a:t>
            </a:r>
          </a:p>
          <a:p>
            <a:r>
              <a:t>- Demonstrated image classification with VGG16</a:t>
            </a:r>
          </a:p>
          <a:p>
            <a:r>
              <a:t>- Deployed user-friendly interface with Flask</a:t>
            </a:r>
          </a:p>
          <a:p>
            <a:r>
              <a:t>- Learned full AI pipeline including deployment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Fruits &amp; Vegetables Dataset</a:t>
            </a:r>
          </a:p>
          <a:p>
            <a:r>
              <a:t>- TensorFlow &amp; Keras Documentation</a:t>
            </a:r>
          </a:p>
          <a:p>
            <a:r>
              <a:t>- Flask Official Docs</a:t>
            </a:r>
          </a:p>
          <a:p>
            <a:r>
              <a:t>- SmartInternz APSCHE Portal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Any Questions?</a:t>
            </a:r>
          </a:p>
          <a:p>
            <a:r>
              <a:rPr dirty="0"/>
              <a:t>GitHub Repository:</a:t>
            </a:r>
          </a:p>
          <a:p>
            <a:r>
              <a:rPr lang="en-IN" b="1" dirty="0"/>
              <a:t>https://github.com/jadaamruthalakshmi/Smart-Sorting-Project/tree/main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system to classify fruits/vegetables as healthy or rotten</a:t>
            </a:r>
          </a:p>
          <a:p>
            <a:r>
              <a:t>- Apply transfer learning using VGG16</a:t>
            </a:r>
          </a:p>
          <a:p>
            <a:r>
              <a:t>- Deploy the model using Flask</a:t>
            </a:r>
          </a:p>
          <a:p>
            <a:r>
              <a:t>- Complete the ML lifecycle from data to deployment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Programming Language: Python</a:t>
            </a:r>
          </a:p>
          <a:p>
            <a:r>
              <a:t>- Libraries: TensorFlow, Keras, Pandas, NumPy, Matplotlib, PIL</a:t>
            </a:r>
          </a:p>
          <a:p>
            <a:r>
              <a:t>- Web Framework: Flask</a:t>
            </a:r>
          </a:p>
          <a:p>
            <a:r>
              <a:t>- Model: Pre-trained VGG16</a:t>
            </a:r>
          </a:p>
          <a:p>
            <a:r>
              <a:t>- Dataset Source: Kaggle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Data Collection</a:t>
            </a:r>
          </a:p>
          <a:p>
            <a:r>
              <a:t>2. Data Preparation</a:t>
            </a:r>
          </a:p>
          <a:p>
            <a:r>
              <a:t>3. Model Training (VGG16)</a:t>
            </a:r>
          </a:p>
          <a:p>
            <a:r>
              <a:t>4. Testing &amp; Evaluation</a:t>
            </a:r>
          </a:p>
          <a:p>
            <a:r>
              <a:t>5. Flask App Integration</a:t>
            </a:r>
          </a:p>
          <a:p>
            <a:r>
              <a:t>6. UI &amp; Deployment</a:t>
            </a:r>
          </a:p>
          <a:p>
            <a:r>
              <a:t>7. Documentation &amp; Demo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Classes: 28 (Fruits &amp; Vegetables)</a:t>
            </a:r>
          </a:p>
          <a:p>
            <a:r>
              <a:t>- Healthy and Rotten samples</a:t>
            </a:r>
          </a:p>
          <a:p>
            <a:r>
              <a:t>- Downloaded from Kaggle</a:t>
            </a:r>
          </a:p>
          <a:p>
            <a:r>
              <a:t>- Pre-augmented dataset</a:t>
            </a:r>
          </a:p>
          <a:p>
            <a:r>
              <a:t>- Data split into Train/Test folders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Model: VGG16 (frozen layers)</a:t>
            </a:r>
          </a:p>
          <a:p>
            <a:r>
              <a:t>- Added Layers: Flatten, Dropout, Dense (Softmax)</a:t>
            </a:r>
          </a:p>
          <a:p>
            <a:r>
              <a:t>- Optimizer: Adam</a:t>
            </a:r>
          </a:p>
          <a:p>
            <a:r>
              <a:t>- Loss Function: Sparse Categorical Crossentropy</a:t>
            </a:r>
          </a:p>
          <a:p>
            <a:r>
              <a:t>- Saved Model: healthy_vs_rotten.h5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predict() function for image classification</a:t>
            </a:r>
          </a:p>
          <a:p>
            <a:r>
              <a:t>- Predicted sample classes:</a:t>
            </a:r>
          </a:p>
          <a:p>
            <a:r>
              <a:t>  • Apple_healthy</a:t>
            </a:r>
          </a:p>
          <a:p>
            <a:r>
              <a:t>  • Strawberry_rotten</a:t>
            </a:r>
          </a:p>
          <a:p>
            <a:r>
              <a:t>  • Tomato_rotten</a:t>
            </a:r>
          </a:p>
          <a:p>
            <a:r>
              <a:t>- Model was accurate across unseen test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 Templates: index.html, output.html</a:t>
            </a:r>
          </a:p>
          <a:p>
            <a:r>
              <a:t>- Upload image through UI</a:t>
            </a:r>
          </a:p>
          <a:p>
            <a:r>
              <a:t>- Display predicted result dynamically</a:t>
            </a:r>
          </a:p>
          <a:p>
            <a:r>
              <a:t>- Integrated with saved model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Shows Flask app running on localhost</a:t>
            </a:r>
          </a:p>
          <a:p>
            <a:r>
              <a:rPr dirty="0"/>
              <a:t>- Image upload interface</a:t>
            </a:r>
          </a:p>
          <a:p>
            <a:r>
              <a:rPr dirty="0"/>
              <a:t>- Model predicts and displays class label</a:t>
            </a:r>
          </a:p>
          <a:p>
            <a:r>
              <a:rPr dirty="0"/>
              <a:t>- Link: 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https://github.com/jadaamruthalakshmi/Smart-Sorting-Project/blob/main/Project%20demonstration%20video/Demo%20video.mp4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225</TotalTime>
  <Words>433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Smart Sorting System Using Flask &amp; VGG16</vt:lpstr>
      <vt:lpstr>Objectives</vt:lpstr>
      <vt:lpstr>Tools &amp; Technologies</vt:lpstr>
      <vt:lpstr>Project Workflow</vt:lpstr>
      <vt:lpstr>Dataset Information</vt:lpstr>
      <vt:lpstr>Model Building</vt:lpstr>
      <vt:lpstr>Testing the Model</vt:lpstr>
      <vt:lpstr>Flask Web Application</vt:lpstr>
      <vt:lpstr>Demo Video Summary</vt:lpstr>
      <vt:lpstr>Conclusion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amrutha lakshmi</cp:lastModifiedBy>
  <cp:revision>1</cp:revision>
  <dcterms:created xsi:type="dcterms:W3CDTF">2013-01-27T09:14:16Z</dcterms:created>
  <dcterms:modified xsi:type="dcterms:W3CDTF">2025-06-25T08:56:16Z</dcterms:modified>
  <cp:category/>
</cp:coreProperties>
</file>