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B6D6-4043-45D2-A3F0-549DA67B321B}" type="datetimeFigureOut">
              <a:rPr lang="nl-NL" smtClean="0"/>
              <a:t>7-6-2016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47FE-25E7-41B6-8367-AE12A34511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4940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B6D6-4043-45D2-A3F0-549DA67B321B}" type="datetimeFigureOut">
              <a:rPr lang="nl-NL" smtClean="0"/>
              <a:t>7-6-2016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47FE-25E7-41B6-8367-AE12A34511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823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B6D6-4043-45D2-A3F0-549DA67B321B}" type="datetimeFigureOut">
              <a:rPr lang="nl-NL" smtClean="0"/>
              <a:t>7-6-2016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47FE-25E7-41B6-8367-AE12A34511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1394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B6D6-4043-45D2-A3F0-549DA67B321B}" type="datetimeFigureOut">
              <a:rPr lang="nl-NL" smtClean="0"/>
              <a:t>7-6-2016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47FE-25E7-41B6-8367-AE12A34511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215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B6D6-4043-45D2-A3F0-549DA67B321B}" type="datetimeFigureOut">
              <a:rPr lang="nl-NL" smtClean="0"/>
              <a:t>7-6-2016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47FE-25E7-41B6-8367-AE12A34511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1995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B6D6-4043-45D2-A3F0-549DA67B321B}" type="datetimeFigureOut">
              <a:rPr lang="nl-NL" smtClean="0"/>
              <a:t>7-6-2016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47FE-25E7-41B6-8367-AE12A34511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3442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B6D6-4043-45D2-A3F0-549DA67B321B}" type="datetimeFigureOut">
              <a:rPr lang="nl-NL" smtClean="0"/>
              <a:t>7-6-2016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47FE-25E7-41B6-8367-AE12A34511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550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B6D6-4043-45D2-A3F0-549DA67B321B}" type="datetimeFigureOut">
              <a:rPr lang="nl-NL" smtClean="0"/>
              <a:t>7-6-2016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47FE-25E7-41B6-8367-AE12A34511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9341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B6D6-4043-45D2-A3F0-549DA67B321B}" type="datetimeFigureOut">
              <a:rPr lang="nl-NL" smtClean="0"/>
              <a:t>7-6-2016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47FE-25E7-41B6-8367-AE12A34511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45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B6D6-4043-45D2-A3F0-549DA67B321B}" type="datetimeFigureOut">
              <a:rPr lang="nl-NL" smtClean="0"/>
              <a:t>7-6-2016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47FE-25E7-41B6-8367-AE12A34511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601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B6D6-4043-45D2-A3F0-549DA67B321B}" type="datetimeFigureOut">
              <a:rPr lang="nl-NL" smtClean="0"/>
              <a:t>7-6-2016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47FE-25E7-41B6-8367-AE12A34511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327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2B6D6-4043-45D2-A3F0-549DA67B321B}" type="datetimeFigureOut">
              <a:rPr lang="nl-NL" smtClean="0"/>
              <a:t>7-6-2016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547FE-25E7-41B6-8367-AE12A34511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5873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ianopro.nl/wp-content/uploads/2011/04/notenbal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360" y="907345"/>
            <a:ext cx="10376140" cy="485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2451100" y="1003300"/>
            <a:ext cx="8102600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1371" y="7226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61</a:t>
            </a:r>
            <a:endParaRPr lang="nl-NL" dirty="0"/>
          </a:p>
        </p:txBody>
      </p:sp>
      <p:sp>
        <p:nvSpPr>
          <p:cNvPr id="8" name="TextBox 7"/>
          <p:cNvSpPr txBox="1"/>
          <p:nvPr/>
        </p:nvSpPr>
        <p:spPr>
          <a:xfrm>
            <a:off x="2125571" y="7031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</a:t>
            </a:r>
            <a:endParaRPr lang="nl-NL" dirty="0"/>
          </a:p>
        </p:txBody>
      </p:sp>
      <p:sp>
        <p:nvSpPr>
          <p:cNvPr id="9" name="TextBox 8"/>
          <p:cNvSpPr txBox="1"/>
          <p:nvPr/>
        </p:nvSpPr>
        <p:spPr>
          <a:xfrm>
            <a:off x="2125571" y="32063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</a:t>
            </a:r>
            <a:endParaRPr lang="nl-NL" dirty="0"/>
          </a:p>
        </p:txBody>
      </p:sp>
      <p:cxnSp>
        <p:nvCxnSpPr>
          <p:cNvPr id="10" name="Straight Arrow Connector 9"/>
          <p:cNvCxnSpPr>
            <a:stCxn id="9" idx="2"/>
          </p:cNvCxnSpPr>
          <p:nvPr/>
        </p:nvCxnSpPr>
        <p:spPr>
          <a:xfrm>
            <a:off x="2334923" y="3575673"/>
            <a:ext cx="824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520271" y="31591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nl-NL" dirty="0"/>
          </a:p>
        </p:txBody>
      </p:sp>
      <p:sp>
        <p:nvSpPr>
          <p:cNvPr id="14" name="TextBox 13"/>
          <p:cNvSpPr txBox="1"/>
          <p:nvPr/>
        </p:nvSpPr>
        <p:spPr>
          <a:xfrm>
            <a:off x="6913471" y="10355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52</a:t>
            </a:r>
            <a:endParaRPr lang="nl-NL" dirty="0"/>
          </a:p>
        </p:txBody>
      </p:sp>
      <p:sp>
        <p:nvSpPr>
          <p:cNvPr id="15" name="TextBox 14"/>
          <p:cNvSpPr txBox="1"/>
          <p:nvPr/>
        </p:nvSpPr>
        <p:spPr>
          <a:xfrm>
            <a:off x="6917746" y="32015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28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16521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Rolf Janszen</dc:creator>
  <cp:lastModifiedBy>Rolf Janszen</cp:lastModifiedBy>
  <cp:revision>2</cp:revision>
  <dcterms:created xsi:type="dcterms:W3CDTF">2016-06-07T12:02:00Z</dcterms:created>
  <dcterms:modified xsi:type="dcterms:W3CDTF">2016-06-08T09:53:46Z</dcterms:modified>
</cp:coreProperties>
</file>