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s-ES"/>
    </a:defPPr>
    <a:lvl1pPr marL="0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76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51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27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03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78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54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29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05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64" y="-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1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1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2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6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7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97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1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76" indent="0">
              <a:buNone/>
              <a:defRPr sz="2500"/>
            </a:lvl2pPr>
            <a:lvl3pPr marL="816351" indent="0">
              <a:buNone/>
              <a:defRPr sz="2100"/>
            </a:lvl3pPr>
            <a:lvl4pPr marL="1224527" indent="0">
              <a:buNone/>
              <a:defRPr sz="1800"/>
            </a:lvl4pPr>
            <a:lvl5pPr marL="1632703" indent="0">
              <a:buNone/>
              <a:defRPr sz="1800"/>
            </a:lvl5pPr>
            <a:lvl6pPr marL="2040878" indent="0">
              <a:buNone/>
              <a:defRPr sz="1800"/>
            </a:lvl6pPr>
            <a:lvl7pPr marL="2449054" indent="0">
              <a:buNone/>
              <a:defRPr sz="1800"/>
            </a:lvl7pPr>
            <a:lvl8pPr marL="2857229" indent="0">
              <a:buNone/>
              <a:defRPr sz="1800"/>
            </a:lvl8pPr>
            <a:lvl9pPr marL="3265405" indent="0">
              <a:buNone/>
              <a:defRPr sz="1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3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5" tIns="40817" rIns="81635" bIns="4081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5" tIns="40817" rIns="81635" bIns="4081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223E-7BF9-4999-B7FD-5D2D57CDBF99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2" indent="-306132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85" indent="-255109" algn="l" defTabSz="8163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39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14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90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66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41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17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93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6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1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7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03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78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54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29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05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>
            <a:spLocks noChangeArrowheads="1"/>
          </p:cNvSpPr>
          <p:nvPr/>
        </p:nvSpPr>
        <p:spPr bwMode="auto">
          <a:xfrm>
            <a:off x="1295776" y="689701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Encargado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Rectángulo"/>
          <p:cNvSpPr>
            <a:spLocks noChangeArrowheads="1"/>
          </p:cNvSpPr>
          <p:nvPr/>
        </p:nvSpPr>
        <p:spPr bwMode="auto">
          <a:xfrm>
            <a:off x="6516216" y="1819565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Catedrático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7 Conector recto de flecha"/>
          <p:cNvCxnSpPr>
            <a:stCxn id="4" idx="3"/>
            <a:endCxn id="44" idx="2"/>
          </p:cNvCxnSpPr>
          <p:nvPr/>
        </p:nvCxnSpPr>
        <p:spPr>
          <a:xfrm flipV="1">
            <a:off x="2555776" y="871714"/>
            <a:ext cx="1479195" cy="8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8 Conector recto de flecha"/>
          <p:cNvCxnSpPr>
            <a:stCxn id="45" idx="7"/>
          </p:cNvCxnSpPr>
          <p:nvPr/>
        </p:nvCxnSpPr>
        <p:spPr>
          <a:xfrm flipV="1">
            <a:off x="5461849" y="1141713"/>
            <a:ext cx="1450551" cy="57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9 Conector recto de flecha"/>
          <p:cNvCxnSpPr>
            <a:stCxn id="4" idx="2"/>
            <a:endCxn id="45" idx="2"/>
          </p:cNvCxnSpPr>
          <p:nvPr/>
        </p:nvCxnSpPr>
        <p:spPr>
          <a:xfrm>
            <a:off x="1925776" y="1229701"/>
            <a:ext cx="2218997" cy="859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0 Conector recto de flecha"/>
          <p:cNvCxnSpPr>
            <a:stCxn id="30" idx="1"/>
            <a:endCxn id="44" idx="6"/>
          </p:cNvCxnSpPr>
          <p:nvPr/>
        </p:nvCxnSpPr>
        <p:spPr>
          <a:xfrm flipH="1">
            <a:off x="5578021" y="871713"/>
            <a:ext cx="13343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3 Cuadro de texto"/>
          <p:cNvSpPr txBox="1">
            <a:spLocks noChangeArrowheads="1"/>
          </p:cNvSpPr>
          <p:nvPr/>
        </p:nvSpPr>
        <p:spPr bwMode="auto">
          <a:xfrm>
            <a:off x="2281030" y="689701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Datos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4 Cuadro de texto"/>
          <p:cNvSpPr txBox="1">
            <a:spLocks noChangeArrowheads="1"/>
          </p:cNvSpPr>
          <p:nvPr/>
        </p:nvSpPr>
        <p:spPr bwMode="auto">
          <a:xfrm rot="1477500">
            <a:off x="2398414" y="1335270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Solicitud de Tarjeta de calificaciones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5 Cuadro de texto"/>
          <p:cNvSpPr txBox="1">
            <a:spLocks noChangeArrowheads="1"/>
          </p:cNvSpPr>
          <p:nvPr/>
        </p:nvSpPr>
        <p:spPr bwMode="auto">
          <a:xfrm>
            <a:off x="5419576" y="517402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Autorización de datos de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16 Conector recto de flecha"/>
          <p:cNvCxnSpPr>
            <a:stCxn id="30" idx="2"/>
          </p:cNvCxnSpPr>
          <p:nvPr/>
        </p:nvCxnSpPr>
        <p:spPr>
          <a:xfrm flipH="1">
            <a:off x="5578021" y="1141713"/>
            <a:ext cx="1964379" cy="68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51520" y="4659982"/>
            <a:ext cx="2742493" cy="29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635" tIns="40817" rIns="81635" bIns="40817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tabLst>
                <a:tab pos="1070044" algn="l"/>
              </a:tabLst>
            </a:pPr>
            <a:r>
              <a:rPr lang="es-GT" altLang="es-ES" sz="1400" b="1" dirty="0" smtClean="0"/>
              <a:t>Diagrama </a:t>
            </a:r>
            <a:r>
              <a:rPr lang="es-GT" altLang="es-ES" sz="1400" b="1" dirty="0"/>
              <a:t>de Contexto – </a:t>
            </a:r>
            <a:r>
              <a:rPr lang="es-GT" altLang="es-ES" sz="1400" b="1" dirty="0" smtClean="0"/>
              <a:t>SIGIE</a:t>
            </a:r>
            <a:endParaRPr lang="es-ES" altLang="es-ES" sz="700" dirty="0"/>
          </a:p>
        </p:txBody>
      </p:sp>
      <p:sp>
        <p:nvSpPr>
          <p:cNvPr id="30" name="1 Rectángulo"/>
          <p:cNvSpPr>
            <a:spLocks noChangeArrowheads="1"/>
          </p:cNvSpPr>
          <p:nvPr/>
        </p:nvSpPr>
        <p:spPr bwMode="auto">
          <a:xfrm>
            <a:off x="6912400" y="601713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Secretaria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5 Elipse"/>
          <p:cNvSpPr>
            <a:spLocks noChangeArrowheads="1"/>
          </p:cNvSpPr>
          <p:nvPr/>
        </p:nvSpPr>
        <p:spPr bwMode="auto">
          <a:xfrm>
            <a:off x="4144773" y="2781619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Usuarios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5 Elipse"/>
          <p:cNvSpPr>
            <a:spLocks noChangeArrowheads="1"/>
          </p:cNvSpPr>
          <p:nvPr/>
        </p:nvSpPr>
        <p:spPr bwMode="auto">
          <a:xfrm>
            <a:off x="4034971" y="339504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</a:t>
            </a: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inscripción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5 Elipse"/>
          <p:cNvSpPr>
            <a:spLocks noChangeArrowheads="1"/>
          </p:cNvSpPr>
          <p:nvPr/>
        </p:nvSpPr>
        <p:spPr bwMode="auto">
          <a:xfrm>
            <a:off x="4144773" y="1557356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 control </a:t>
            </a: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de notas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5 Elipse"/>
          <p:cNvSpPr>
            <a:spLocks noChangeArrowheads="1"/>
          </p:cNvSpPr>
          <p:nvPr/>
        </p:nvSpPr>
        <p:spPr bwMode="auto">
          <a:xfrm>
            <a:off x="4144773" y="4009181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grados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6 Rectángulo"/>
          <p:cNvSpPr>
            <a:spLocks noChangeArrowheads="1"/>
          </p:cNvSpPr>
          <p:nvPr/>
        </p:nvSpPr>
        <p:spPr bwMode="auto">
          <a:xfrm>
            <a:off x="1259632" y="3038518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Administrador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15 Cuadro de texto"/>
          <p:cNvSpPr txBox="1">
            <a:spLocks noChangeArrowheads="1"/>
          </p:cNvSpPr>
          <p:nvPr/>
        </p:nvSpPr>
        <p:spPr bwMode="auto">
          <a:xfrm rot="20408498">
            <a:off x="5227613" y="1239958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Verificar solvencia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15 Cuadro de texto"/>
          <p:cNvSpPr txBox="1">
            <a:spLocks noChangeArrowheads="1"/>
          </p:cNvSpPr>
          <p:nvPr/>
        </p:nvSpPr>
        <p:spPr bwMode="auto">
          <a:xfrm rot="20408498">
            <a:off x="5722245" y="147102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Imprime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16 Conector recto de flecha"/>
          <p:cNvCxnSpPr>
            <a:stCxn id="6" idx="1"/>
            <a:endCxn id="45" idx="6"/>
          </p:cNvCxnSpPr>
          <p:nvPr/>
        </p:nvCxnSpPr>
        <p:spPr>
          <a:xfrm flipH="1">
            <a:off x="5687823" y="2089565"/>
            <a:ext cx="8283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15 Cuadro de texto"/>
          <p:cNvSpPr txBox="1">
            <a:spLocks noChangeArrowheads="1"/>
          </p:cNvSpPr>
          <p:nvPr/>
        </p:nvSpPr>
        <p:spPr bwMode="auto">
          <a:xfrm>
            <a:off x="5696213" y="1877270"/>
            <a:ext cx="8640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9 Conector recto de flecha"/>
          <p:cNvCxnSpPr>
            <a:stCxn id="48" idx="3"/>
            <a:endCxn id="43" idx="2"/>
          </p:cNvCxnSpPr>
          <p:nvPr/>
        </p:nvCxnSpPr>
        <p:spPr>
          <a:xfrm>
            <a:off x="2519632" y="3308518"/>
            <a:ext cx="1625141" cy="5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13 Cuadro de texto"/>
          <p:cNvSpPr txBox="1">
            <a:spLocks noChangeArrowheads="1"/>
          </p:cNvSpPr>
          <p:nvPr/>
        </p:nvSpPr>
        <p:spPr bwMode="auto">
          <a:xfrm>
            <a:off x="2267744" y="2977389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Elimina, modifica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y crea usuarios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74 Conector curvado"/>
          <p:cNvCxnSpPr>
            <a:stCxn id="30" idx="3"/>
            <a:endCxn id="46" idx="6"/>
          </p:cNvCxnSpPr>
          <p:nvPr/>
        </p:nvCxnSpPr>
        <p:spPr>
          <a:xfrm flipH="1">
            <a:off x="5687823" y="871713"/>
            <a:ext cx="2484577" cy="3669678"/>
          </a:xfrm>
          <a:prstGeom prst="curvedConnector3">
            <a:avLst>
              <a:gd name="adj1" fmla="val -9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15 Cuadro de texto"/>
          <p:cNvSpPr txBox="1">
            <a:spLocks noChangeArrowheads="1"/>
          </p:cNvSpPr>
          <p:nvPr/>
        </p:nvSpPr>
        <p:spPr bwMode="auto">
          <a:xfrm rot="19363248">
            <a:off x="6780931" y="3657906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Crea Grados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77 Conector curvado"/>
          <p:cNvCxnSpPr>
            <a:stCxn id="44" idx="0"/>
            <a:endCxn id="46" idx="2"/>
          </p:cNvCxnSpPr>
          <p:nvPr/>
        </p:nvCxnSpPr>
        <p:spPr>
          <a:xfrm rot="16200000" flipH="1" flipV="1">
            <a:off x="2374691" y="2109585"/>
            <a:ext cx="4201887" cy="661723"/>
          </a:xfrm>
          <a:prstGeom prst="curvedConnector4">
            <a:avLst>
              <a:gd name="adj1" fmla="val -5095"/>
              <a:gd name="adj2" fmla="val 6819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14 Cuadro de texto"/>
          <p:cNvSpPr txBox="1">
            <a:spLocks noChangeArrowheads="1"/>
          </p:cNvSpPr>
          <p:nvPr/>
        </p:nvSpPr>
        <p:spPr bwMode="auto">
          <a:xfrm rot="1477500">
            <a:off x="1471307" y="3954629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Obtiene datos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95 Conector curvado"/>
          <p:cNvCxnSpPr>
            <a:stCxn id="43" idx="6"/>
          </p:cNvCxnSpPr>
          <p:nvPr/>
        </p:nvCxnSpPr>
        <p:spPr>
          <a:xfrm flipV="1">
            <a:off x="5687823" y="1141713"/>
            <a:ext cx="2484577" cy="2172116"/>
          </a:xfrm>
          <a:prstGeom prst="curvedConnector3">
            <a:avLst>
              <a:gd name="adj1" fmla="val 90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15 Cuadro de texto"/>
          <p:cNvSpPr txBox="1">
            <a:spLocks noChangeArrowheads="1"/>
          </p:cNvSpPr>
          <p:nvPr/>
        </p:nvSpPr>
        <p:spPr bwMode="auto">
          <a:xfrm rot="20132112">
            <a:off x="6086814" y="287878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 acceso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4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53</Words>
  <Application>Microsoft Office PowerPoint</Application>
  <PresentationFormat>Presentación en pantalla 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8</cp:revision>
  <dcterms:created xsi:type="dcterms:W3CDTF">2016-03-11T05:10:18Z</dcterms:created>
  <dcterms:modified xsi:type="dcterms:W3CDTF">2016-03-11T06:31:48Z</dcterms:modified>
</cp:coreProperties>
</file>