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02d9efe6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02d9efe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02d9efe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02d9efe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02d9efe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02d9efe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02d9efe6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02d9efe6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02d9efe6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02d9efe6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02d9efe6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02d9efe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02e4c74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02e4c74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09461f3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09461f3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9461f38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09461f38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09461f38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09461f38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09461f38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09461f38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09461f38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09461f38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02d9efe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02d9efe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02d9efe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02d9efe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02d9efe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02d9efe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02d9efe6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02d9efe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Plan </a:t>
            </a:r>
            <a:r>
              <a:rPr b="1" lang="en"/>
              <a:t>Pack</a:t>
            </a:r>
            <a:r>
              <a:rPr b="1" lang="en"/>
              <a:t> Repeat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Jenelee Adames,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Maram Alroshoud, Saransh Ahlawat, Sai Kondapalli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Architecture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deployment architecture will use the following components: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Underlying infrastructure: AWS, GCP, or Azure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22860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Cloud based server instances will contain the front-end app and back-end microservices</a:t>
            </a:r>
            <a:endParaRPr b="1" sz="12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819150" y="828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819150" y="1443650"/>
            <a:ext cx="7505700" cy="29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Front-end: Angular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Back-end: Java or Node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Database: MongoDB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Version Control: GitHub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CI Tool: Travis CI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CD Tool: Jenkins with Docker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Hosting Cloud Provider: AWS, GCP, or Azure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Concerns - Usability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750000" y="1394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Response Time: 			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120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➢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App’s UI navigation shall not take more than 2 seconds under normal operating conditions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➢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multimedia (photos) shall take no longer than 1 minute to render and process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➢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app shall process service requests ( CRUD operations Itineraries) in less than 5 seconds under heavy operating conditions. 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➢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app shall update budget automatically in 2 second after the user committed changes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Concerns - Security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767275" y="142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Authentication: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120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➢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app shall ask user to register for using the app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➢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app shall ask user to enter username and password for login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➢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app shall verify the user password and username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➢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Every request to the server must contain JWT tokens to validate the user session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Concerns - Quality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767275" y="142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Availability: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application shall be accessible from any location by using the web-app while having internet access 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Development tool stack &amp; processes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724050" y="1567150"/>
            <a:ext cx="7505700" cy="29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VSCode or Eclipse for IDE (front-end and back-end with popular IDE extensions)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 terminal as well as desktop client for committing changes fast enough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Augury chrome extension for quickly debugging Angular application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Postman for validating backend responses without using the UI</a:t>
            </a:r>
            <a:endParaRPr sz="12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</a:t>
            </a:r>
            <a:r>
              <a:rPr lang="en"/>
              <a:t>approaches</a:t>
            </a:r>
            <a:r>
              <a:rPr lang="en"/>
              <a:t> 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Automated unit tests using Mocha, and Jasmine as part of the CI pipeline</a:t>
            </a:r>
            <a:endParaRPr sz="18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Regression testing</a:t>
            </a:r>
            <a:endParaRPr sz="18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System testing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Questions / Suggestion?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393925" y="399975"/>
            <a:ext cx="6366900" cy="3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vision: </a:t>
            </a: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build a platform that provides end users with the best itinerary plan with regards to a location.</a:t>
            </a: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Why this project is meaningful? </a:t>
            </a: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project is meaningful to our group because we all share a passion for traveling. One can enjoy traveling more when planning becomes easier and less tedious. Just by a few clicks our users will create an amazing itinerary using google maps. Moreover, users will be able to see the itineraries published by other users to quick recommendations.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does our project make the customer's world a better place? </a:t>
            </a:r>
            <a:endParaRPr b="1" sz="2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21800"/>
            <a:ext cx="7301100" cy="12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customers will be world travelers. Traveling makes the world a better place because of endless reasons, such as travel is a learning experience and it also forces you to examine yourself. This project will promote tourism around the world, which is a powerful economic force. Also, it </a:t>
            </a:r>
            <a:r>
              <a:rPr lang="en" sz="18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will allow users to understand the world a little better </a:t>
            </a: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the differences in culture and languages are to be embraced and not feared.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 features that we are going to be delivering(with priority):</a:t>
            </a:r>
            <a:endParaRPr b="1" sz="2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Onboarding and Authentication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Search Capability using Google Maps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Creating and saving itineraries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Copying public itineraries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Budget Tracking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Email Reminders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Requirement gathering using User stories: </a:t>
            </a:r>
            <a:endParaRPr b="1" sz="2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should be able to sign-up into the application </a:t>
            </a:r>
            <a:endParaRPr sz="1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should be able to login to the application</a:t>
            </a:r>
            <a:endParaRPr sz="1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should be able to plan my itinerary based on another traveler post</a:t>
            </a:r>
            <a:endParaRPr sz="1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should be able to create and customize my itinerary </a:t>
            </a:r>
            <a:endParaRPr sz="1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should be able to track my budget based on my trips </a:t>
            </a:r>
            <a:endParaRPr sz="1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should be able to  receive reminders about my upcoming trips </a:t>
            </a:r>
            <a:endParaRPr sz="1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should be able to find places to visit through the Google Maps API</a:t>
            </a:r>
            <a:endParaRPr sz="1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should  be able to publish my itinerary globally</a:t>
            </a:r>
            <a:endParaRPr sz="1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should be able to rate published itineraries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19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&amp; Design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Major components (highest to lowest)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819150" y="1688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Budget service handler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Request authentication handler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Itinerary handler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Email handler service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Search capability handler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400038" y="355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Logical (conceptual) architecture</a:t>
            </a:r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50" y="900100"/>
            <a:ext cx="6316849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Physical architecture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application will be deployed on a cloud provider service using cloud based server instance (such as EC2 on AWS, or instances or Azure or GCP)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