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9461f38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9461f3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9461f38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9461f3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9461f3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9461f3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9461f38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09461f38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9461f3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9461f3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 Pack Repeat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Jenelee Adames,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Maram Alroshoud, Saransh Ahlawat, Sai Kondapalli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93925" y="399975"/>
            <a:ext cx="6366900" cy="3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vision: </a:t>
            </a: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build a platform that caters end users with the best itinerary plan with regards to a location.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this project is meaningful? </a:t>
            </a: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project is meaningful to our group because we all share a passion for traveling. One can enjoy traveling more when planning becomes easier and less tedious. Just by a few clicks our users will create an amazing itinerary using google maps. Moreover, users will be able to see the itineraries published by other users to quick recommendations.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does your project make the customer's world a better place? </a:t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21800"/>
            <a:ext cx="73011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customers will be world travelers. Traveling makes the world a better place because of endless reasons, such as travel is a learning experience and it also forces you to examine yourself. This project will promote tourism around the world, which is a powerful economic force. Also, it will allow users to understand the world a little better and the differences in culture and languages are to be embraced and not feared.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 Features that we are going to be delivering(with priority):</a:t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Onboarding and Authentication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 Capability using Google Maps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Creating and saving itineraries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Copying public itineraries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Budget Tracking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Email Reminders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Requirement gathering using User stories: </a:t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sign-up into the application 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login to the application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plan my itinerary based on another traveler post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create and customize my itinerary 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track my budget based on my trips 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 receive reminders about my upcoming trips 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find places to visit through the Google Maps API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 be able to publish my itinerary globally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rate published itineraries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Questions / Suggestion?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