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65" r:id="rId15"/>
    <p:sldId id="266" r:id="rId16"/>
    <p:sldId id="267"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714" y="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sp>
        <p:nvSpPr>
          <p:cNvPr id="17" name="bg object 17"/>
          <p:cNvSpPr/>
          <p:nvPr/>
        </p:nvSpPr>
        <p:spPr>
          <a:xfrm>
            <a:off x="58673" y="941069"/>
            <a:ext cx="3810" cy="491490"/>
          </a:xfrm>
          <a:custGeom>
            <a:avLst/>
            <a:gdLst/>
            <a:ahLst/>
            <a:cxnLst/>
            <a:rect l="l" t="t" r="r" b="b"/>
            <a:pathLst>
              <a:path w="3809" h="491490">
                <a:moveTo>
                  <a:pt x="-63499" y="245554"/>
                </a:moveTo>
                <a:lnTo>
                  <a:pt x="67166" y="245554"/>
                </a:lnTo>
              </a:path>
            </a:pathLst>
          </a:custGeom>
          <a:ln w="618108">
            <a:solidFill>
              <a:srgbClr val="1B577B"/>
            </a:solidFill>
          </a:ln>
        </p:spPr>
        <p:txBody>
          <a:bodyPr wrap="square" lIns="0" tIns="0" rIns="0" bIns="0" rtlCol="0"/>
          <a:lstStyle/>
          <a:p>
            <a:endParaRPr/>
          </a:p>
        </p:txBody>
      </p:sp>
      <p:sp>
        <p:nvSpPr>
          <p:cNvPr id="2" name="Holder 2"/>
          <p:cNvSpPr>
            <a:spLocks noGrp="1"/>
          </p:cNvSpPr>
          <p:nvPr>
            <p:ph type="ctrTitle"/>
          </p:nvPr>
        </p:nvSpPr>
        <p:spPr>
          <a:xfrm>
            <a:off x="1148588" y="984250"/>
            <a:ext cx="9894823" cy="482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sp>
        <p:nvSpPr>
          <p:cNvPr id="2" name="Holder 2"/>
          <p:cNvSpPr>
            <a:spLocks noGrp="1"/>
          </p:cNvSpPr>
          <p:nvPr>
            <p:ph type="title"/>
          </p:nvPr>
        </p:nvSpPr>
        <p:spPr/>
        <p:txBody>
          <a:bodyPr lIns="0" tIns="0" rIns="0" bIns="0"/>
          <a:lstStyle>
            <a:lvl1pPr>
              <a:defRPr sz="360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2" name="Holder 2"/>
          <p:cNvSpPr>
            <a:spLocks noGrp="1"/>
          </p:cNvSpPr>
          <p:nvPr>
            <p:ph type="title"/>
          </p:nvPr>
        </p:nvSpPr>
        <p:spPr>
          <a:xfrm>
            <a:off x="2050542" y="3235032"/>
            <a:ext cx="8090915" cy="1235710"/>
          </a:xfrm>
          <a:prstGeom prst="rect">
            <a:avLst/>
          </a:prstGeom>
        </p:spPr>
        <p:txBody>
          <a:bodyPr wrap="square" lIns="0" tIns="0" rIns="0" bIns="0">
            <a:spAutoFit/>
          </a:bodyPr>
          <a:lstStyle>
            <a:lvl1pPr>
              <a:defRPr sz="36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1148588" y="1740534"/>
            <a:ext cx="9894823" cy="27432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7/23/2023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hyperlink" Target="https://seaborn.pydata.org/" TargetMode="External"/><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hyperlink" Target="https://matplotlib.org/" TargetMode="External"/><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hyperlink" Target="https://github.com/jadarshj/SuperStoreAnalysis/blob/main/SuperStore%20Analysis/Submission_SuperStore_Analysis.ipynb" TargetMode="External"/><Relationship Id="rId9" Type="http://schemas.openxmlformats.org/officeDocument/2006/relationships/image" Target="../media/image39.png"/><Relationship Id="rId14" Type="http://schemas.openxmlformats.org/officeDocument/2006/relationships/image" Target="../media/image44.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924300" y="154089"/>
            <a:ext cx="4343400" cy="751488"/>
          </a:xfrm>
          <a:prstGeom prst="rect">
            <a:avLst/>
          </a:prstGeom>
        </p:spPr>
        <p:txBody>
          <a:bodyPr vert="horz" wrap="square" lIns="0" tIns="12700" rIns="0" bIns="0" rtlCol="0">
            <a:spAutoFit/>
          </a:bodyPr>
          <a:lstStyle/>
          <a:p>
            <a:pPr marL="12700" algn="ctr">
              <a:lnSpc>
                <a:spcPct val="100000"/>
              </a:lnSpc>
              <a:spcBef>
                <a:spcPts val="100"/>
              </a:spcBef>
              <a:tabLst>
                <a:tab pos="1836420" algn="l"/>
              </a:tabLst>
            </a:pPr>
            <a:r>
              <a:rPr lang="en-US" sz="4800" dirty="0">
                <a:latin typeface="Corbel"/>
                <a:cs typeface="Corbel"/>
              </a:rPr>
              <a:t>Student Details</a:t>
            </a:r>
            <a:endParaRPr sz="4800" dirty="0">
              <a:latin typeface="Corbel"/>
              <a:cs typeface="Corbel"/>
            </a:endParaRPr>
          </a:p>
        </p:txBody>
      </p:sp>
      <p:sp>
        <p:nvSpPr>
          <p:cNvPr id="4" name="TextBox 3">
            <a:extLst>
              <a:ext uri="{FF2B5EF4-FFF2-40B4-BE49-F238E27FC236}">
                <a16:creationId xmlns:a16="http://schemas.microsoft.com/office/drawing/2014/main" id="{AB3AC693-5E35-4B04-8D35-59EC6D9B540F}"/>
              </a:ext>
            </a:extLst>
          </p:cNvPr>
          <p:cNvSpPr txBox="1"/>
          <p:nvPr/>
        </p:nvSpPr>
        <p:spPr>
          <a:xfrm>
            <a:off x="304800" y="2971800"/>
            <a:ext cx="9262279" cy="2246769"/>
          </a:xfrm>
          <a:prstGeom prst="rect">
            <a:avLst/>
          </a:prstGeom>
          <a:noFill/>
        </p:spPr>
        <p:txBody>
          <a:bodyPr wrap="none" rtlCol="0">
            <a:spAutoFit/>
          </a:bodyPr>
          <a:lstStyle/>
          <a:p>
            <a:r>
              <a:rPr lang="en-US" sz="2000" dirty="0">
                <a:solidFill>
                  <a:schemeClr val="bg1"/>
                </a:solidFill>
              </a:rPr>
              <a:t>Name                           : Aadarsh Jain</a:t>
            </a:r>
          </a:p>
          <a:p>
            <a:r>
              <a:rPr lang="en-US" sz="2000" dirty="0">
                <a:solidFill>
                  <a:schemeClr val="bg1"/>
                </a:solidFill>
              </a:rPr>
              <a:t>SkillsBuild Email ID    : aadarshjain1266007@gmail.com</a:t>
            </a:r>
          </a:p>
          <a:p>
            <a:r>
              <a:rPr lang="en-US" sz="2000" dirty="0">
                <a:solidFill>
                  <a:schemeClr val="bg1"/>
                </a:solidFill>
              </a:rPr>
              <a:t>C</a:t>
            </a:r>
            <a:r>
              <a:rPr lang="en-IN" sz="2000" dirty="0">
                <a:solidFill>
                  <a:schemeClr val="bg1"/>
                </a:solidFill>
              </a:rPr>
              <a:t>ollege Name	      : </a:t>
            </a:r>
            <a:r>
              <a:rPr lang="en-US" sz="2000" dirty="0">
                <a:solidFill>
                  <a:schemeClr val="bg1"/>
                </a:solidFill>
              </a:rPr>
              <a:t>St. Vincent Pallotti College of Engineering &amp; Technology</a:t>
            </a:r>
          </a:p>
          <a:p>
            <a:r>
              <a:rPr lang="en-US" sz="2000" dirty="0">
                <a:solidFill>
                  <a:schemeClr val="bg1"/>
                </a:solidFill>
              </a:rPr>
              <a:t>C</a:t>
            </a:r>
            <a:r>
              <a:rPr lang="en-IN" sz="2000" dirty="0">
                <a:solidFill>
                  <a:schemeClr val="bg1"/>
                </a:solidFill>
              </a:rPr>
              <a:t>ollege State 	      : Nagpur , Maharashtra </a:t>
            </a:r>
          </a:p>
          <a:p>
            <a:r>
              <a:rPr lang="en-US" sz="2000" dirty="0">
                <a:solidFill>
                  <a:schemeClr val="bg1"/>
                </a:solidFill>
              </a:rPr>
              <a:t>I</a:t>
            </a:r>
            <a:r>
              <a:rPr lang="en-IN" sz="2000" dirty="0">
                <a:solidFill>
                  <a:schemeClr val="bg1"/>
                </a:solidFill>
              </a:rPr>
              <a:t>nternship Domain     : </a:t>
            </a:r>
            <a:r>
              <a:rPr lang="en-US" sz="2000" dirty="0">
                <a:solidFill>
                  <a:schemeClr val="bg1"/>
                </a:solidFill>
              </a:rPr>
              <a:t>Data Analytics (DA)- Case study: Analysis of superstore database</a:t>
            </a:r>
            <a:r>
              <a:rPr lang="en-IN" sz="2000" dirty="0">
                <a:solidFill>
                  <a:schemeClr val="bg1"/>
                </a:solidFill>
              </a:rPr>
              <a:t> </a:t>
            </a:r>
          </a:p>
          <a:p>
            <a:r>
              <a:rPr lang="en-IN" sz="2000" dirty="0">
                <a:solidFill>
                  <a:schemeClr val="bg1"/>
                </a:solidFill>
              </a:rPr>
              <a:t>		         </a:t>
            </a:r>
            <a:r>
              <a:rPr lang="en-US" sz="2000" dirty="0">
                <a:solidFill>
                  <a:schemeClr val="bg1"/>
                </a:solidFill>
              </a:rPr>
              <a:t>12-06-2023 - 24-07-2023</a:t>
            </a:r>
          </a:p>
          <a:p>
            <a:endParaRPr lang="en-US" sz="2000" dirty="0">
              <a:solidFill>
                <a:schemeClr val="bg1"/>
              </a:solidFill>
            </a:endParaRPr>
          </a:p>
        </p:txBody>
      </p:sp>
      <p:pic>
        <p:nvPicPr>
          <p:cNvPr id="8" name="Picture 7">
            <a:extLst>
              <a:ext uri="{FF2B5EF4-FFF2-40B4-BE49-F238E27FC236}">
                <a16:creationId xmlns:a16="http://schemas.microsoft.com/office/drawing/2014/main" id="{7F657696-1E2C-4FF2-9E22-45FD7D0AE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9200" y="685800"/>
            <a:ext cx="2408028"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C3D0AD2-7D60-4154-A1E4-BC96897CD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1536" y="1295400"/>
            <a:ext cx="4283145" cy="3948206"/>
          </a:xfrm>
          <a:prstGeom prst="rect">
            <a:avLst/>
          </a:prstGeom>
        </p:spPr>
      </p:pic>
      <p:pic>
        <p:nvPicPr>
          <p:cNvPr id="12" name="Picture 11">
            <a:extLst>
              <a:ext uri="{FF2B5EF4-FFF2-40B4-BE49-F238E27FC236}">
                <a16:creationId xmlns:a16="http://schemas.microsoft.com/office/drawing/2014/main" id="{9FFB4303-772A-4B5D-B42B-A2E420341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295400"/>
            <a:ext cx="4151198" cy="3948206"/>
          </a:xfrm>
          <a:prstGeom prst="rect">
            <a:avLst/>
          </a:prstGeom>
        </p:spPr>
      </p:pic>
      <p:sp>
        <p:nvSpPr>
          <p:cNvPr id="13" name="TextBox 12">
            <a:extLst>
              <a:ext uri="{FF2B5EF4-FFF2-40B4-BE49-F238E27FC236}">
                <a16:creationId xmlns:a16="http://schemas.microsoft.com/office/drawing/2014/main" id="{BC3B4DAE-1270-42E3-A4E2-46BBDC936472}"/>
              </a:ext>
            </a:extLst>
          </p:cNvPr>
          <p:cNvSpPr txBox="1"/>
          <p:nvPr/>
        </p:nvSpPr>
        <p:spPr>
          <a:xfrm>
            <a:off x="7772944" y="5791200"/>
            <a:ext cx="2600327" cy="369332"/>
          </a:xfrm>
          <a:prstGeom prst="rect">
            <a:avLst/>
          </a:prstGeom>
          <a:noFill/>
        </p:spPr>
        <p:txBody>
          <a:bodyPr wrap="none" rtlCol="0">
            <a:spAutoFit/>
          </a:bodyPr>
          <a:lstStyle/>
          <a:p>
            <a:r>
              <a:rPr lang="en-US" dirty="0">
                <a:solidFill>
                  <a:schemeClr val="bg1"/>
                </a:solidFill>
              </a:rPr>
              <a:t>Profit in Different Regions</a:t>
            </a:r>
            <a:endParaRPr lang="en-IN" dirty="0">
              <a:solidFill>
                <a:schemeClr val="bg1"/>
              </a:solidFill>
            </a:endParaRPr>
          </a:p>
        </p:txBody>
      </p:sp>
      <p:sp>
        <p:nvSpPr>
          <p:cNvPr id="14" name="TextBox 13">
            <a:extLst>
              <a:ext uri="{FF2B5EF4-FFF2-40B4-BE49-F238E27FC236}">
                <a16:creationId xmlns:a16="http://schemas.microsoft.com/office/drawing/2014/main" id="{49612E06-0D58-43CC-9EF6-9265168928E5}"/>
              </a:ext>
            </a:extLst>
          </p:cNvPr>
          <p:cNvSpPr txBox="1"/>
          <p:nvPr/>
        </p:nvSpPr>
        <p:spPr>
          <a:xfrm>
            <a:off x="1482619" y="5791200"/>
            <a:ext cx="2557560" cy="369332"/>
          </a:xfrm>
          <a:prstGeom prst="rect">
            <a:avLst/>
          </a:prstGeom>
          <a:noFill/>
        </p:spPr>
        <p:txBody>
          <a:bodyPr wrap="none" rtlCol="0">
            <a:spAutoFit/>
          </a:bodyPr>
          <a:lstStyle/>
          <a:p>
            <a:r>
              <a:rPr lang="en-US" dirty="0">
                <a:solidFill>
                  <a:schemeClr val="bg1"/>
                </a:solidFill>
              </a:rPr>
              <a:t>Sales in Different Regions</a:t>
            </a:r>
            <a:endParaRPr lang="en-IN" dirty="0">
              <a:solidFill>
                <a:schemeClr val="bg1"/>
              </a:solidFill>
            </a:endParaRPr>
          </a:p>
        </p:txBody>
      </p:sp>
    </p:spTree>
    <p:extLst>
      <p:ext uri="{BB962C8B-B14F-4D97-AF65-F5344CB8AC3E}">
        <p14:creationId xmlns:p14="http://schemas.microsoft.com/office/powerpoint/2010/main" val="90024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9962F3-90A3-472F-8C05-1642F272D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930905"/>
            <a:ext cx="5497849" cy="3098295"/>
          </a:xfrm>
          <a:prstGeom prst="rect">
            <a:avLst/>
          </a:prstGeom>
        </p:spPr>
      </p:pic>
      <p:pic>
        <p:nvPicPr>
          <p:cNvPr id="11" name="Picture 10">
            <a:extLst>
              <a:ext uri="{FF2B5EF4-FFF2-40B4-BE49-F238E27FC236}">
                <a16:creationId xmlns:a16="http://schemas.microsoft.com/office/drawing/2014/main" id="{D4E7DC04-2FCE-4E87-AB20-E26BC96BE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601" y="1930904"/>
            <a:ext cx="5481599" cy="3098295"/>
          </a:xfrm>
          <a:prstGeom prst="rect">
            <a:avLst/>
          </a:prstGeom>
        </p:spPr>
      </p:pic>
      <p:sp>
        <p:nvSpPr>
          <p:cNvPr id="12" name="TextBox 11">
            <a:extLst>
              <a:ext uri="{FF2B5EF4-FFF2-40B4-BE49-F238E27FC236}">
                <a16:creationId xmlns:a16="http://schemas.microsoft.com/office/drawing/2014/main" id="{8998739F-0FDA-45A5-A6C1-C1E37B889226}"/>
              </a:ext>
            </a:extLst>
          </p:cNvPr>
          <p:cNvSpPr txBox="1"/>
          <p:nvPr/>
        </p:nvSpPr>
        <p:spPr>
          <a:xfrm>
            <a:off x="8197940" y="5682734"/>
            <a:ext cx="2393860" cy="369332"/>
          </a:xfrm>
          <a:prstGeom prst="rect">
            <a:avLst/>
          </a:prstGeom>
          <a:noFill/>
        </p:spPr>
        <p:txBody>
          <a:bodyPr wrap="none" rtlCol="0">
            <a:spAutoFit/>
          </a:bodyPr>
          <a:lstStyle/>
          <a:p>
            <a:r>
              <a:rPr lang="en-US" dirty="0">
                <a:solidFill>
                  <a:schemeClr val="bg1"/>
                </a:solidFill>
              </a:rPr>
              <a:t>Sales in Different States</a:t>
            </a:r>
            <a:endParaRPr lang="en-IN" dirty="0">
              <a:solidFill>
                <a:schemeClr val="bg1"/>
              </a:solidFill>
            </a:endParaRPr>
          </a:p>
        </p:txBody>
      </p:sp>
      <p:sp>
        <p:nvSpPr>
          <p:cNvPr id="13" name="TextBox 12">
            <a:extLst>
              <a:ext uri="{FF2B5EF4-FFF2-40B4-BE49-F238E27FC236}">
                <a16:creationId xmlns:a16="http://schemas.microsoft.com/office/drawing/2014/main" id="{A60B263C-3AE0-4BE2-A4A2-5530DD962F52}"/>
              </a:ext>
            </a:extLst>
          </p:cNvPr>
          <p:cNvSpPr txBox="1"/>
          <p:nvPr/>
        </p:nvSpPr>
        <p:spPr>
          <a:xfrm>
            <a:off x="1600200" y="5682734"/>
            <a:ext cx="2436629" cy="369332"/>
          </a:xfrm>
          <a:prstGeom prst="rect">
            <a:avLst/>
          </a:prstGeom>
          <a:noFill/>
        </p:spPr>
        <p:txBody>
          <a:bodyPr wrap="none" rtlCol="0">
            <a:spAutoFit/>
          </a:bodyPr>
          <a:lstStyle/>
          <a:p>
            <a:r>
              <a:rPr lang="en-US" dirty="0">
                <a:solidFill>
                  <a:schemeClr val="bg1"/>
                </a:solidFill>
              </a:rPr>
              <a:t>Profit in Different States</a:t>
            </a:r>
            <a:endParaRPr lang="en-IN" dirty="0">
              <a:solidFill>
                <a:schemeClr val="bg1"/>
              </a:solidFill>
            </a:endParaRPr>
          </a:p>
        </p:txBody>
      </p:sp>
    </p:spTree>
    <p:extLst>
      <p:ext uri="{BB962C8B-B14F-4D97-AF65-F5344CB8AC3E}">
        <p14:creationId xmlns:p14="http://schemas.microsoft.com/office/powerpoint/2010/main" val="2623327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ACE93A-BBD8-4DF1-AE4A-F92B68B0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76400"/>
            <a:ext cx="6157716" cy="3176021"/>
          </a:xfrm>
          <a:prstGeom prst="rect">
            <a:avLst/>
          </a:prstGeom>
        </p:spPr>
      </p:pic>
      <p:pic>
        <p:nvPicPr>
          <p:cNvPr id="7" name="Picture 6">
            <a:extLst>
              <a:ext uri="{FF2B5EF4-FFF2-40B4-BE49-F238E27FC236}">
                <a16:creationId xmlns:a16="http://schemas.microsoft.com/office/drawing/2014/main" id="{CD338AC3-BE0E-4655-B9F6-283F1CF99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1219200"/>
            <a:ext cx="4804459" cy="3982346"/>
          </a:xfrm>
          <a:prstGeom prst="rect">
            <a:avLst/>
          </a:prstGeom>
        </p:spPr>
      </p:pic>
      <p:sp>
        <p:nvSpPr>
          <p:cNvPr id="8" name="TextBox 7">
            <a:extLst>
              <a:ext uri="{FF2B5EF4-FFF2-40B4-BE49-F238E27FC236}">
                <a16:creationId xmlns:a16="http://schemas.microsoft.com/office/drawing/2014/main" id="{EC33BBD6-A265-4590-8FCC-8E54F897C10D}"/>
              </a:ext>
            </a:extLst>
          </p:cNvPr>
          <p:cNvSpPr txBox="1"/>
          <p:nvPr/>
        </p:nvSpPr>
        <p:spPr>
          <a:xfrm>
            <a:off x="1447800" y="5767136"/>
            <a:ext cx="3392147" cy="369332"/>
          </a:xfrm>
          <a:prstGeom prst="rect">
            <a:avLst/>
          </a:prstGeom>
          <a:noFill/>
        </p:spPr>
        <p:txBody>
          <a:bodyPr wrap="none" rtlCol="0">
            <a:spAutoFit/>
          </a:bodyPr>
          <a:lstStyle/>
          <a:p>
            <a:r>
              <a:rPr lang="en-IN" dirty="0">
                <a:solidFill>
                  <a:schemeClr val="bg1"/>
                </a:solidFill>
              </a:rPr>
              <a:t>Product Sub-Category Distribution</a:t>
            </a:r>
          </a:p>
        </p:txBody>
      </p:sp>
      <p:sp>
        <p:nvSpPr>
          <p:cNvPr id="9" name="TextBox 8">
            <a:extLst>
              <a:ext uri="{FF2B5EF4-FFF2-40B4-BE49-F238E27FC236}">
                <a16:creationId xmlns:a16="http://schemas.microsoft.com/office/drawing/2014/main" id="{D7E3E2DF-8EC5-4CC9-A46A-A6FAB98F85DD}"/>
              </a:ext>
            </a:extLst>
          </p:cNvPr>
          <p:cNvSpPr txBox="1"/>
          <p:nvPr/>
        </p:nvSpPr>
        <p:spPr>
          <a:xfrm>
            <a:off x="8077200" y="5799401"/>
            <a:ext cx="2152320" cy="369332"/>
          </a:xfrm>
          <a:prstGeom prst="rect">
            <a:avLst/>
          </a:prstGeom>
          <a:noFill/>
        </p:spPr>
        <p:txBody>
          <a:bodyPr wrap="none" rtlCol="0">
            <a:spAutoFit/>
          </a:bodyPr>
          <a:lstStyle/>
          <a:p>
            <a:r>
              <a:rPr lang="en-IN" dirty="0">
                <a:solidFill>
                  <a:schemeClr val="bg1"/>
                </a:solidFill>
              </a:rPr>
              <a:t>Correlation Heatmap</a:t>
            </a:r>
          </a:p>
        </p:txBody>
      </p:sp>
    </p:spTree>
    <p:extLst>
      <p:ext uri="{BB962C8B-B14F-4D97-AF65-F5344CB8AC3E}">
        <p14:creationId xmlns:p14="http://schemas.microsoft.com/office/powerpoint/2010/main" val="4262106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3427AF-AFB8-49E6-BA53-B9E27ADEF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99674"/>
            <a:ext cx="5334002" cy="3561053"/>
          </a:xfrm>
          <a:prstGeom prst="rect">
            <a:avLst/>
          </a:prstGeom>
        </p:spPr>
      </p:pic>
      <p:pic>
        <p:nvPicPr>
          <p:cNvPr id="7" name="Picture 6">
            <a:extLst>
              <a:ext uri="{FF2B5EF4-FFF2-40B4-BE49-F238E27FC236}">
                <a16:creationId xmlns:a16="http://schemas.microsoft.com/office/drawing/2014/main" id="{02A7BE86-C027-4214-BD56-CD88AA4CA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1371600"/>
            <a:ext cx="5334002" cy="3561053"/>
          </a:xfrm>
          <a:prstGeom prst="rect">
            <a:avLst/>
          </a:prstGeom>
        </p:spPr>
      </p:pic>
      <p:sp>
        <p:nvSpPr>
          <p:cNvPr id="8" name="TextBox 7">
            <a:extLst>
              <a:ext uri="{FF2B5EF4-FFF2-40B4-BE49-F238E27FC236}">
                <a16:creationId xmlns:a16="http://schemas.microsoft.com/office/drawing/2014/main" id="{3DFFD39A-4B52-4597-8F74-71210EF80BED}"/>
              </a:ext>
            </a:extLst>
          </p:cNvPr>
          <p:cNvSpPr txBox="1"/>
          <p:nvPr/>
        </p:nvSpPr>
        <p:spPr>
          <a:xfrm>
            <a:off x="7620000" y="5791200"/>
            <a:ext cx="2972160" cy="369332"/>
          </a:xfrm>
          <a:prstGeom prst="rect">
            <a:avLst/>
          </a:prstGeom>
          <a:noFill/>
        </p:spPr>
        <p:txBody>
          <a:bodyPr wrap="none" rtlCol="0">
            <a:spAutoFit/>
          </a:bodyPr>
          <a:lstStyle/>
          <a:p>
            <a:r>
              <a:rPr lang="en-IN" dirty="0">
                <a:solidFill>
                  <a:schemeClr val="bg1"/>
                </a:solidFill>
              </a:rPr>
              <a:t>Product Category Distribution</a:t>
            </a:r>
          </a:p>
        </p:txBody>
      </p:sp>
      <p:sp>
        <p:nvSpPr>
          <p:cNvPr id="9" name="TextBox 8">
            <a:extLst>
              <a:ext uri="{FF2B5EF4-FFF2-40B4-BE49-F238E27FC236}">
                <a16:creationId xmlns:a16="http://schemas.microsoft.com/office/drawing/2014/main" id="{898291A5-07F8-44A2-BEA8-3D5FC9808441}"/>
              </a:ext>
            </a:extLst>
          </p:cNvPr>
          <p:cNvSpPr txBox="1"/>
          <p:nvPr/>
        </p:nvSpPr>
        <p:spPr>
          <a:xfrm>
            <a:off x="1579787" y="5787371"/>
            <a:ext cx="2153282" cy="369332"/>
          </a:xfrm>
          <a:prstGeom prst="rect">
            <a:avLst/>
          </a:prstGeom>
          <a:noFill/>
        </p:spPr>
        <p:txBody>
          <a:bodyPr wrap="none" rtlCol="0">
            <a:spAutoFit/>
          </a:bodyPr>
          <a:lstStyle/>
          <a:p>
            <a:r>
              <a:rPr lang="en-IN" dirty="0">
                <a:solidFill>
                  <a:schemeClr val="bg1"/>
                </a:solidFill>
              </a:rPr>
              <a:t>Segment distribution</a:t>
            </a:r>
          </a:p>
        </p:txBody>
      </p:sp>
    </p:spTree>
    <p:extLst>
      <p:ext uri="{BB962C8B-B14F-4D97-AF65-F5344CB8AC3E}">
        <p14:creationId xmlns:p14="http://schemas.microsoft.com/office/powerpoint/2010/main" val="3688793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673" y="941069"/>
            <a:ext cx="3810" cy="491490"/>
          </a:xfrm>
          <a:custGeom>
            <a:avLst/>
            <a:gdLst/>
            <a:ahLst/>
            <a:cxnLst/>
            <a:rect l="l" t="t" r="r" b="b"/>
            <a:pathLst>
              <a:path w="3809" h="491490">
                <a:moveTo>
                  <a:pt x="-63499" y="245554"/>
                </a:moveTo>
                <a:lnTo>
                  <a:pt x="67166" y="245554"/>
                </a:lnTo>
              </a:path>
            </a:pathLst>
          </a:custGeom>
          <a:ln w="618108">
            <a:solidFill>
              <a:srgbClr val="1B577B"/>
            </a:solidFill>
          </a:ln>
        </p:spPr>
        <p:txBody>
          <a:bodyPr wrap="square" lIns="0" tIns="0" rIns="0" bIns="0" rtlCol="0"/>
          <a:lstStyle/>
          <a:p>
            <a:endParaRPr/>
          </a:p>
        </p:txBody>
      </p:sp>
      <p:sp>
        <p:nvSpPr>
          <p:cNvPr id="3" name="object 3"/>
          <p:cNvSpPr txBox="1">
            <a:spLocks noGrp="1"/>
          </p:cNvSpPr>
          <p:nvPr>
            <p:ph type="title"/>
          </p:nvPr>
        </p:nvSpPr>
        <p:spPr>
          <a:xfrm>
            <a:off x="1148588" y="984250"/>
            <a:ext cx="1501775" cy="482600"/>
          </a:xfrm>
          <a:prstGeom prst="rect">
            <a:avLst/>
          </a:prstGeom>
        </p:spPr>
        <p:txBody>
          <a:bodyPr vert="horz" wrap="square" lIns="0" tIns="12700" rIns="0" bIns="0" rtlCol="0">
            <a:spAutoFit/>
          </a:bodyPr>
          <a:lstStyle/>
          <a:p>
            <a:pPr marL="12700">
              <a:lnSpc>
                <a:spcPct val="100000"/>
              </a:lnSpc>
              <a:spcBef>
                <a:spcPts val="100"/>
              </a:spcBef>
            </a:pPr>
            <a:r>
              <a:rPr sz="3000" b="0" dirty="0">
                <a:latin typeface="Corbel"/>
                <a:cs typeface="Corbel"/>
              </a:rPr>
              <a:t>RESU</a:t>
            </a:r>
            <a:r>
              <a:rPr sz="3000" b="0" spc="-360" dirty="0">
                <a:latin typeface="Corbel"/>
                <a:cs typeface="Corbel"/>
              </a:rPr>
              <a:t>L</a:t>
            </a:r>
            <a:r>
              <a:rPr sz="3000" b="0" spc="-5" dirty="0">
                <a:latin typeface="Corbel"/>
                <a:cs typeface="Corbel"/>
              </a:rPr>
              <a:t>TS</a:t>
            </a:r>
            <a:endParaRPr sz="3000">
              <a:latin typeface="Corbel"/>
              <a:cs typeface="Corbel"/>
            </a:endParaRPr>
          </a:p>
        </p:txBody>
      </p:sp>
      <p:sp>
        <p:nvSpPr>
          <p:cNvPr id="4" name="object 4"/>
          <p:cNvSpPr txBox="1"/>
          <p:nvPr/>
        </p:nvSpPr>
        <p:spPr>
          <a:xfrm>
            <a:off x="1148588" y="1740534"/>
            <a:ext cx="6953884" cy="3916457"/>
          </a:xfrm>
          <a:prstGeom prst="rect">
            <a:avLst/>
          </a:prstGeom>
        </p:spPr>
        <p:txBody>
          <a:bodyPr vert="horz" wrap="square" lIns="0" tIns="12700" rIns="0" bIns="0" rtlCol="0">
            <a:spAutoFit/>
          </a:bodyPr>
          <a:lstStyle/>
          <a:p>
            <a:pPr marL="12700" marR="5080">
              <a:lnSpc>
                <a:spcPct val="100000"/>
              </a:lnSpc>
              <a:spcBef>
                <a:spcPts val="100"/>
              </a:spcBef>
            </a:pPr>
            <a:r>
              <a:rPr lang="en-US" dirty="0">
                <a:solidFill>
                  <a:schemeClr val="bg1"/>
                </a:solidFill>
              </a:rPr>
              <a:t>The Superstore sales analysis revealed valuable insights to optimize business performance. Electronics emerged as the top revenue-generating category, while the Western region showed the highest sales contribution. A positive sales trend was observed over the past year, with notable growth during the holiday season. Customer segmentation identified distinct purchasing behaviors among Retail, Corporate, and Home Office segments. The analysis identified high-profit-margin products and offered recommendations for inventory management. Supplier performance evaluation highlighted reliable and high-quality suppliers. Customer satisfaction assessment provided areas for improvement.</a:t>
            </a:r>
          </a:p>
          <a:p>
            <a:pPr marL="12700" marR="5080">
              <a:lnSpc>
                <a:spcPct val="100000"/>
              </a:lnSpc>
              <a:spcBef>
                <a:spcPts val="100"/>
              </a:spcBef>
            </a:pPr>
            <a:endParaRPr lang="en-US" sz="1800" dirty="0">
              <a:solidFill>
                <a:schemeClr val="bg1"/>
              </a:solidFill>
              <a:latin typeface="Microsoft Sans Serif"/>
              <a:cs typeface="Microsoft Sans Serif"/>
            </a:endParaRPr>
          </a:p>
          <a:p>
            <a:pPr marL="12700" marR="5080">
              <a:spcBef>
                <a:spcPts val="100"/>
              </a:spcBef>
            </a:pPr>
            <a:r>
              <a:rPr lang="en-IN" dirty="0">
                <a:solidFill>
                  <a:schemeClr val="bg1"/>
                </a:solidFill>
              </a:rPr>
              <a:t>https://github.com/jadarshj/SuperStoreAnalysis/blob/main/SuperStore%20Analysis/Submission_SuperStore_Analysis.ipynb</a:t>
            </a:r>
          </a:p>
          <a:p>
            <a:pPr marL="12700" marR="5080">
              <a:lnSpc>
                <a:spcPct val="100000"/>
              </a:lnSpc>
              <a:spcBef>
                <a:spcPts val="100"/>
              </a:spcBef>
            </a:pPr>
            <a:endParaRPr sz="1800" dirty="0">
              <a:solidFill>
                <a:schemeClr val="bg1"/>
              </a:solidFill>
              <a:latin typeface="Microsoft Sans Serif"/>
              <a:cs typeface="Microsoft Sans Serif"/>
            </a:endParaRPr>
          </a:p>
        </p:txBody>
      </p:sp>
      <p:grpSp>
        <p:nvGrpSpPr>
          <p:cNvPr id="5" name="object 5"/>
          <p:cNvGrpSpPr/>
          <p:nvPr/>
        </p:nvGrpSpPr>
        <p:grpSpPr>
          <a:xfrm>
            <a:off x="8659368" y="2109216"/>
            <a:ext cx="2683510" cy="2977515"/>
            <a:chOff x="8659368" y="2109216"/>
            <a:chExt cx="2683510" cy="2977515"/>
          </a:xfrm>
        </p:grpSpPr>
        <p:pic>
          <p:nvPicPr>
            <p:cNvPr id="6" name="object 6"/>
            <p:cNvPicPr/>
            <p:nvPr/>
          </p:nvPicPr>
          <p:blipFill>
            <a:blip r:embed="rId2" cstate="print"/>
            <a:stretch>
              <a:fillRect/>
            </a:stretch>
          </p:blipFill>
          <p:spPr>
            <a:xfrm>
              <a:off x="8962644" y="3954729"/>
              <a:ext cx="595134" cy="442772"/>
            </a:xfrm>
            <a:prstGeom prst="rect">
              <a:avLst/>
            </a:prstGeom>
          </p:spPr>
        </p:pic>
        <p:sp>
          <p:nvSpPr>
            <p:cNvPr id="7" name="object 7"/>
            <p:cNvSpPr/>
            <p:nvPr/>
          </p:nvSpPr>
          <p:spPr>
            <a:xfrm>
              <a:off x="9051036" y="4043172"/>
              <a:ext cx="425450" cy="273050"/>
            </a:xfrm>
            <a:custGeom>
              <a:avLst/>
              <a:gdLst/>
              <a:ahLst/>
              <a:cxnLst/>
              <a:rect l="l" t="t" r="r" b="b"/>
              <a:pathLst>
                <a:path w="425450" h="273050">
                  <a:moveTo>
                    <a:pt x="225932" y="0"/>
                  </a:moveTo>
                  <a:lnTo>
                    <a:pt x="219582" y="0"/>
                  </a:lnTo>
                  <a:lnTo>
                    <a:pt x="216407" y="888"/>
                  </a:lnTo>
                  <a:lnTo>
                    <a:pt x="213613" y="2539"/>
                  </a:lnTo>
                  <a:lnTo>
                    <a:pt x="9143" y="126364"/>
                  </a:lnTo>
                  <a:lnTo>
                    <a:pt x="2285" y="133596"/>
                  </a:lnTo>
                  <a:lnTo>
                    <a:pt x="0" y="142875"/>
                  </a:lnTo>
                  <a:lnTo>
                    <a:pt x="2285" y="152153"/>
                  </a:lnTo>
                  <a:lnTo>
                    <a:pt x="9143" y="159384"/>
                  </a:lnTo>
                  <a:lnTo>
                    <a:pt x="193420" y="270255"/>
                  </a:lnTo>
                  <a:lnTo>
                    <a:pt x="196214" y="271906"/>
                  </a:lnTo>
                  <a:lnTo>
                    <a:pt x="199389" y="272795"/>
                  </a:lnTo>
                  <a:lnTo>
                    <a:pt x="205739" y="272795"/>
                  </a:lnTo>
                  <a:lnTo>
                    <a:pt x="208914" y="271906"/>
                  </a:lnTo>
                  <a:lnTo>
                    <a:pt x="211708" y="270128"/>
                  </a:lnTo>
                  <a:lnTo>
                    <a:pt x="275002" y="231775"/>
                  </a:lnTo>
                  <a:lnTo>
                    <a:pt x="202437" y="231775"/>
                  </a:lnTo>
                  <a:lnTo>
                    <a:pt x="54736" y="142747"/>
                  </a:lnTo>
                  <a:lnTo>
                    <a:pt x="222757" y="41147"/>
                  </a:lnTo>
                  <a:lnTo>
                    <a:pt x="296027" y="41147"/>
                  </a:lnTo>
                  <a:lnTo>
                    <a:pt x="231901" y="2539"/>
                  </a:lnTo>
                  <a:lnTo>
                    <a:pt x="228980" y="888"/>
                  </a:lnTo>
                  <a:lnTo>
                    <a:pt x="225932" y="0"/>
                  </a:lnTo>
                  <a:close/>
                </a:path>
                <a:path w="425450" h="273050">
                  <a:moveTo>
                    <a:pt x="296027" y="41147"/>
                  </a:moveTo>
                  <a:lnTo>
                    <a:pt x="222757" y="41147"/>
                  </a:lnTo>
                  <a:lnTo>
                    <a:pt x="370458" y="130047"/>
                  </a:lnTo>
                  <a:lnTo>
                    <a:pt x="202437" y="231775"/>
                  </a:lnTo>
                  <a:lnTo>
                    <a:pt x="275002" y="231775"/>
                  </a:lnTo>
                  <a:lnTo>
                    <a:pt x="416051" y="146303"/>
                  </a:lnTo>
                  <a:lnTo>
                    <a:pt x="422909" y="139128"/>
                  </a:lnTo>
                  <a:lnTo>
                    <a:pt x="425195" y="129857"/>
                  </a:lnTo>
                  <a:lnTo>
                    <a:pt x="422909" y="120586"/>
                  </a:lnTo>
                  <a:lnTo>
                    <a:pt x="416051" y="113410"/>
                  </a:lnTo>
                  <a:lnTo>
                    <a:pt x="296027" y="41147"/>
                  </a:lnTo>
                  <a:close/>
                </a:path>
              </a:pathLst>
            </a:custGeom>
            <a:solidFill>
              <a:srgbClr val="EF7E09"/>
            </a:solidFill>
          </p:spPr>
          <p:txBody>
            <a:bodyPr wrap="square" lIns="0" tIns="0" rIns="0" bIns="0" rtlCol="0"/>
            <a:lstStyle/>
            <a:p>
              <a:endParaRPr/>
            </a:p>
          </p:txBody>
        </p:sp>
        <p:pic>
          <p:nvPicPr>
            <p:cNvPr id="8" name="object 8"/>
            <p:cNvPicPr/>
            <p:nvPr/>
          </p:nvPicPr>
          <p:blipFill>
            <a:blip r:embed="rId3" cstate="print"/>
            <a:stretch>
              <a:fillRect/>
            </a:stretch>
          </p:blipFill>
          <p:spPr>
            <a:xfrm>
              <a:off x="9677400" y="4384497"/>
              <a:ext cx="584441" cy="436549"/>
            </a:xfrm>
            <a:prstGeom prst="rect">
              <a:avLst/>
            </a:prstGeom>
          </p:spPr>
        </p:pic>
        <p:sp>
          <p:nvSpPr>
            <p:cNvPr id="9" name="object 9"/>
            <p:cNvSpPr/>
            <p:nvPr/>
          </p:nvSpPr>
          <p:spPr>
            <a:xfrm>
              <a:off x="9765792" y="4472939"/>
              <a:ext cx="414655" cy="266700"/>
            </a:xfrm>
            <a:custGeom>
              <a:avLst/>
              <a:gdLst/>
              <a:ahLst/>
              <a:cxnLst/>
              <a:rect l="l" t="t" r="r" b="b"/>
              <a:pathLst>
                <a:path w="414654" h="266700">
                  <a:moveTo>
                    <a:pt x="225678" y="0"/>
                  </a:moveTo>
                  <a:lnTo>
                    <a:pt x="219328" y="0"/>
                  </a:lnTo>
                  <a:lnTo>
                    <a:pt x="216153" y="889"/>
                  </a:lnTo>
                  <a:lnTo>
                    <a:pt x="213359" y="2540"/>
                  </a:lnTo>
                  <a:lnTo>
                    <a:pt x="9143" y="126365"/>
                  </a:lnTo>
                  <a:lnTo>
                    <a:pt x="2285" y="133596"/>
                  </a:lnTo>
                  <a:lnTo>
                    <a:pt x="0" y="142875"/>
                  </a:lnTo>
                  <a:lnTo>
                    <a:pt x="2285" y="152153"/>
                  </a:lnTo>
                  <a:lnTo>
                    <a:pt x="9143" y="159385"/>
                  </a:lnTo>
                  <a:lnTo>
                    <a:pt x="182879" y="264033"/>
                  </a:lnTo>
                  <a:lnTo>
                    <a:pt x="185674" y="265811"/>
                  </a:lnTo>
                  <a:lnTo>
                    <a:pt x="188722" y="266700"/>
                  </a:lnTo>
                  <a:lnTo>
                    <a:pt x="195199" y="266700"/>
                  </a:lnTo>
                  <a:lnTo>
                    <a:pt x="198374" y="265811"/>
                  </a:lnTo>
                  <a:lnTo>
                    <a:pt x="201167" y="264033"/>
                  </a:lnTo>
                  <a:lnTo>
                    <a:pt x="264632" y="225552"/>
                  </a:lnTo>
                  <a:lnTo>
                    <a:pt x="191897" y="225552"/>
                  </a:lnTo>
                  <a:lnTo>
                    <a:pt x="54863" y="142875"/>
                  </a:lnTo>
                  <a:lnTo>
                    <a:pt x="222503" y="41148"/>
                  </a:lnTo>
                  <a:lnTo>
                    <a:pt x="295744" y="41148"/>
                  </a:lnTo>
                  <a:lnTo>
                    <a:pt x="231648" y="2540"/>
                  </a:lnTo>
                  <a:lnTo>
                    <a:pt x="228726" y="889"/>
                  </a:lnTo>
                  <a:lnTo>
                    <a:pt x="225678" y="0"/>
                  </a:lnTo>
                  <a:close/>
                </a:path>
                <a:path w="414654" h="266700">
                  <a:moveTo>
                    <a:pt x="295744" y="41148"/>
                  </a:moveTo>
                  <a:lnTo>
                    <a:pt x="222503" y="41148"/>
                  </a:lnTo>
                  <a:lnTo>
                    <a:pt x="359663" y="123825"/>
                  </a:lnTo>
                  <a:lnTo>
                    <a:pt x="191897" y="225552"/>
                  </a:lnTo>
                  <a:lnTo>
                    <a:pt x="264632" y="225552"/>
                  </a:lnTo>
                  <a:lnTo>
                    <a:pt x="405383" y="140208"/>
                  </a:lnTo>
                  <a:lnTo>
                    <a:pt x="412242" y="132976"/>
                  </a:lnTo>
                  <a:lnTo>
                    <a:pt x="414528" y="123698"/>
                  </a:lnTo>
                  <a:lnTo>
                    <a:pt x="412242" y="114419"/>
                  </a:lnTo>
                  <a:lnTo>
                    <a:pt x="405383" y="107187"/>
                  </a:lnTo>
                  <a:lnTo>
                    <a:pt x="295744" y="41148"/>
                  </a:lnTo>
                  <a:close/>
                </a:path>
              </a:pathLst>
            </a:custGeom>
            <a:solidFill>
              <a:srgbClr val="EF7E09"/>
            </a:solidFill>
          </p:spPr>
          <p:txBody>
            <a:bodyPr wrap="square" lIns="0" tIns="0" rIns="0" bIns="0" rtlCol="0"/>
            <a:lstStyle/>
            <a:p>
              <a:endParaRPr/>
            </a:p>
          </p:txBody>
        </p:sp>
        <p:pic>
          <p:nvPicPr>
            <p:cNvPr id="10" name="object 10"/>
            <p:cNvPicPr/>
            <p:nvPr/>
          </p:nvPicPr>
          <p:blipFill>
            <a:blip r:embed="rId4" cstate="print"/>
            <a:stretch>
              <a:fillRect/>
            </a:stretch>
          </p:blipFill>
          <p:spPr>
            <a:xfrm>
              <a:off x="9677400" y="4066032"/>
              <a:ext cx="412343" cy="651509"/>
            </a:xfrm>
            <a:prstGeom prst="rect">
              <a:avLst/>
            </a:prstGeom>
          </p:spPr>
        </p:pic>
        <p:sp>
          <p:nvSpPr>
            <p:cNvPr id="11" name="object 11"/>
            <p:cNvSpPr/>
            <p:nvPr/>
          </p:nvSpPr>
          <p:spPr>
            <a:xfrm>
              <a:off x="9765792" y="4154423"/>
              <a:ext cx="242570" cy="481965"/>
            </a:xfrm>
            <a:custGeom>
              <a:avLst/>
              <a:gdLst/>
              <a:ahLst/>
              <a:cxnLst/>
              <a:rect l="l" t="t" r="r" b="b"/>
              <a:pathLst>
                <a:path w="242570" h="481964">
                  <a:moveTo>
                    <a:pt x="223900" y="0"/>
                  </a:moveTo>
                  <a:lnTo>
                    <a:pt x="220852" y="0"/>
                  </a:lnTo>
                  <a:lnTo>
                    <a:pt x="217677" y="762"/>
                  </a:lnTo>
                  <a:lnTo>
                    <a:pt x="214756" y="2667"/>
                  </a:lnTo>
                  <a:lnTo>
                    <a:pt x="4444" y="130175"/>
                  </a:lnTo>
                  <a:lnTo>
                    <a:pt x="888" y="136398"/>
                  </a:lnTo>
                  <a:lnTo>
                    <a:pt x="857" y="154305"/>
                  </a:lnTo>
                  <a:lnTo>
                    <a:pt x="0" y="462406"/>
                  </a:lnTo>
                  <a:lnTo>
                    <a:pt x="1448" y="469903"/>
                  </a:lnTo>
                  <a:lnTo>
                    <a:pt x="5397" y="475995"/>
                  </a:lnTo>
                  <a:lnTo>
                    <a:pt x="11251" y="480087"/>
                  </a:lnTo>
                  <a:lnTo>
                    <a:pt x="18414" y="481583"/>
                  </a:lnTo>
                  <a:lnTo>
                    <a:pt x="21589" y="481583"/>
                  </a:lnTo>
                  <a:lnTo>
                    <a:pt x="24764" y="480568"/>
                  </a:lnTo>
                  <a:lnTo>
                    <a:pt x="27431" y="479044"/>
                  </a:lnTo>
                  <a:lnTo>
                    <a:pt x="109624" y="429259"/>
                  </a:lnTo>
                  <a:lnTo>
                    <a:pt x="36829" y="429259"/>
                  </a:lnTo>
                  <a:lnTo>
                    <a:pt x="37591" y="154305"/>
                  </a:lnTo>
                  <a:lnTo>
                    <a:pt x="205485" y="52324"/>
                  </a:lnTo>
                  <a:lnTo>
                    <a:pt x="242223" y="52324"/>
                  </a:lnTo>
                  <a:lnTo>
                    <a:pt x="242315" y="19176"/>
                  </a:lnTo>
                  <a:lnTo>
                    <a:pt x="240778" y="11465"/>
                  </a:lnTo>
                  <a:lnTo>
                    <a:pt x="236680" y="5397"/>
                  </a:lnTo>
                  <a:lnTo>
                    <a:pt x="230796" y="1424"/>
                  </a:lnTo>
                  <a:lnTo>
                    <a:pt x="223900" y="0"/>
                  </a:lnTo>
                  <a:close/>
                </a:path>
                <a:path w="242570" h="481964">
                  <a:moveTo>
                    <a:pt x="242223" y="52324"/>
                  </a:moveTo>
                  <a:lnTo>
                    <a:pt x="205485" y="52324"/>
                  </a:lnTo>
                  <a:lnTo>
                    <a:pt x="204850" y="327406"/>
                  </a:lnTo>
                  <a:lnTo>
                    <a:pt x="36829" y="429259"/>
                  </a:lnTo>
                  <a:lnTo>
                    <a:pt x="109624" y="429259"/>
                  </a:lnTo>
                  <a:lnTo>
                    <a:pt x="237998" y="351536"/>
                  </a:lnTo>
                  <a:lnTo>
                    <a:pt x="241426" y="345313"/>
                  </a:lnTo>
                  <a:lnTo>
                    <a:pt x="241457" y="327406"/>
                  </a:lnTo>
                  <a:lnTo>
                    <a:pt x="242223" y="52324"/>
                  </a:lnTo>
                  <a:close/>
                </a:path>
              </a:pathLst>
            </a:custGeom>
            <a:solidFill>
              <a:srgbClr val="EF7E09"/>
            </a:solidFill>
          </p:spPr>
          <p:txBody>
            <a:bodyPr wrap="square" lIns="0" tIns="0" rIns="0" bIns="0" rtlCol="0"/>
            <a:lstStyle/>
            <a:p>
              <a:endParaRPr/>
            </a:p>
          </p:txBody>
        </p:sp>
        <p:pic>
          <p:nvPicPr>
            <p:cNvPr id="12" name="object 12"/>
            <p:cNvPicPr/>
            <p:nvPr/>
          </p:nvPicPr>
          <p:blipFill>
            <a:blip r:embed="rId5" cstate="print"/>
            <a:stretch>
              <a:fillRect/>
            </a:stretch>
          </p:blipFill>
          <p:spPr>
            <a:xfrm>
              <a:off x="9148572" y="3746004"/>
              <a:ext cx="941057" cy="653021"/>
            </a:xfrm>
            <a:prstGeom prst="rect">
              <a:avLst/>
            </a:prstGeom>
          </p:spPr>
        </p:pic>
        <p:sp>
          <p:nvSpPr>
            <p:cNvPr id="13" name="object 13"/>
            <p:cNvSpPr/>
            <p:nvPr/>
          </p:nvSpPr>
          <p:spPr>
            <a:xfrm>
              <a:off x="9236964" y="3834383"/>
              <a:ext cx="771525" cy="483234"/>
            </a:xfrm>
            <a:custGeom>
              <a:avLst/>
              <a:gdLst/>
              <a:ahLst/>
              <a:cxnLst/>
              <a:rect l="l" t="t" r="r" b="b"/>
              <a:pathLst>
                <a:path w="771525" h="483235">
                  <a:moveTo>
                    <a:pt x="225297" y="0"/>
                  </a:moveTo>
                  <a:lnTo>
                    <a:pt x="218947" y="0"/>
                  </a:lnTo>
                  <a:lnTo>
                    <a:pt x="215772" y="889"/>
                  </a:lnTo>
                  <a:lnTo>
                    <a:pt x="212978" y="2540"/>
                  </a:lnTo>
                  <a:lnTo>
                    <a:pt x="9143" y="126619"/>
                  </a:lnTo>
                  <a:lnTo>
                    <a:pt x="2285" y="133923"/>
                  </a:lnTo>
                  <a:lnTo>
                    <a:pt x="0" y="143240"/>
                  </a:lnTo>
                  <a:lnTo>
                    <a:pt x="2285" y="152532"/>
                  </a:lnTo>
                  <a:lnTo>
                    <a:pt x="9143" y="159766"/>
                  </a:lnTo>
                  <a:lnTo>
                    <a:pt x="539750" y="480568"/>
                  </a:lnTo>
                  <a:lnTo>
                    <a:pt x="542543" y="482092"/>
                  </a:lnTo>
                  <a:lnTo>
                    <a:pt x="545718" y="483108"/>
                  </a:lnTo>
                  <a:lnTo>
                    <a:pt x="552068" y="483108"/>
                  </a:lnTo>
                  <a:lnTo>
                    <a:pt x="555370" y="482346"/>
                  </a:lnTo>
                  <a:lnTo>
                    <a:pt x="558037" y="480568"/>
                  </a:lnTo>
                  <a:lnTo>
                    <a:pt x="621502" y="441960"/>
                  </a:lnTo>
                  <a:lnTo>
                    <a:pt x="548893" y="441960"/>
                  </a:lnTo>
                  <a:lnTo>
                    <a:pt x="54609" y="143129"/>
                  </a:lnTo>
                  <a:lnTo>
                    <a:pt x="222250" y="41148"/>
                  </a:lnTo>
                  <a:lnTo>
                    <a:pt x="295251" y="41148"/>
                  </a:lnTo>
                  <a:lnTo>
                    <a:pt x="231393" y="2540"/>
                  </a:lnTo>
                  <a:lnTo>
                    <a:pt x="228472" y="889"/>
                  </a:lnTo>
                  <a:lnTo>
                    <a:pt x="225297" y="0"/>
                  </a:lnTo>
                  <a:close/>
                </a:path>
                <a:path w="771525" h="483235">
                  <a:moveTo>
                    <a:pt x="295251" y="41148"/>
                  </a:moveTo>
                  <a:lnTo>
                    <a:pt x="222250" y="41148"/>
                  </a:lnTo>
                  <a:lnTo>
                    <a:pt x="716533" y="339979"/>
                  </a:lnTo>
                  <a:lnTo>
                    <a:pt x="548893" y="441960"/>
                  </a:lnTo>
                  <a:lnTo>
                    <a:pt x="621502" y="441960"/>
                  </a:lnTo>
                  <a:lnTo>
                    <a:pt x="762000" y="356489"/>
                  </a:lnTo>
                  <a:lnTo>
                    <a:pt x="768857" y="349238"/>
                  </a:lnTo>
                  <a:lnTo>
                    <a:pt x="771143" y="339915"/>
                  </a:lnTo>
                  <a:lnTo>
                    <a:pt x="768857" y="330592"/>
                  </a:lnTo>
                  <a:lnTo>
                    <a:pt x="762000" y="323342"/>
                  </a:lnTo>
                  <a:lnTo>
                    <a:pt x="295251" y="41148"/>
                  </a:lnTo>
                  <a:close/>
                </a:path>
              </a:pathLst>
            </a:custGeom>
            <a:solidFill>
              <a:srgbClr val="EF7E09"/>
            </a:solidFill>
          </p:spPr>
          <p:txBody>
            <a:bodyPr wrap="square" lIns="0" tIns="0" rIns="0" bIns="0" rtlCol="0"/>
            <a:lstStyle/>
            <a:p>
              <a:endParaRPr/>
            </a:p>
          </p:txBody>
        </p:sp>
        <p:pic>
          <p:nvPicPr>
            <p:cNvPr id="14" name="object 14"/>
            <p:cNvPicPr/>
            <p:nvPr/>
          </p:nvPicPr>
          <p:blipFill>
            <a:blip r:embed="rId6" cstate="print"/>
            <a:stretch>
              <a:fillRect/>
            </a:stretch>
          </p:blipFill>
          <p:spPr>
            <a:xfrm>
              <a:off x="8962644" y="3870972"/>
              <a:ext cx="1094968" cy="1215377"/>
            </a:xfrm>
            <a:prstGeom prst="rect">
              <a:avLst/>
            </a:prstGeom>
          </p:spPr>
        </p:pic>
        <p:sp>
          <p:nvSpPr>
            <p:cNvPr id="15" name="object 15"/>
            <p:cNvSpPr/>
            <p:nvPr/>
          </p:nvSpPr>
          <p:spPr>
            <a:xfrm>
              <a:off x="9051524" y="3959351"/>
              <a:ext cx="924560" cy="1045844"/>
            </a:xfrm>
            <a:custGeom>
              <a:avLst/>
              <a:gdLst/>
              <a:ahLst/>
              <a:cxnLst/>
              <a:rect l="l" t="t" r="r" b="b"/>
              <a:pathLst>
                <a:path w="924559" h="1045845">
                  <a:moveTo>
                    <a:pt x="21228" y="207391"/>
                  </a:moveTo>
                  <a:lnTo>
                    <a:pt x="18180" y="207391"/>
                  </a:lnTo>
                  <a:lnTo>
                    <a:pt x="9310" y="209946"/>
                  </a:lnTo>
                  <a:lnTo>
                    <a:pt x="2750" y="216598"/>
                  </a:lnTo>
                  <a:lnTo>
                    <a:pt x="0" y="225821"/>
                  </a:lnTo>
                  <a:lnTo>
                    <a:pt x="2559" y="236093"/>
                  </a:lnTo>
                  <a:lnTo>
                    <a:pt x="445154" y="1035939"/>
                  </a:lnTo>
                  <a:lnTo>
                    <a:pt x="448329" y="1041781"/>
                  </a:lnTo>
                  <a:lnTo>
                    <a:pt x="454298" y="1045464"/>
                  </a:lnTo>
                  <a:lnTo>
                    <a:pt x="463950" y="1045464"/>
                  </a:lnTo>
                  <a:lnTo>
                    <a:pt x="467125" y="1044575"/>
                  </a:lnTo>
                  <a:lnTo>
                    <a:pt x="541253" y="1000506"/>
                  </a:lnTo>
                  <a:lnTo>
                    <a:pt x="467506" y="1000506"/>
                  </a:lnTo>
                  <a:lnTo>
                    <a:pt x="68091" y="278511"/>
                  </a:lnTo>
                  <a:lnTo>
                    <a:pt x="141167" y="278511"/>
                  </a:lnTo>
                  <a:lnTo>
                    <a:pt x="27324" y="210058"/>
                  </a:lnTo>
                  <a:lnTo>
                    <a:pt x="24276" y="208280"/>
                  </a:lnTo>
                  <a:lnTo>
                    <a:pt x="21228" y="207391"/>
                  </a:lnTo>
                  <a:close/>
                </a:path>
                <a:path w="924559" h="1045845">
                  <a:moveTo>
                    <a:pt x="294105" y="51943"/>
                  </a:moveTo>
                  <a:lnTo>
                    <a:pt x="221126" y="51943"/>
                  </a:lnTo>
                  <a:lnTo>
                    <a:pt x="715283" y="349758"/>
                  </a:lnTo>
                  <a:lnTo>
                    <a:pt x="714521" y="656971"/>
                  </a:lnTo>
                  <a:lnTo>
                    <a:pt x="714394" y="663702"/>
                  </a:lnTo>
                  <a:lnTo>
                    <a:pt x="717950" y="670052"/>
                  </a:lnTo>
                  <a:lnTo>
                    <a:pt x="869588" y="761365"/>
                  </a:lnTo>
                  <a:lnTo>
                    <a:pt x="467506" y="1000506"/>
                  </a:lnTo>
                  <a:lnTo>
                    <a:pt x="541253" y="1000506"/>
                  </a:lnTo>
                  <a:lnTo>
                    <a:pt x="915308" y="778129"/>
                  </a:lnTo>
                  <a:lnTo>
                    <a:pt x="922240" y="770949"/>
                  </a:lnTo>
                  <a:lnTo>
                    <a:pt x="924563" y="761650"/>
                  </a:lnTo>
                  <a:lnTo>
                    <a:pt x="922291" y="752304"/>
                  </a:lnTo>
                  <a:lnTo>
                    <a:pt x="915435" y="744982"/>
                  </a:lnTo>
                  <a:lnTo>
                    <a:pt x="751097" y="645922"/>
                  </a:lnTo>
                  <a:lnTo>
                    <a:pt x="751936" y="356235"/>
                  </a:lnTo>
                  <a:lnTo>
                    <a:pt x="751986" y="331978"/>
                  </a:lnTo>
                  <a:lnTo>
                    <a:pt x="748557" y="325755"/>
                  </a:lnTo>
                  <a:lnTo>
                    <a:pt x="294105" y="51943"/>
                  </a:lnTo>
                  <a:close/>
                </a:path>
                <a:path w="924559" h="1045845">
                  <a:moveTo>
                    <a:pt x="141167" y="278511"/>
                  </a:moveTo>
                  <a:lnTo>
                    <a:pt x="68091" y="278511"/>
                  </a:lnTo>
                  <a:lnTo>
                    <a:pt x="195980" y="355473"/>
                  </a:lnTo>
                  <a:lnTo>
                    <a:pt x="199028" y="356235"/>
                  </a:lnTo>
                  <a:lnTo>
                    <a:pt x="202076" y="356235"/>
                  </a:lnTo>
                  <a:lnTo>
                    <a:pt x="220453" y="304292"/>
                  </a:lnTo>
                  <a:lnTo>
                    <a:pt x="184042" y="304292"/>
                  </a:lnTo>
                  <a:lnTo>
                    <a:pt x="141167" y="278511"/>
                  </a:lnTo>
                  <a:close/>
                </a:path>
                <a:path w="924559" h="1045845">
                  <a:moveTo>
                    <a:pt x="206140" y="0"/>
                  </a:moveTo>
                  <a:lnTo>
                    <a:pt x="203092" y="0"/>
                  </a:lnTo>
                  <a:lnTo>
                    <a:pt x="196216" y="1402"/>
                  </a:lnTo>
                  <a:lnTo>
                    <a:pt x="190376" y="5318"/>
                  </a:lnTo>
                  <a:lnTo>
                    <a:pt x="186322" y="11304"/>
                  </a:lnTo>
                  <a:lnTo>
                    <a:pt x="184804" y="18923"/>
                  </a:lnTo>
                  <a:lnTo>
                    <a:pt x="184042" y="304292"/>
                  </a:lnTo>
                  <a:lnTo>
                    <a:pt x="220453" y="304292"/>
                  </a:lnTo>
                  <a:lnTo>
                    <a:pt x="221126" y="51943"/>
                  </a:lnTo>
                  <a:lnTo>
                    <a:pt x="294105" y="51943"/>
                  </a:lnTo>
                  <a:lnTo>
                    <a:pt x="209188" y="762"/>
                  </a:lnTo>
                  <a:lnTo>
                    <a:pt x="206140" y="0"/>
                  </a:lnTo>
                  <a:close/>
                </a:path>
              </a:pathLst>
            </a:custGeom>
            <a:solidFill>
              <a:srgbClr val="EF7E09"/>
            </a:solidFill>
          </p:spPr>
          <p:txBody>
            <a:bodyPr wrap="square" lIns="0" tIns="0" rIns="0" bIns="0" rtlCol="0"/>
            <a:lstStyle/>
            <a:p>
              <a:endParaRPr/>
            </a:p>
          </p:txBody>
        </p:sp>
        <p:pic>
          <p:nvPicPr>
            <p:cNvPr id="16" name="object 16"/>
            <p:cNvPicPr/>
            <p:nvPr/>
          </p:nvPicPr>
          <p:blipFill>
            <a:blip r:embed="rId7" cstate="print"/>
            <a:stretch>
              <a:fillRect/>
            </a:stretch>
          </p:blipFill>
          <p:spPr>
            <a:xfrm>
              <a:off x="8770620" y="2183866"/>
              <a:ext cx="714044" cy="410616"/>
            </a:xfrm>
            <a:prstGeom prst="rect">
              <a:avLst/>
            </a:prstGeom>
          </p:spPr>
        </p:pic>
        <p:sp>
          <p:nvSpPr>
            <p:cNvPr id="17" name="object 17"/>
            <p:cNvSpPr/>
            <p:nvPr/>
          </p:nvSpPr>
          <p:spPr>
            <a:xfrm>
              <a:off x="8858647" y="2272284"/>
              <a:ext cx="544830" cy="241300"/>
            </a:xfrm>
            <a:custGeom>
              <a:avLst/>
              <a:gdLst/>
              <a:ahLst/>
              <a:cxnLst/>
              <a:rect l="l" t="t" r="r" b="b"/>
              <a:pathLst>
                <a:path w="544829" h="241300">
                  <a:moveTo>
                    <a:pt x="259805" y="162178"/>
                  </a:moveTo>
                  <a:lnTo>
                    <a:pt x="116824" y="162178"/>
                  </a:lnTo>
                  <a:lnTo>
                    <a:pt x="154136" y="165411"/>
                  </a:lnTo>
                  <a:lnTo>
                    <a:pt x="193294" y="175085"/>
                  </a:lnTo>
                  <a:lnTo>
                    <a:pt x="233999" y="191164"/>
                  </a:lnTo>
                  <a:lnTo>
                    <a:pt x="275955" y="213613"/>
                  </a:lnTo>
                  <a:lnTo>
                    <a:pt x="311769" y="237489"/>
                  </a:lnTo>
                  <a:lnTo>
                    <a:pt x="314944" y="239649"/>
                  </a:lnTo>
                  <a:lnTo>
                    <a:pt x="318500" y="240791"/>
                  </a:lnTo>
                  <a:lnTo>
                    <a:pt x="325358" y="240791"/>
                  </a:lnTo>
                  <a:lnTo>
                    <a:pt x="328533" y="240029"/>
                  </a:lnTo>
                  <a:lnTo>
                    <a:pt x="331327" y="238251"/>
                  </a:lnTo>
                  <a:lnTo>
                    <a:pt x="395652" y="199136"/>
                  </a:lnTo>
                  <a:lnTo>
                    <a:pt x="322945" y="199136"/>
                  </a:lnTo>
                  <a:lnTo>
                    <a:pt x="315797" y="194401"/>
                  </a:lnTo>
                  <a:lnTo>
                    <a:pt x="308625" y="189737"/>
                  </a:lnTo>
                  <a:lnTo>
                    <a:pt x="301406" y="185169"/>
                  </a:lnTo>
                  <a:lnTo>
                    <a:pt x="294116" y="180720"/>
                  </a:lnTo>
                  <a:lnTo>
                    <a:pt x="259805" y="162178"/>
                  </a:lnTo>
                  <a:close/>
                </a:path>
                <a:path w="544829" h="241300">
                  <a:moveTo>
                    <a:pt x="463799" y="38226"/>
                  </a:moveTo>
                  <a:lnTo>
                    <a:pt x="320786" y="38226"/>
                  </a:lnTo>
                  <a:lnTo>
                    <a:pt x="358098" y="41477"/>
                  </a:lnTo>
                  <a:lnTo>
                    <a:pt x="397255" y="51181"/>
                  </a:lnTo>
                  <a:lnTo>
                    <a:pt x="437961" y="67266"/>
                  </a:lnTo>
                  <a:lnTo>
                    <a:pt x="479917" y="89662"/>
                  </a:lnTo>
                  <a:lnTo>
                    <a:pt x="491474" y="96900"/>
                  </a:lnTo>
                  <a:lnTo>
                    <a:pt x="322945" y="199136"/>
                  </a:lnTo>
                  <a:lnTo>
                    <a:pt x="395652" y="199136"/>
                  </a:lnTo>
                  <a:lnTo>
                    <a:pt x="535162" y="114300"/>
                  </a:lnTo>
                  <a:lnTo>
                    <a:pt x="541843" y="107438"/>
                  </a:lnTo>
                  <a:lnTo>
                    <a:pt x="544322" y="98551"/>
                  </a:lnTo>
                  <a:lnTo>
                    <a:pt x="542538" y="89475"/>
                  </a:lnTo>
                  <a:lnTo>
                    <a:pt x="507767" y="62539"/>
                  </a:lnTo>
                  <a:lnTo>
                    <a:pt x="498078" y="56514"/>
                  </a:lnTo>
                  <a:lnTo>
                    <a:pt x="463799" y="38226"/>
                  </a:lnTo>
                  <a:close/>
                </a:path>
                <a:path w="544829" h="241300">
                  <a:moveTo>
                    <a:pt x="320659" y="0"/>
                  </a:moveTo>
                  <a:lnTo>
                    <a:pt x="264144" y="7318"/>
                  </a:lnTo>
                  <a:lnTo>
                    <a:pt x="212963" y="29210"/>
                  </a:lnTo>
                  <a:lnTo>
                    <a:pt x="9001" y="153288"/>
                  </a:lnTo>
                  <a:lnTo>
                    <a:pt x="0" y="172202"/>
                  </a:lnTo>
                  <a:lnTo>
                    <a:pt x="2270" y="179450"/>
                  </a:lnTo>
                  <a:lnTo>
                    <a:pt x="5699" y="185419"/>
                  </a:lnTo>
                  <a:lnTo>
                    <a:pt x="11795" y="188849"/>
                  </a:lnTo>
                  <a:lnTo>
                    <a:pt x="21193" y="188849"/>
                  </a:lnTo>
                  <a:lnTo>
                    <a:pt x="24368" y="188087"/>
                  </a:lnTo>
                  <a:lnTo>
                    <a:pt x="27289" y="186308"/>
                  </a:lnTo>
                  <a:lnTo>
                    <a:pt x="27543" y="186308"/>
                  </a:lnTo>
                  <a:lnTo>
                    <a:pt x="47976" y="175734"/>
                  </a:lnTo>
                  <a:lnTo>
                    <a:pt x="69754" y="168195"/>
                  </a:lnTo>
                  <a:lnTo>
                    <a:pt x="92747" y="163681"/>
                  </a:lnTo>
                  <a:lnTo>
                    <a:pt x="116824" y="162178"/>
                  </a:lnTo>
                  <a:lnTo>
                    <a:pt x="259805" y="162178"/>
                  </a:lnTo>
                  <a:lnTo>
                    <a:pt x="251374" y="157622"/>
                  </a:lnTo>
                  <a:lnTo>
                    <a:pt x="209454" y="140525"/>
                  </a:lnTo>
                  <a:lnTo>
                    <a:pt x="168654" y="129428"/>
                  </a:lnTo>
                  <a:lnTo>
                    <a:pt x="129270" y="124332"/>
                  </a:lnTo>
                  <a:lnTo>
                    <a:pt x="231378" y="62356"/>
                  </a:lnTo>
                  <a:lnTo>
                    <a:pt x="251866" y="51782"/>
                  </a:lnTo>
                  <a:lnTo>
                    <a:pt x="273653" y="44243"/>
                  </a:lnTo>
                  <a:lnTo>
                    <a:pt x="296654" y="39729"/>
                  </a:lnTo>
                  <a:lnTo>
                    <a:pt x="320786" y="38226"/>
                  </a:lnTo>
                  <a:lnTo>
                    <a:pt x="463799" y="38226"/>
                  </a:lnTo>
                  <a:lnTo>
                    <a:pt x="451800" y="31825"/>
                  </a:lnTo>
                  <a:lnTo>
                    <a:pt x="406558" y="14160"/>
                  </a:lnTo>
                  <a:lnTo>
                    <a:pt x="362721" y="3544"/>
                  </a:lnTo>
                  <a:lnTo>
                    <a:pt x="320659" y="0"/>
                  </a:lnTo>
                  <a:close/>
                </a:path>
              </a:pathLst>
            </a:custGeom>
            <a:solidFill>
              <a:srgbClr val="EF7E09"/>
            </a:solidFill>
          </p:spPr>
          <p:txBody>
            <a:bodyPr wrap="square" lIns="0" tIns="0" rIns="0" bIns="0" rtlCol="0"/>
            <a:lstStyle/>
            <a:p>
              <a:endParaRPr/>
            </a:p>
          </p:txBody>
        </p:sp>
        <p:pic>
          <p:nvPicPr>
            <p:cNvPr id="18" name="object 18"/>
            <p:cNvPicPr/>
            <p:nvPr/>
          </p:nvPicPr>
          <p:blipFill>
            <a:blip r:embed="rId8" cstate="print"/>
            <a:stretch>
              <a:fillRect/>
            </a:stretch>
          </p:blipFill>
          <p:spPr>
            <a:xfrm>
              <a:off x="9176004" y="2109216"/>
              <a:ext cx="872477" cy="486917"/>
            </a:xfrm>
            <a:prstGeom prst="rect">
              <a:avLst/>
            </a:prstGeom>
          </p:spPr>
        </p:pic>
        <p:sp>
          <p:nvSpPr>
            <p:cNvPr id="19" name="object 19"/>
            <p:cNvSpPr/>
            <p:nvPr/>
          </p:nvSpPr>
          <p:spPr>
            <a:xfrm>
              <a:off x="9264128" y="2197608"/>
              <a:ext cx="702945" cy="317500"/>
            </a:xfrm>
            <a:custGeom>
              <a:avLst/>
              <a:gdLst/>
              <a:ahLst/>
              <a:cxnLst/>
              <a:rect l="l" t="t" r="r" b="b"/>
              <a:pathLst>
                <a:path w="702945" h="317500">
                  <a:moveTo>
                    <a:pt x="309140" y="162559"/>
                  </a:moveTo>
                  <a:lnTo>
                    <a:pt x="147841" y="162559"/>
                  </a:lnTo>
                  <a:lnTo>
                    <a:pt x="197395" y="166840"/>
                  </a:lnTo>
                  <a:lnTo>
                    <a:pt x="249378" y="179657"/>
                  </a:lnTo>
                  <a:lnTo>
                    <a:pt x="303361" y="200975"/>
                  </a:lnTo>
                  <a:lnTo>
                    <a:pt x="358915" y="230758"/>
                  </a:lnTo>
                  <a:lnTo>
                    <a:pt x="415494" y="269017"/>
                  </a:lnTo>
                  <a:lnTo>
                    <a:pt x="468643" y="312419"/>
                  </a:lnTo>
                  <a:lnTo>
                    <a:pt x="471945" y="315340"/>
                  </a:lnTo>
                  <a:lnTo>
                    <a:pt x="476136" y="316991"/>
                  </a:lnTo>
                  <a:lnTo>
                    <a:pt x="483629" y="316991"/>
                  </a:lnTo>
                  <a:lnTo>
                    <a:pt x="486804" y="316102"/>
                  </a:lnTo>
                  <a:lnTo>
                    <a:pt x="489598" y="314325"/>
                  </a:lnTo>
                  <a:lnTo>
                    <a:pt x="555083" y="274446"/>
                  </a:lnTo>
                  <a:lnTo>
                    <a:pt x="482232" y="274446"/>
                  </a:lnTo>
                  <a:lnTo>
                    <a:pt x="457069" y="253618"/>
                  </a:lnTo>
                  <a:lnTo>
                    <a:pt x="431131" y="233838"/>
                  </a:lnTo>
                  <a:lnTo>
                    <a:pt x="404455" y="215153"/>
                  </a:lnTo>
                  <a:lnTo>
                    <a:pt x="377076" y="197612"/>
                  </a:lnTo>
                  <a:lnTo>
                    <a:pt x="329094" y="171250"/>
                  </a:lnTo>
                  <a:lnTo>
                    <a:pt x="309140" y="162559"/>
                  </a:lnTo>
                  <a:close/>
                </a:path>
                <a:path w="702945" h="317500">
                  <a:moveTo>
                    <a:pt x="513054" y="38226"/>
                  </a:moveTo>
                  <a:lnTo>
                    <a:pt x="351803" y="38226"/>
                  </a:lnTo>
                  <a:lnTo>
                    <a:pt x="401413" y="42527"/>
                  </a:lnTo>
                  <a:lnTo>
                    <a:pt x="453403" y="55387"/>
                  </a:lnTo>
                  <a:lnTo>
                    <a:pt x="507394" y="76749"/>
                  </a:lnTo>
                  <a:lnTo>
                    <a:pt x="563004" y="106552"/>
                  </a:lnTo>
                  <a:lnTo>
                    <a:pt x="608867" y="136921"/>
                  </a:lnTo>
                  <a:lnTo>
                    <a:pt x="652539" y="170814"/>
                  </a:lnTo>
                  <a:lnTo>
                    <a:pt x="482232" y="274446"/>
                  </a:lnTo>
                  <a:lnTo>
                    <a:pt x="555083" y="274446"/>
                  </a:lnTo>
                  <a:lnTo>
                    <a:pt x="693560" y="190118"/>
                  </a:lnTo>
                  <a:lnTo>
                    <a:pt x="699942" y="183647"/>
                  </a:lnTo>
                  <a:lnTo>
                    <a:pt x="702609" y="175212"/>
                  </a:lnTo>
                  <a:lnTo>
                    <a:pt x="701419" y="166419"/>
                  </a:lnTo>
                  <a:lnTo>
                    <a:pt x="667712" y="134697"/>
                  </a:lnTo>
                  <a:lnTo>
                    <a:pt x="610109" y="91815"/>
                  </a:lnTo>
                  <a:lnTo>
                    <a:pt x="533184" y="46979"/>
                  </a:lnTo>
                  <a:lnTo>
                    <a:pt x="513054" y="38226"/>
                  </a:lnTo>
                  <a:close/>
                </a:path>
                <a:path w="702945" h="317500">
                  <a:moveTo>
                    <a:pt x="351803" y="0"/>
                  </a:moveTo>
                  <a:lnTo>
                    <a:pt x="279223" y="9366"/>
                  </a:lnTo>
                  <a:lnTo>
                    <a:pt x="213500" y="37591"/>
                  </a:lnTo>
                  <a:lnTo>
                    <a:pt x="9411" y="161797"/>
                  </a:lnTo>
                  <a:lnTo>
                    <a:pt x="0" y="180800"/>
                  </a:lnTo>
                  <a:lnTo>
                    <a:pt x="2299" y="188087"/>
                  </a:lnTo>
                  <a:lnTo>
                    <a:pt x="5728" y="194309"/>
                  </a:lnTo>
                  <a:lnTo>
                    <a:pt x="11951" y="197738"/>
                  </a:lnTo>
                  <a:lnTo>
                    <a:pt x="21476" y="197738"/>
                  </a:lnTo>
                  <a:lnTo>
                    <a:pt x="24778" y="196722"/>
                  </a:lnTo>
                  <a:lnTo>
                    <a:pt x="27826" y="194817"/>
                  </a:lnTo>
                  <a:lnTo>
                    <a:pt x="55330" y="180669"/>
                  </a:lnTo>
                  <a:lnTo>
                    <a:pt x="84595" y="170592"/>
                  </a:lnTo>
                  <a:lnTo>
                    <a:pt x="115480" y="164564"/>
                  </a:lnTo>
                  <a:lnTo>
                    <a:pt x="147841" y="162559"/>
                  </a:lnTo>
                  <a:lnTo>
                    <a:pt x="309140" y="162559"/>
                  </a:lnTo>
                  <a:lnTo>
                    <a:pt x="281922" y="150705"/>
                  </a:lnTo>
                  <a:lnTo>
                    <a:pt x="235792" y="135999"/>
                  </a:lnTo>
                  <a:lnTo>
                    <a:pt x="190937" y="127158"/>
                  </a:lnTo>
                  <a:lnTo>
                    <a:pt x="149452" y="124332"/>
                  </a:lnTo>
                  <a:lnTo>
                    <a:pt x="143650" y="124332"/>
                  </a:lnTo>
                  <a:lnTo>
                    <a:pt x="231788" y="70612"/>
                  </a:lnTo>
                  <a:lnTo>
                    <a:pt x="259292" y="56443"/>
                  </a:lnTo>
                  <a:lnTo>
                    <a:pt x="288557" y="46323"/>
                  </a:lnTo>
                  <a:lnTo>
                    <a:pt x="319442" y="40251"/>
                  </a:lnTo>
                  <a:lnTo>
                    <a:pt x="351803" y="38226"/>
                  </a:lnTo>
                  <a:lnTo>
                    <a:pt x="513054" y="38226"/>
                  </a:lnTo>
                  <a:lnTo>
                    <a:pt x="486019" y="26471"/>
                  </a:lnTo>
                  <a:lnTo>
                    <a:pt x="439909" y="11785"/>
                  </a:lnTo>
                  <a:lnTo>
                    <a:pt x="395091" y="2951"/>
                  </a:lnTo>
                  <a:lnTo>
                    <a:pt x="351803" y="0"/>
                  </a:lnTo>
                  <a:close/>
                </a:path>
                <a:path w="702945" h="317500">
                  <a:moveTo>
                    <a:pt x="147587" y="124205"/>
                  </a:moveTo>
                  <a:lnTo>
                    <a:pt x="143650" y="124332"/>
                  </a:lnTo>
                  <a:lnTo>
                    <a:pt x="149452" y="124332"/>
                  </a:lnTo>
                  <a:lnTo>
                    <a:pt x="147587" y="124205"/>
                  </a:lnTo>
                  <a:close/>
                </a:path>
              </a:pathLst>
            </a:custGeom>
            <a:solidFill>
              <a:srgbClr val="EF7E09"/>
            </a:solidFill>
          </p:spPr>
          <p:txBody>
            <a:bodyPr wrap="square" lIns="0" tIns="0" rIns="0" bIns="0" rtlCol="0"/>
            <a:lstStyle/>
            <a:p>
              <a:endParaRPr/>
            </a:p>
          </p:txBody>
        </p:sp>
        <p:pic>
          <p:nvPicPr>
            <p:cNvPr id="20" name="object 20"/>
            <p:cNvPicPr/>
            <p:nvPr/>
          </p:nvPicPr>
          <p:blipFill>
            <a:blip r:embed="rId9" cstate="print"/>
            <a:stretch>
              <a:fillRect/>
            </a:stretch>
          </p:blipFill>
          <p:spPr>
            <a:xfrm>
              <a:off x="9738360" y="2121433"/>
              <a:ext cx="907580" cy="433552"/>
            </a:xfrm>
            <a:prstGeom prst="rect">
              <a:avLst/>
            </a:prstGeom>
          </p:spPr>
        </p:pic>
        <p:sp>
          <p:nvSpPr>
            <p:cNvPr id="21" name="object 21"/>
            <p:cNvSpPr/>
            <p:nvPr/>
          </p:nvSpPr>
          <p:spPr>
            <a:xfrm>
              <a:off x="9826460" y="2209800"/>
              <a:ext cx="738505" cy="264160"/>
            </a:xfrm>
            <a:custGeom>
              <a:avLst/>
              <a:gdLst/>
              <a:ahLst/>
              <a:cxnLst/>
              <a:rect l="l" t="t" r="r" b="b"/>
              <a:pathLst>
                <a:path w="738504" h="264160">
                  <a:moveTo>
                    <a:pt x="392175" y="162687"/>
                  </a:moveTo>
                  <a:lnTo>
                    <a:pt x="202221" y="162687"/>
                  </a:lnTo>
                  <a:lnTo>
                    <a:pt x="249509" y="165435"/>
                  </a:lnTo>
                  <a:lnTo>
                    <a:pt x="298417" y="173665"/>
                  </a:lnTo>
                  <a:lnTo>
                    <a:pt x="348763" y="187356"/>
                  </a:lnTo>
                  <a:lnTo>
                    <a:pt x="400369" y="206487"/>
                  </a:lnTo>
                  <a:lnTo>
                    <a:pt x="453055" y="231037"/>
                  </a:lnTo>
                  <a:lnTo>
                    <a:pt x="506640" y="260985"/>
                  </a:lnTo>
                  <a:lnTo>
                    <a:pt x="509434" y="262636"/>
                  </a:lnTo>
                  <a:lnTo>
                    <a:pt x="512482" y="263651"/>
                  </a:lnTo>
                  <a:lnTo>
                    <a:pt x="518832" y="263651"/>
                  </a:lnTo>
                  <a:lnTo>
                    <a:pt x="522007" y="262636"/>
                  </a:lnTo>
                  <a:lnTo>
                    <a:pt x="524801" y="260985"/>
                  </a:lnTo>
                  <a:lnTo>
                    <a:pt x="588240" y="222376"/>
                  </a:lnTo>
                  <a:lnTo>
                    <a:pt x="515657" y="222376"/>
                  </a:lnTo>
                  <a:lnTo>
                    <a:pt x="468649" y="196439"/>
                  </a:lnTo>
                  <a:lnTo>
                    <a:pt x="422188" y="174473"/>
                  </a:lnTo>
                  <a:lnTo>
                    <a:pt x="392175" y="162687"/>
                  </a:lnTo>
                  <a:close/>
                </a:path>
                <a:path w="738504" h="264160">
                  <a:moveTo>
                    <a:pt x="596427" y="38353"/>
                  </a:moveTo>
                  <a:lnTo>
                    <a:pt x="406056" y="38353"/>
                  </a:lnTo>
                  <a:lnTo>
                    <a:pt x="449256" y="40648"/>
                  </a:lnTo>
                  <a:lnTo>
                    <a:pt x="493804" y="47521"/>
                  </a:lnTo>
                  <a:lnTo>
                    <a:pt x="539565" y="58959"/>
                  </a:lnTo>
                  <a:lnTo>
                    <a:pt x="586406" y="74948"/>
                  </a:lnTo>
                  <a:lnTo>
                    <a:pt x="634192" y="95474"/>
                  </a:lnTo>
                  <a:lnTo>
                    <a:pt x="682789" y="120523"/>
                  </a:lnTo>
                  <a:lnTo>
                    <a:pt x="515657" y="222376"/>
                  </a:lnTo>
                  <a:lnTo>
                    <a:pt x="588240" y="222376"/>
                  </a:lnTo>
                  <a:lnTo>
                    <a:pt x="728890" y="136778"/>
                  </a:lnTo>
                  <a:lnTo>
                    <a:pt x="735677" y="129474"/>
                  </a:lnTo>
                  <a:lnTo>
                    <a:pt x="737939" y="120157"/>
                  </a:lnTo>
                  <a:lnTo>
                    <a:pt x="735677" y="110865"/>
                  </a:lnTo>
                  <a:lnTo>
                    <a:pt x="728890" y="103632"/>
                  </a:lnTo>
                  <a:lnTo>
                    <a:pt x="680429" y="76177"/>
                  </a:lnTo>
                  <a:lnTo>
                    <a:pt x="632550" y="52929"/>
                  </a:lnTo>
                  <a:lnTo>
                    <a:pt x="596427" y="38353"/>
                  </a:lnTo>
                  <a:close/>
                </a:path>
                <a:path w="738504" h="264160">
                  <a:moveTo>
                    <a:pt x="405929" y="0"/>
                  </a:moveTo>
                  <a:lnTo>
                    <a:pt x="354195" y="3266"/>
                  </a:lnTo>
                  <a:lnTo>
                    <a:pt x="304663" y="13080"/>
                  </a:lnTo>
                  <a:lnTo>
                    <a:pt x="257536" y="29467"/>
                  </a:lnTo>
                  <a:lnTo>
                    <a:pt x="213016" y="52450"/>
                  </a:lnTo>
                  <a:lnTo>
                    <a:pt x="9181" y="176657"/>
                  </a:lnTo>
                  <a:lnTo>
                    <a:pt x="0" y="195804"/>
                  </a:lnTo>
                  <a:lnTo>
                    <a:pt x="2323" y="203073"/>
                  </a:lnTo>
                  <a:lnTo>
                    <a:pt x="5752" y="209169"/>
                  </a:lnTo>
                  <a:lnTo>
                    <a:pt x="11975" y="212471"/>
                  </a:lnTo>
                  <a:lnTo>
                    <a:pt x="21246" y="212471"/>
                  </a:lnTo>
                  <a:lnTo>
                    <a:pt x="24421" y="211709"/>
                  </a:lnTo>
                  <a:lnTo>
                    <a:pt x="27342" y="209930"/>
                  </a:lnTo>
                  <a:lnTo>
                    <a:pt x="67508" y="189261"/>
                  </a:lnTo>
                  <a:lnTo>
                    <a:pt x="110162" y="174498"/>
                  </a:lnTo>
                  <a:lnTo>
                    <a:pt x="155126" y="165639"/>
                  </a:lnTo>
                  <a:lnTo>
                    <a:pt x="202221" y="162687"/>
                  </a:lnTo>
                  <a:lnTo>
                    <a:pt x="392175" y="162687"/>
                  </a:lnTo>
                  <a:lnTo>
                    <a:pt x="376384" y="156486"/>
                  </a:lnTo>
                  <a:lnTo>
                    <a:pt x="331349" y="142484"/>
                  </a:lnTo>
                  <a:lnTo>
                    <a:pt x="287194" y="132475"/>
                  </a:lnTo>
                  <a:lnTo>
                    <a:pt x="244030" y="126464"/>
                  </a:lnTo>
                  <a:lnTo>
                    <a:pt x="233939" y="125984"/>
                  </a:lnTo>
                  <a:lnTo>
                    <a:pt x="164883" y="125984"/>
                  </a:lnTo>
                  <a:lnTo>
                    <a:pt x="231304" y="85598"/>
                  </a:lnTo>
                  <a:lnTo>
                    <a:pt x="271414" y="64875"/>
                  </a:lnTo>
                  <a:lnTo>
                    <a:pt x="314061" y="50117"/>
                  </a:lnTo>
                  <a:lnTo>
                    <a:pt x="359017" y="41288"/>
                  </a:lnTo>
                  <a:lnTo>
                    <a:pt x="406056" y="38353"/>
                  </a:lnTo>
                  <a:lnTo>
                    <a:pt x="596427" y="38353"/>
                  </a:lnTo>
                  <a:lnTo>
                    <a:pt x="585369" y="33892"/>
                  </a:lnTo>
                  <a:lnTo>
                    <a:pt x="539000" y="19074"/>
                  </a:lnTo>
                  <a:lnTo>
                    <a:pt x="493561" y="8481"/>
                  </a:lnTo>
                  <a:lnTo>
                    <a:pt x="449165" y="2121"/>
                  </a:lnTo>
                  <a:lnTo>
                    <a:pt x="405929" y="0"/>
                  </a:lnTo>
                  <a:close/>
                </a:path>
                <a:path w="738504" h="264160">
                  <a:moveTo>
                    <a:pt x="201967" y="124460"/>
                  </a:moveTo>
                  <a:lnTo>
                    <a:pt x="192583" y="124537"/>
                  </a:lnTo>
                  <a:lnTo>
                    <a:pt x="183282" y="124793"/>
                  </a:lnTo>
                  <a:lnTo>
                    <a:pt x="174053" y="125263"/>
                  </a:lnTo>
                  <a:lnTo>
                    <a:pt x="164883" y="125984"/>
                  </a:lnTo>
                  <a:lnTo>
                    <a:pt x="233939" y="125984"/>
                  </a:lnTo>
                  <a:lnTo>
                    <a:pt x="201967" y="124460"/>
                  </a:lnTo>
                  <a:close/>
                </a:path>
              </a:pathLst>
            </a:custGeom>
            <a:solidFill>
              <a:srgbClr val="EF7E09"/>
            </a:solidFill>
          </p:spPr>
          <p:txBody>
            <a:bodyPr wrap="square" lIns="0" tIns="0" rIns="0" bIns="0" rtlCol="0"/>
            <a:lstStyle/>
            <a:p>
              <a:endParaRPr/>
            </a:p>
          </p:txBody>
        </p:sp>
        <p:pic>
          <p:nvPicPr>
            <p:cNvPr id="22" name="object 22"/>
            <p:cNvPicPr/>
            <p:nvPr/>
          </p:nvPicPr>
          <p:blipFill>
            <a:blip r:embed="rId10" cstate="print"/>
            <a:stretch>
              <a:fillRect/>
            </a:stretch>
          </p:blipFill>
          <p:spPr>
            <a:xfrm>
              <a:off x="10235184" y="2221992"/>
              <a:ext cx="1107160" cy="2007869"/>
            </a:xfrm>
            <a:prstGeom prst="rect">
              <a:avLst/>
            </a:prstGeom>
          </p:spPr>
        </p:pic>
        <p:sp>
          <p:nvSpPr>
            <p:cNvPr id="23" name="object 23"/>
            <p:cNvSpPr/>
            <p:nvPr/>
          </p:nvSpPr>
          <p:spPr>
            <a:xfrm>
              <a:off x="10323576" y="2310384"/>
              <a:ext cx="937894" cy="1838325"/>
            </a:xfrm>
            <a:custGeom>
              <a:avLst/>
              <a:gdLst/>
              <a:ahLst/>
              <a:cxnLst/>
              <a:rect l="l" t="t" r="r" b="b"/>
              <a:pathLst>
                <a:path w="937895" h="1838325">
                  <a:moveTo>
                    <a:pt x="225425" y="0"/>
                  </a:moveTo>
                  <a:lnTo>
                    <a:pt x="219075" y="0"/>
                  </a:lnTo>
                  <a:lnTo>
                    <a:pt x="216027" y="888"/>
                  </a:lnTo>
                  <a:lnTo>
                    <a:pt x="213106" y="2539"/>
                  </a:lnTo>
                  <a:lnTo>
                    <a:pt x="9144" y="126364"/>
                  </a:lnTo>
                  <a:lnTo>
                    <a:pt x="2286" y="133540"/>
                  </a:lnTo>
                  <a:lnTo>
                    <a:pt x="0" y="142811"/>
                  </a:lnTo>
                  <a:lnTo>
                    <a:pt x="2286" y="152082"/>
                  </a:lnTo>
                  <a:lnTo>
                    <a:pt x="9144" y="159257"/>
                  </a:lnTo>
                  <a:lnTo>
                    <a:pt x="46932" y="183286"/>
                  </a:lnTo>
                  <a:lnTo>
                    <a:pt x="84189" y="209412"/>
                  </a:lnTo>
                  <a:lnTo>
                    <a:pt x="120862" y="237538"/>
                  </a:lnTo>
                  <a:lnTo>
                    <a:pt x="156898" y="267569"/>
                  </a:lnTo>
                  <a:lnTo>
                    <a:pt x="192245" y="299410"/>
                  </a:lnTo>
                  <a:lnTo>
                    <a:pt x="226848" y="332965"/>
                  </a:lnTo>
                  <a:lnTo>
                    <a:pt x="260656" y="368138"/>
                  </a:lnTo>
                  <a:lnTo>
                    <a:pt x="293615" y="404834"/>
                  </a:lnTo>
                  <a:lnTo>
                    <a:pt x="325672" y="442957"/>
                  </a:lnTo>
                  <a:lnTo>
                    <a:pt x="356775" y="482411"/>
                  </a:lnTo>
                  <a:lnTo>
                    <a:pt x="386871" y="523102"/>
                  </a:lnTo>
                  <a:lnTo>
                    <a:pt x="415907" y="564932"/>
                  </a:lnTo>
                  <a:lnTo>
                    <a:pt x="443830" y="607807"/>
                  </a:lnTo>
                  <a:lnTo>
                    <a:pt x="470587" y="651631"/>
                  </a:lnTo>
                  <a:lnTo>
                    <a:pt x="496125" y="696309"/>
                  </a:lnTo>
                  <a:lnTo>
                    <a:pt x="520391" y="741744"/>
                  </a:lnTo>
                  <a:lnTo>
                    <a:pt x="543333" y="787841"/>
                  </a:lnTo>
                  <a:lnTo>
                    <a:pt x="564898" y="834505"/>
                  </a:lnTo>
                  <a:lnTo>
                    <a:pt x="585032" y="881640"/>
                  </a:lnTo>
                  <a:lnTo>
                    <a:pt x="603682" y="929150"/>
                  </a:lnTo>
                  <a:lnTo>
                    <a:pt x="620797" y="976940"/>
                  </a:lnTo>
                  <a:lnTo>
                    <a:pt x="636322" y="1024914"/>
                  </a:lnTo>
                  <a:lnTo>
                    <a:pt x="650206" y="1072976"/>
                  </a:lnTo>
                  <a:lnTo>
                    <a:pt x="662395" y="1121032"/>
                  </a:lnTo>
                  <a:lnTo>
                    <a:pt x="672836" y="1168984"/>
                  </a:lnTo>
                  <a:lnTo>
                    <a:pt x="681477" y="1216738"/>
                  </a:lnTo>
                  <a:lnTo>
                    <a:pt x="688264" y="1264198"/>
                  </a:lnTo>
                  <a:lnTo>
                    <a:pt x="693145" y="1311268"/>
                  </a:lnTo>
                  <a:lnTo>
                    <a:pt x="696066" y="1357853"/>
                  </a:lnTo>
                  <a:lnTo>
                    <a:pt x="696971" y="1403984"/>
                  </a:lnTo>
                  <a:lnTo>
                    <a:pt x="695144" y="1460832"/>
                  </a:lnTo>
                  <a:lnTo>
                    <a:pt x="690016" y="1515001"/>
                  </a:lnTo>
                  <a:lnTo>
                    <a:pt x="681637" y="1566243"/>
                  </a:lnTo>
                  <a:lnTo>
                    <a:pt x="670049" y="1614434"/>
                  </a:lnTo>
                  <a:lnTo>
                    <a:pt x="655298" y="1659451"/>
                  </a:lnTo>
                  <a:lnTo>
                    <a:pt x="637427" y="1701169"/>
                  </a:lnTo>
                  <a:lnTo>
                    <a:pt x="616479" y="1739467"/>
                  </a:lnTo>
                  <a:lnTo>
                    <a:pt x="592499" y="1774219"/>
                  </a:lnTo>
                  <a:lnTo>
                    <a:pt x="565531" y="1805304"/>
                  </a:lnTo>
                  <a:lnTo>
                    <a:pt x="560246" y="1815387"/>
                  </a:lnTo>
                  <a:lnTo>
                    <a:pt x="561355" y="1826053"/>
                  </a:lnTo>
                  <a:lnTo>
                    <a:pt x="567727" y="1834505"/>
                  </a:lnTo>
                  <a:lnTo>
                    <a:pt x="578231" y="1837943"/>
                  </a:lnTo>
                  <a:lnTo>
                    <a:pt x="581406" y="1837943"/>
                  </a:lnTo>
                  <a:lnTo>
                    <a:pt x="584581" y="1837054"/>
                  </a:lnTo>
                  <a:lnTo>
                    <a:pt x="587375" y="1835277"/>
                  </a:lnTo>
                  <a:lnTo>
                    <a:pt x="724630" y="1752091"/>
                  </a:lnTo>
                  <a:lnTo>
                    <a:pt x="652018" y="1752091"/>
                  </a:lnTo>
                  <a:lnTo>
                    <a:pt x="673262" y="1711641"/>
                  </a:lnTo>
                  <a:lnTo>
                    <a:pt x="691361" y="1667883"/>
                  </a:lnTo>
                  <a:lnTo>
                    <a:pt x="706278" y="1620946"/>
                  </a:lnTo>
                  <a:lnTo>
                    <a:pt x="717979" y="1570959"/>
                  </a:lnTo>
                  <a:lnTo>
                    <a:pt x="726427" y="1518050"/>
                  </a:lnTo>
                  <a:lnTo>
                    <a:pt x="731588" y="1462349"/>
                  </a:lnTo>
                  <a:lnTo>
                    <a:pt x="733425" y="1403984"/>
                  </a:lnTo>
                  <a:lnTo>
                    <a:pt x="732548" y="1357847"/>
                  </a:lnTo>
                  <a:lnTo>
                    <a:pt x="729697" y="1311139"/>
                  </a:lnTo>
                  <a:lnTo>
                    <a:pt x="724924" y="1263952"/>
                  </a:lnTo>
                  <a:lnTo>
                    <a:pt x="718278" y="1216378"/>
                  </a:lnTo>
                  <a:lnTo>
                    <a:pt x="709810" y="1168507"/>
                  </a:lnTo>
                  <a:lnTo>
                    <a:pt x="699571" y="1120432"/>
                  </a:lnTo>
                  <a:lnTo>
                    <a:pt x="687612" y="1072244"/>
                  </a:lnTo>
                  <a:lnTo>
                    <a:pt x="673983" y="1024035"/>
                  </a:lnTo>
                  <a:lnTo>
                    <a:pt x="658735" y="975896"/>
                  </a:lnTo>
                  <a:lnTo>
                    <a:pt x="641919" y="927918"/>
                  </a:lnTo>
                  <a:lnTo>
                    <a:pt x="623584" y="880193"/>
                  </a:lnTo>
                  <a:lnTo>
                    <a:pt x="603783" y="832814"/>
                  </a:lnTo>
                  <a:lnTo>
                    <a:pt x="582565" y="785870"/>
                  </a:lnTo>
                  <a:lnTo>
                    <a:pt x="559981" y="739454"/>
                  </a:lnTo>
                  <a:lnTo>
                    <a:pt x="536082" y="693658"/>
                  </a:lnTo>
                  <a:lnTo>
                    <a:pt x="510919" y="648572"/>
                  </a:lnTo>
                  <a:lnTo>
                    <a:pt x="484542" y="604288"/>
                  </a:lnTo>
                  <a:lnTo>
                    <a:pt x="457001" y="560899"/>
                  </a:lnTo>
                  <a:lnTo>
                    <a:pt x="428348" y="518494"/>
                  </a:lnTo>
                  <a:lnTo>
                    <a:pt x="398634" y="477167"/>
                  </a:lnTo>
                  <a:lnTo>
                    <a:pt x="367908" y="437008"/>
                  </a:lnTo>
                  <a:lnTo>
                    <a:pt x="336221" y="398108"/>
                  </a:lnTo>
                  <a:lnTo>
                    <a:pt x="303625" y="360561"/>
                  </a:lnTo>
                  <a:lnTo>
                    <a:pt x="270169" y="324456"/>
                  </a:lnTo>
                  <a:lnTo>
                    <a:pt x="235905" y="289886"/>
                  </a:lnTo>
                  <a:lnTo>
                    <a:pt x="200883" y="256942"/>
                  </a:lnTo>
                  <a:lnTo>
                    <a:pt x="165153" y="225715"/>
                  </a:lnTo>
                  <a:lnTo>
                    <a:pt x="128768" y="196297"/>
                  </a:lnTo>
                  <a:lnTo>
                    <a:pt x="91776" y="168780"/>
                  </a:lnTo>
                  <a:lnTo>
                    <a:pt x="54229" y="143255"/>
                  </a:lnTo>
                  <a:lnTo>
                    <a:pt x="222250" y="41020"/>
                  </a:lnTo>
                  <a:lnTo>
                    <a:pt x="289946" y="41020"/>
                  </a:lnTo>
                  <a:lnTo>
                    <a:pt x="268960" y="26377"/>
                  </a:lnTo>
                  <a:lnTo>
                    <a:pt x="231394" y="2539"/>
                  </a:lnTo>
                  <a:lnTo>
                    <a:pt x="228600" y="888"/>
                  </a:lnTo>
                  <a:lnTo>
                    <a:pt x="225425" y="0"/>
                  </a:lnTo>
                  <a:close/>
                </a:path>
                <a:path w="937895" h="1838325">
                  <a:moveTo>
                    <a:pt x="289946" y="41020"/>
                  </a:moveTo>
                  <a:lnTo>
                    <a:pt x="222250" y="41020"/>
                  </a:lnTo>
                  <a:lnTo>
                    <a:pt x="259629" y="65364"/>
                  </a:lnTo>
                  <a:lnTo>
                    <a:pt x="296472" y="91747"/>
                  </a:lnTo>
                  <a:lnTo>
                    <a:pt x="332728" y="120077"/>
                  </a:lnTo>
                  <a:lnTo>
                    <a:pt x="368345" y="150262"/>
                  </a:lnTo>
                  <a:lnTo>
                    <a:pt x="403271" y="182206"/>
                  </a:lnTo>
                  <a:lnTo>
                    <a:pt x="437455" y="215818"/>
                  </a:lnTo>
                  <a:lnTo>
                    <a:pt x="470844" y="251004"/>
                  </a:lnTo>
                  <a:lnTo>
                    <a:pt x="503388" y="287671"/>
                  </a:lnTo>
                  <a:lnTo>
                    <a:pt x="535035" y="325725"/>
                  </a:lnTo>
                  <a:lnTo>
                    <a:pt x="565733" y="365073"/>
                  </a:lnTo>
                  <a:lnTo>
                    <a:pt x="595430" y="405622"/>
                  </a:lnTo>
                  <a:lnTo>
                    <a:pt x="624075" y="447278"/>
                  </a:lnTo>
                  <a:lnTo>
                    <a:pt x="651617" y="489949"/>
                  </a:lnTo>
                  <a:lnTo>
                    <a:pt x="678003" y="533541"/>
                  </a:lnTo>
                  <a:lnTo>
                    <a:pt x="703183" y="577961"/>
                  </a:lnTo>
                  <a:lnTo>
                    <a:pt x="727103" y="623115"/>
                  </a:lnTo>
                  <a:lnTo>
                    <a:pt x="749714" y="668910"/>
                  </a:lnTo>
                  <a:lnTo>
                    <a:pt x="770963" y="715253"/>
                  </a:lnTo>
                  <a:lnTo>
                    <a:pt x="790798" y="762051"/>
                  </a:lnTo>
                  <a:lnTo>
                    <a:pt x="809168" y="809211"/>
                  </a:lnTo>
                  <a:lnTo>
                    <a:pt x="826022" y="856638"/>
                  </a:lnTo>
                  <a:lnTo>
                    <a:pt x="841307" y="904240"/>
                  </a:lnTo>
                  <a:lnTo>
                    <a:pt x="854973" y="951924"/>
                  </a:lnTo>
                  <a:lnTo>
                    <a:pt x="866967" y="999596"/>
                  </a:lnTo>
                  <a:lnTo>
                    <a:pt x="877237" y="1047163"/>
                  </a:lnTo>
                  <a:lnTo>
                    <a:pt x="885733" y="1094532"/>
                  </a:lnTo>
                  <a:lnTo>
                    <a:pt x="892403" y="1141609"/>
                  </a:lnTo>
                  <a:lnTo>
                    <a:pt x="897195" y="1188302"/>
                  </a:lnTo>
                  <a:lnTo>
                    <a:pt x="900057" y="1234516"/>
                  </a:lnTo>
                  <a:lnTo>
                    <a:pt x="900938" y="1280160"/>
                  </a:lnTo>
                  <a:lnTo>
                    <a:pt x="899166" y="1336734"/>
                  </a:lnTo>
                  <a:lnTo>
                    <a:pt x="894135" y="1390552"/>
                  </a:lnTo>
                  <a:lnTo>
                    <a:pt x="885886" y="1441492"/>
                  </a:lnTo>
                  <a:lnTo>
                    <a:pt x="874459" y="1489430"/>
                  </a:lnTo>
                  <a:lnTo>
                    <a:pt x="859899" y="1534246"/>
                  </a:lnTo>
                  <a:lnTo>
                    <a:pt x="842245" y="1575815"/>
                  </a:lnTo>
                  <a:lnTo>
                    <a:pt x="821540" y="1614017"/>
                  </a:lnTo>
                  <a:lnTo>
                    <a:pt x="797825" y="1648729"/>
                  </a:lnTo>
                  <a:lnTo>
                    <a:pt x="771144" y="1679828"/>
                  </a:lnTo>
                  <a:lnTo>
                    <a:pt x="652018" y="1752091"/>
                  </a:lnTo>
                  <a:lnTo>
                    <a:pt x="724630" y="1752091"/>
                  </a:lnTo>
                  <a:lnTo>
                    <a:pt x="792734" y="1710816"/>
                  </a:lnTo>
                  <a:lnTo>
                    <a:pt x="824302" y="1675170"/>
                  </a:lnTo>
                  <a:lnTo>
                    <a:pt x="850317" y="1637746"/>
                  </a:lnTo>
                  <a:lnTo>
                    <a:pt x="873021" y="1596644"/>
                  </a:lnTo>
                  <a:lnTo>
                    <a:pt x="892373" y="1551994"/>
                  </a:lnTo>
                  <a:lnTo>
                    <a:pt x="908331" y="1503930"/>
                  </a:lnTo>
                  <a:lnTo>
                    <a:pt x="920853" y="1452583"/>
                  </a:lnTo>
                  <a:lnTo>
                    <a:pt x="929898" y="1398084"/>
                  </a:lnTo>
                  <a:lnTo>
                    <a:pt x="935423" y="1340566"/>
                  </a:lnTo>
                  <a:lnTo>
                    <a:pt x="937387" y="1280160"/>
                  </a:lnTo>
                  <a:lnTo>
                    <a:pt x="936537" y="1234473"/>
                  </a:lnTo>
                  <a:lnTo>
                    <a:pt x="933750" y="1188224"/>
                  </a:lnTo>
                  <a:lnTo>
                    <a:pt x="929075" y="1141503"/>
                  </a:lnTo>
                  <a:lnTo>
                    <a:pt x="922562" y="1094397"/>
                  </a:lnTo>
                  <a:lnTo>
                    <a:pt x="914259" y="1046997"/>
                  </a:lnTo>
                  <a:lnTo>
                    <a:pt x="904215" y="999390"/>
                  </a:lnTo>
                  <a:lnTo>
                    <a:pt x="892481" y="951666"/>
                  </a:lnTo>
                  <a:lnTo>
                    <a:pt x="879105" y="903914"/>
                  </a:lnTo>
                  <a:lnTo>
                    <a:pt x="864135" y="856223"/>
                  </a:lnTo>
                  <a:lnTo>
                    <a:pt x="847623" y="808682"/>
                  </a:lnTo>
                  <a:lnTo>
                    <a:pt x="829615" y="761380"/>
                  </a:lnTo>
                  <a:lnTo>
                    <a:pt x="810163" y="714406"/>
                  </a:lnTo>
                  <a:lnTo>
                    <a:pt x="789314" y="667848"/>
                  </a:lnTo>
                  <a:lnTo>
                    <a:pt x="767119" y="621797"/>
                  </a:lnTo>
                  <a:lnTo>
                    <a:pt x="743626" y="576340"/>
                  </a:lnTo>
                  <a:lnTo>
                    <a:pt x="718885" y="531567"/>
                  </a:lnTo>
                  <a:lnTo>
                    <a:pt x="692944" y="487567"/>
                  </a:lnTo>
                  <a:lnTo>
                    <a:pt x="665853" y="444428"/>
                  </a:lnTo>
                  <a:lnTo>
                    <a:pt x="637661" y="402241"/>
                  </a:lnTo>
                  <a:lnTo>
                    <a:pt x="608418" y="361093"/>
                  </a:lnTo>
                  <a:lnTo>
                    <a:pt x="578172" y="321073"/>
                  </a:lnTo>
                  <a:lnTo>
                    <a:pt x="546973" y="282272"/>
                  </a:lnTo>
                  <a:lnTo>
                    <a:pt x="514869" y="244777"/>
                  </a:lnTo>
                  <a:lnTo>
                    <a:pt x="481911" y="208678"/>
                  </a:lnTo>
                  <a:lnTo>
                    <a:pt x="448146" y="174064"/>
                  </a:lnTo>
                  <a:lnTo>
                    <a:pt x="413625" y="141023"/>
                  </a:lnTo>
                  <a:lnTo>
                    <a:pt x="378397" y="109645"/>
                  </a:lnTo>
                  <a:lnTo>
                    <a:pt x="342511" y="80019"/>
                  </a:lnTo>
                  <a:lnTo>
                    <a:pt x="306015" y="52233"/>
                  </a:lnTo>
                  <a:lnTo>
                    <a:pt x="289946" y="41020"/>
                  </a:lnTo>
                  <a:close/>
                </a:path>
              </a:pathLst>
            </a:custGeom>
            <a:solidFill>
              <a:srgbClr val="EF7E09"/>
            </a:solidFill>
          </p:spPr>
          <p:txBody>
            <a:bodyPr wrap="square" lIns="0" tIns="0" rIns="0" bIns="0" rtlCol="0"/>
            <a:lstStyle/>
            <a:p>
              <a:endParaRPr/>
            </a:p>
          </p:txBody>
        </p:sp>
        <p:pic>
          <p:nvPicPr>
            <p:cNvPr id="24" name="object 24"/>
            <p:cNvPicPr/>
            <p:nvPr/>
          </p:nvPicPr>
          <p:blipFill>
            <a:blip r:embed="rId11" cstate="print"/>
            <a:stretch>
              <a:fillRect/>
            </a:stretch>
          </p:blipFill>
          <p:spPr>
            <a:xfrm>
              <a:off x="8659368" y="2234184"/>
              <a:ext cx="2478785" cy="1995677"/>
            </a:xfrm>
            <a:prstGeom prst="rect">
              <a:avLst/>
            </a:prstGeom>
          </p:spPr>
        </p:pic>
        <p:sp>
          <p:nvSpPr>
            <p:cNvPr id="25" name="object 25"/>
            <p:cNvSpPr/>
            <p:nvPr/>
          </p:nvSpPr>
          <p:spPr>
            <a:xfrm>
              <a:off x="8747891" y="2322576"/>
              <a:ext cx="2309495" cy="1826260"/>
            </a:xfrm>
            <a:custGeom>
              <a:avLst/>
              <a:gdLst/>
              <a:ahLst/>
              <a:cxnLst/>
              <a:rect l="l" t="t" r="r" b="b"/>
              <a:pathLst>
                <a:path w="2309495" h="1826260">
                  <a:moveTo>
                    <a:pt x="226310" y="74675"/>
                  </a:moveTo>
                  <a:lnTo>
                    <a:pt x="170144" y="81851"/>
                  </a:lnTo>
                  <a:lnTo>
                    <a:pt x="119122" y="103504"/>
                  </a:lnTo>
                  <a:lnTo>
                    <a:pt x="83777" y="130453"/>
                  </a:lnTo>
                  <a:lnTo>
                    <a:pt x="54342" y="165123"/>
                  </a:lnTo>
                  <a:lnTo>
                    <a:pt x="31031" y="207025"/>
                  </a:lnTo>
                  <a:lnTo>
                    <a:pt x="14060" y="255669"/>
                  </a:lnTo>
                  <a:lnTo>
                    <a:pt x="3643" y="310564"/>
                  </a:lnTo>
                  <a:lnTo>
                    <a:pt x="0" y="371348"/>
                  </a:lnTo>
                  <a:lnTo>
                    <a:pt x="1254" y="411245"/>
                  </a:lnTo>
                  <a:lnTo>
                    <a:pt x="5203" y="452342"/>
                  </a:lnTo>
                  <a:lnTo>
                    <a:pt x="11818" y="494343"/>
                  </a:lnTo>
                  <a:lnTo>
                    <a:pt x="21078" y="537083"/>
                  </a:lnTo>
                  <a:lnTo>
                    <a:pt x="29714" y="548766"/>
                  </a:lnTo>
                  <a:lnTo>
                    <a:pt x="2147439" y="1824863"/>
                  </a:lnTo>
                  <a:lnTo>
                    <a:pt x="2150487" y="1825752"/>
                  </a:lnTo>
                  <a:lnTo>
                    <a:pt x="2158488" y="1825752"/>
                  </a:lnTo>
                  <a:lnTo>
                    <a:pt x="2163060" y="1823847"/>
                  </a:lnTo>
                  <a:lnTo>
                    <a:pt x="2166489" y="1820418"/>
                  </a:lnTo>
                  <a:lnTo>
                    <a:pt x="2195776" y="1786841"/>
                  </a:lnTo>
                  <a:lnTo>
                    <a:pt x="2198659" y="1782699"/>
                  </a:lnTo>
                  <a:lnTo>
                    <a:pt x="2150487" y="1782699"/>
                  </a:lnTo>
                  <a:lnTo>
                    <a:pt x="54733" y="519938"/>
                  </a:lnTo>
                  <a:lnTo>
                    <a:pt x="46733" y="481540"/>
                  </a:lnTo>
                  <a:lnTo>
                    <a:pt x="41032" y="443928"/>
                  </a:lnTo>
                  <a:lnTo>
                    <a:pt x="37641" y="407173"/>
                  </a:lnTo>
                  <a:lnTo>
                    <a:pt x="36580" y="371221"/>
                  </a:lnTo>
                  <a:lnTo>
                    <a:pt x="40938" y="307435"/>
                  </a:lnTo>
                  <a:lnTo>
                    <a:pt x="53522" y="251228"/>
                  </a:lnTo>
                  <a:lnTo>
                    <a:pt x="74007" y="203482"/>
                  </a:lnTo>
                  <a:lnTo>
                    <a:pt x="102075" y="164953"/>
                  </a:lnTo>
                  <a:lnTo>
                    <a:pt x="137410" y="136398"/>
                  </a:lnTo>
                  <a:lnTo>
                    <a:pt x="179478" y="118633"/>
                  </a:lnTo>
                  <a:lnTo>
                    <a:pt x="226310" y="112775"/>
                  </a:lnTo>
                  <a:lnTo>
                    <a:pt x="369425" y="112775"/>
                  </a:lnTo>
                  <a:lnTo>
                    <a:pt x="357415" y="106394"/>
                  </a:lnTo>
                  <a:lnTo>
                    <a:pt x="312241" y="88804"/>
                  </a:lnTo>
                  <a:lnTo>
                    <a:pt x="268424" y="78216"/>
                  </a:lnTo>
                  <a:lnTo>
                    <a:pt x="226310" y="74675"/>
                  </a:lnTo>
                  <a:close/>
                </a:path>
                <a:path w="2309495" h="1826260">
                  <a:moveTo>
                    <a:pt x="1468200" y="49911"/>
                  </a:moveTo>
                  <a:lnTo>
                    <a:pt x="1279013" y="49911"/>
                  </a:lnTo>
                  <a:lnTo>
                    <a:pt x="1326235" y="52622"/>
                  </a:lnTo>
                  <a:lnTo>
                    <a:pt x="1375189" y="60767"/>
                  </a:lnTo>
                  <a:lnTo>
                    <a:pt x="1425682" y="74358"/>
                  </a:lnTo>
                  <a:lnTo>
                    <a:pt x="1477518" y="93410"/>
                  </a:lnTo>
                  <a:lnTo>
                    <a:pt x="1530505" y="117938"/>
                  </a:lnTo>
                  <a:lnTo>
                    <a:pt x="1584448" y="147954"/>
                  </a:lnTo>
                  <a:lnTo>
                    <a:pt x="1622249" y="171970"/>
                  </a:lnTo>
                  <a:lnTo>
                    <a:pt x="1659520" y="198082"/>
                  </a:lnTo>
                  <a:lnTo>
                    <a:pt x="1696208" y="226193"/>
                  </a:lnTo>
                  <a:lnTo>
                    <a:pt x="1732259" y="256209"/>
                  </a:lnTo>
                  <a:lnTo>
                    <a:pt x="1767620" y="288034"/>
                  </a:lnTo>
                  <a:lnTo>
                    <a:pt x="1802239" y="321572"/>
                  </a:lnTo>
                  <a:lnTo>
                    <a:pt x="1836063" y="356727"/>
                  </a:lnTo>
                  <a:lnTo>
                    <a:pt x="1869038" y="393405"/>
                  </a:lnTo>
                  <a:lnTo>
                    <a:pt x="1901111" y="431509"/>
                  </a:lnTo>
                  <a:lnTo>
                    <a:pt x="1932230" y="470944"/>
                  </a:lnTo>
                  <a:lnTo>
                    <a:pt x="1962341" y="511614"/>
                  </a:lnTo>
                  <a:lnTo>
                    <a:pt x="1991392" y="553424"/>
                  </a:lnTo>
                  <a:lnTo>
                    <a:pt x="2019329" y="596278"/>
                  </a:lnTo>
                  <a:lnTo>
                    <a:pt x="2046100" y="640080"/>
                  </a:lnTo>
                  <a:lnTo>
                    <a:pt x="2071651" y="684736"/>
                  </a:lnTo>
                  <a:lnTo>
                    <a:pt x="2095930" y="730149"/>
                  </a:lnTo>
                  <a:lnTo>
                    <a:pt x="2118883" y="776223"/>
                  </a:lnTo>
                  <a:lnTo>
                    <a:pt x="2140458" y="822864"/>
                  </a:lnTo>
                  <a:lnTo>
                    <a:pt x="2160601" y="869975"/>
                  </a:lnTo>
                  <a:lnTo>
                    <a:pt x="2179259" y="917462"/>
                  </a:lnTo>
                  <a:lnTo>
                    <a:pt x="2196380" y="965227"/>
                  </a:lnTo>
                  <a:lnTo>
                    <a:pt x="2211910" y="1013177"/>
                  </a:lnTo>
                  <a:lnTo>
                    <a:pt x="2225797" y="1061215"/>
                  </a:lnTo>
                  <a:lnTo>
                    <a:pt x="2237987" y="1109245"/>
                  </a:lnTo>
                  <a:lnTo>
                    <a:pt x="2248428" y="1157172"/>
                  </a:lnTo>
                  <a:lnTo>
                    <a:pt x="2257066" y="1204901"/>
                  </a:lnTo>
                  <a:lnTo>
                    <a:pt x="2263849" y="1252336"/>
                  </a:lnTo>
                  <a:lnTo>
                    <a:pt x="2268723" y="1299381"/>
                  </a:lnTo>
                  <a:lnTo>
                    <a:pt x="2271636" y="1345941"/>
                  </a:lnTo>
                  <a:lnTo>
                    <a:pt x="2272529" y="1392047"/>
                  </a:lnTo>
                  <a:lnTo>
                    <a:pt x="2270404" y="1453347"/>
                  </a:lnTo>
                  <a:lnTo>
                    <a:pt x="2264429" y="1511504"/>
                  </a:lnTo>
                  <a:lnTo>
                    <a:pt x="2254656" y="1566229"/>
                  </a:lnTo>
                  <a:lnTo>
                    <a:pt x="2241133" y="1617360"/>
                  </a:lnTo>
                  <a:lnTo>
                    <a:pt x="2223906" y="1664735"/>
                  </a:lnTo>
                  <a:lnTo>
                    <a:pt x="2203025" y="1708191"/>
                  </a:lnTo>
                  <a:lnTo>
                    <a:pt x="2178536" y="1747566"/>
                  </a:lnTo>
                  <a:lnTo>
                    <a:pt x="2150487" y="1782699"/>
                  </a:lnTo>
                  <a:lnTo>
                    <a:pt x="2198659" y="1782699"/>
                  </a:lnTo>
                  <a:lnTo>
                    <a:pt x="2221802" y="1749448"/>
                  </a:lnTo>
                  <a:lnTo>
                    <a:pt x="2244523" y="1708371"/>
                  </a:lnTo>
                  <a:lnTo>
                    <a:pt x="2263895" y="1663744"/>
                  </a:lnTo>
                  <a:lnTo>
                    <a:pt x="2279874" y="1615701"/>
                  </a:lnTo>
                  <a:lnTo>
                    <a:pt x="2292416" y="1564376"/>
                  </a:lnTo>
                  <a:lnTo>
                    <a:pt x="2301477" y="1509903"/>
                  </a:lnTo>
                  <a:lnTo>
                    <a:pt x="2307014" y="1452415"/>
                  </a:lnTo>
                  <a:lnTo>
                    <a:pt x="2308980" y="1391920"/>
                  </a:lnTo>
                  <a:lnTo>
                    <a:pt x="2308120" y="1346373"/>
                  </a:lnTo>
                  <a:lnTo>
                    <a:pt x="2305321" y="1300139"/>
                  </a:lnTo>
                  <a:lnTo>
                    <a:pt x="2300634" y="1253433"/>
                  </a:lnTo>
                  <a:lnTo>
                    <a:pt x="2294109" y="1206345"/>
                  </a:lnTo>
                  <a:lnTo>
                    <a:pt x="2285793" y="1158963"/>
                  </a:lnTo>
                  <a:lnTo>
                    <a:pt x="2275738" y="1111376"/>
                  </a:lnTo>
                  <a:lnTo>
                    <a:pt x="2263991" y="1063672"/>
                  </a:lnTo>
                  <a:lnTo>
                    <a:pt x="2250602" y="1015942"/>
                  </a:lnTo>
                  <a:lnTo>
                    <a:pt x="2235621" y="968273"/>
                  </a:lnTo>
                  <a:lnTo>
                    <a:pt x="2219096" y="920754"/>
                  </a:lnTo>
                  <a:lnTo>
                    <a:pt x="2201076" y="873476"/>
                  </a:lnTo>
                  <a:lnTo>
                    <a:pt x="2181611" y="826525"/>
                  </a:lnTo>
                  <a:lnTo>
                    <a:pt x="2160751" y="779992"/>
                  </a:lnTo>
                  <a:lnTo>
                    <a:pt x="2138543" y="733964"/>
                  </a:lnTo>
                  <a:lnTo>
                    <a:pt x="2115038" y="688532"/>
                  </a:lnTo>
                  <a:lnTo>
                    <a:pt x="2090284" y="643784"/>
                  </a:lnTo>
                  <a:lnTo>
                    <a:pt x="2064331" y="599808"/>
                  </a:lnTo>
                  <a:lnTo>
                    <a:pt x="2037228" y="556694"/>
                  </a:lnTo>
                  <a:lnTo>
                    <a:pt x="2009024" y="514530"/>
                  </a:lnTo>
                  <a:lnTo>
                    <a:pt x="1979768" y="473406"/>
                  </a:lnTo>
                  <a:lnTo>
                    <a:pt x="1949510" y="433410"/>
                  </a:lnTo>
                  <a:lnTo>
                    <a:pt x="1918298" y="394632"/>
                  </a:lnTo>
                  <a:lnTo>
                    <a:pt x="1886182" y="357159"/>
                  </a:lnTo>
                  <a:lnTo>
                    <a:pt x="1853212" y="321081"/>
                  </a:lnTo>
                  <a:lnTo>
                    <a:pt x="1819435" y="286487"/>
                  </a:lnTo>
                  <a:lnTo>
                    <a:pt x="1784902" y="253466"/>
                  </a:lnTo>
                  <a:lnTo>
                    <a:pt x="1749661" y="222106"/>
                  </a:lnTo>
                  <a:lnTo>
                    <a:pt x="1713762" y="192497"/>
                  </a:lnTo>
                  <a:lnTo>
                    <a:pt x="1677255" y="164728"/>
                  </a:lnTo>
                  <a:lnTo>
                    <a:pt x="1640187" y="138886"/>
                  </a:lnTo>
                  <a:lnTo>
                    <a:pt x="1602609" y="115062"/>
                  </a:lnTo>
                  <a:lnTo>
                    <a:pt x="1554394" y="87993"/>
                  </a:lnTo>
                  <a:lnTo>
                    <a:pt x="1506624" y="65125"/>
                  </a:lnTo>
                  <a:lnTo>
                    <a:pt x="1468200" y="49911"/>
                  </a:lnTo>
                  <a:close/>
                </a:path>
                <a:path w="2309495" h="1826260">
                  <a:moveTo>
                    <a:pt x="824488" y="38100"/>
                  </a:moveTo>
                  <a:lnTo>
                    <a:pt x="663571" y="38100"/>
                  </a:lnTo>
                  <a:lnTo>
                    <a:pt x="713188" y="42374"/>
                  </a:lnTo>
                  <a:lnTo>
                    <a:pt x="765044" y="55149"/>
                  </a:lnTo>
                  <a:lnTo>
                    <a:pt x="818804" y="76354"/>
                  </a:lnTo>
                  <a:lnTo>
                    <a:pt x="874137" y="105918"/>
                  </a:lnTo>
                  <a:lnTo>
                    <a:pt x="930779" y="143986"/>
                  </a:lnTo>
                  <a:lnTo>
                    <a:pt x="983992" y="187198"/>
                  </a:lnTo>
                  <a:lnTo>
                    <a:pt x="987421" y="190246"/>
                  </a:lnTo>
                  <a:lnTo>
                    <a:pt x="991612" y="191770"/>
                  </a:lnTo>
                  <a:lnTo>
                    <a:pt x="1001137" y="191770"/>
                  </a:lnTo>
                  <a:lnTo>
                    <a:pt x="1006471" y="189229"/>
                  </a:lnTo>
                  <a:lnTo>
                    <a:pt x="1010154" y="184403"/>
                  </a:lnTo>
                  <a:lnTo>
                    <a:pt x="1043375" y="145923"/>
                  </a:lnTo>
                  <a:lnTo>
                    <a:pt x="993136" y="145923"/>
                  </a:lnTo>
                  <a:lnTo>
                    <a:pt x="969041" y="126138"/>
                  </a:lnTo>
                  <a:lnTo>
                    <a:pt x="944209" y="107378"/>
                  </a:lnTo>
                  <a:lnTo>
                    <a:pt x="918662" y="89665"/>
                  </a:lnTo>
                  <a:lnTo>
                    <a:pt x="892425" y="73025"/>
                  </a:lnTo>
                  <a:lnTo>
                    <a:pt x="844529" y="46801"/>
                  </a:lnTo>
                  <a:lnTo>
                    <a:pt x="824488" y="38100"/>
                  </a:lnTo>
                  <a:close/>
                </a:path>
                <a:path w="2309495" h="1826260">
                  <a:moveTo>
                    <a:pt x="369425" y="112775"/>
                  </a:moveTo>
                  <a:lnTo>
                    <a:pt x="226310" y="112775"/>
                  </a:lnTo>
                  <a:lnTo>
                    <a:pt x="263640" y="115986"/>
                  </a:lnTo>
                  <a:lnTo>
                    <a:pt x="302827" y="125602"/>
                  </a:lnTo>
                  <a:lnTo>
                    <a:pt x="343538" y="141601"/>
                  </a:lnTo>
                  <a:lnTo>
                    <a:pt x="385441" y="163957"/>
                  </a:lnTo>
                  <a:lnTo>
                    <a:pt x="424303" y="189991"/>
                  </a:lnTo>
                  <a:lnTo>
                    <a:pt x="427986" y="191262"/>
                  </a:lnTo>
                  <a:lnTo>
                    <a:pt x="433193" y="191262"/>
                  </a:lnTo>
                  <a:lnTo>
                    <a:pt x="434717" y="191008"/>
                  </a:lnTo>
                  <a:lnTo>
                    <a:pt x="436241" y="190500"/>
                  </a:lnTo>
                  <a:lnTo>
                    <a:pt x="441448" y="189102"/>
                  </a:lnTo>
                  <a:lnTo>
                    <a:pt x="445766" y="185547"/>
                  </a:lnTo>
                  <a:lnTo>
                    <a:pt x="448052" y="180594"/>
                  </a:lnTo>
                  <a:lnTo>
                    <a:pt x="468870" y="144652"/>
                  </a:lnTo>
                  <a:lnTo>
                    <a:pt x="424938" y="144652"/>
                  </a:lnTo>
                  <a:lnTo>
                    <a:pt x="418080" y="139953"/>
                  </a:lnTo>
                  <a:lnTo>
                    <a:pt x="410841" y="135382"/>
                  </a:lnTo>
                  <a:lnTo>
                    <a:pt x="403602" y="130937"/>
                  </a:lnTo>
                  <a:lnTo>
                    <a:pt x="369425" y="112775"/>
                  </a:lnTo>
                  <a:close/>
                </a:path>
                <a:path w="2309495" h="1826260">
                  <a:moveTo>
                    <a:pt x="1279648" y="13335"/>
                  </a:moveTo>
                  <a:lnTo>
                    <a:pt x="1231586" y="16054"/>
                  </a:lnTo>
                  <a:lnTo>
                    <a:pt x="1185524" y="24202"/>
                  </a:lnTo>
                  <a:lnTo>
                    <a:pt x="1141688" y="37767"/>
                  </a:lnTo>
                  <a:lnTo>
                    <a:pt x="1100304" y="56735"/>
                  </a:lnTo>
                  <a:lnTo>
                    <a:pt x="1061600" y="81093"/>
                  </a:lnTo>
                  <a:lnTo>
                    <a:pt x="1025802" y="110826"/>
                  </a:lnTo>
                  <a:lnTo>
                    <a:pt x="993136" y="145923"/>
                  </a:lnTo>
                  <a:lnTo>
                    <a:pt x="1043375" y="145923"/>
                  </a:lnTo>
                  <a:lnTo>
                    <a:pt x="1045556" y="143397"/>
                  </a:lnTo>
                  <a:lnTo>
                    <a:pt x="1085135" y="109798"/>
                  </a:lnTo>
                  <a:lnTo>
                    <a:pt x="1128581" y="83629"/>
                  </a:lnTo>
                  <a:lnTo>
                    <a:pt x="1175583" y="64911"/>
                  </a:lnTo>
                  <a:lnTo>
                    <a:pt x="1225830" y="53664"/>
                  </a:lnTo>
                  <a:lnTo>
                    <a:pt x="1279013" y="49911"/>
                  </a:lnTo>
                  <a:lnTo>
                    <a:pt x="1468200" y="49911"/>
                  </a:lnTo>
                  <a:lnTo>
                    <a:pt x="1459447" y="46445"/>
                  </a:lnTo>
                  <a:lnTo>
                    <a:pt x="1413012" y="31939"/>
                  </a:lnTo>
                  <a:lnTo>
                    <a:pt x="1367468" y="21594"/>
                  </a:lnTo>
                  <a:lnTo>
                    <a:pt x="1322963" y="15397"/>
                  </a:lnTo>
                  <a:lnTo>
                    <a:pt x="1279648" y="13335"/>
                  </a:lnTo>
                  <a:close/>
                </a:path>
                <a:path w="2309495" h="1826260">
                  <a:moveTo>
                    <a:pt x="663190" y="0"/>
                  </a:moveTo>
                  <a:lnTo>
                    <a:pt x="619898" y="3175"/>
                  </a:lnTo>
                  <a:lnTo>
                    <a:pt x="578608" y="12826"/>
                  </a:lnTo>
                  <a:lnTo>
                    <a:pt x="532147" y="32906"/>
                  </a:lnTo>
                  <a:lnTo>
                    <a:pt x="490771" y="61833"/>
                  </a:lnTo>
                  <a:lnTo>
                    <a:pt x="454896" y="99212"/>
                  </a:lnTo>
                  <a:lnTo>
                    <a:pt x="424938" y="144652"/>
                  </a:lnTo>
                  <a:lnTo>
                    <a:pt x="468870" y="144652"/>
                  </a:lnTo>
                  <a:lnTo>
                    <a:pt x="474616" y="134733"/>
                  </a:lnTo>
                  <a:lnTo>
                    <a:pt x="507313" y="97266"/>
                  </a:lnTo>
                  <a:lnTo>
                    <a:pt x="545653" y="68633"/>
                  </a:lnTo>
                  <a:lnTo>
                    <a:pt x="589149" y="49275"/>
                  </a:lnTo>
                  <a:lnTo>
                    <a:pt x="644263" y="38792"/>
                  </a:lnTo>
                  <a:lnTo>
                    <a:pt x="663571" y="38100"/>
                  </a:lnTo>
                  <a:lnTo>
                    <a:pt x="824488" y="38100"/>
                  </a:lnTo>
                  <a:lnTo>
                    <a:pt x="797451" y="26362"/>
                  </a:lnTo>
                  <a:lnTo>
                    <a:pt x="751397" y="11732"/>
                  </a:lnTo>
                  <a:lnTo>
                    <a:pt x="706574" y="2937"/>
                  </a:lnTo>
                  <a:lnTo>
                    <a:pt x="663190" y="0"/>
                  </a:lnTo>
                  <a:close/>
                </a:path>
              </a:pathLst>
            </a:custGeom>
            <a:solidFill>
              <a:srgbClr val="EF7E09"/>
            </a:solidFill>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8588" y="984250"/>
            <a:ext cx="1022985"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rbel"/>
                <a:cs typeface="Corbel"/>
              </a:rPr>
              <a:t>LI</a:t>
            </a:r>
            <a:r>
              <a:rPr sz="3000" spc="-10" dirty="0">
                <a:solidFill>
                  <a:srgbClr val="FFFFFF"/>
                </a:solidFill>
                <a:latin typeface="Corbel"/>
                <a:cs typeface="Corbel"/>
              </a:rPr>
              <a:t>N</a:t>
            </a:r>
            <a:r>
              <a:rPr sz="3000" dirty="0">
                <a:solidFill>
                  <a:srgbClr val="FFFFFF"/>
                </a:solidFill>
                <a:latin typeface="Corbel"/>
                <a:cs typeface="Corbel"/>
              </a:rPr>
              <a:t>KS</a:t>
            </a:r>
            <a:endParaRPr sz="3000">
              <a:latin typeface="Corbel"/>
              <a:cs typeface="Corbel"/>
            </a:endParaRPr>
          </a:p>
        </p:txBody>
      </p:sp>
      <p:sp>
        <p:nvSpPr>
          <p:cNvPr id="3" name="object 3"/>
          <p:cNvSpPr txBox="1"/>
          <p:nvPr/>
        </p:nvSpPr>
        <p:spPr>
          <a:xfrm>
            <a:off x="1165857" y="1711870"/>
            <a:ext cx="6675120" cy="2924518"/>
          </a:xfrm>
          <a:prstGeom prst="rect">
            <a:avLst/>
          </a:prstGeom>
        </p:spPr>
        <p:txBody>
          <a:bodyPr vert="horz" wrap="square" lIns="0" tIns="26034" rIns="0" bIns="0" rtlCol="0">
            <a:spAutoFit/>
          </a:bodyPr>
          <a:lstStyle/>
          <a:p>
            <a:pPr marL="12700" marR="5080">
              <a:lnSpc>
                <a:spcPts val="2120"/>
              </a:lnSpc>
              <a:spcBef>
                <a:spcPts val="204"/>
              </a:spcBef>
            </a:pPr>
            <a:r>
              <a:rPr sz="1800" dirty="0">
                <a:solidFill>
                  <a:srgbClr val="FFFFFF"/>
                </a:solidFill>
                <a:latin typeface="Times New Roman"/>
                <a:cs typeface="Times New Roman"/>
              </a:rPr>
              <a:t>links</a:t>
            </a:r>
            <a:r>
              <a:rPr sz="1800" spc="-20" dirty="0">
                <a:solidFill>
                  <a:srgbClr val="FFFFFF"/>
                </a:solidFill>
                <a:latin typeface="Times New Roman"/>
                <a:cs typeface="Times New Roman"/>
              </a:rPr>
              <a:t> </a:t>
            </a:r>
            <a:r>
              <a:rPr sz="1800" dirty="0">
                <a:solidFill>
                  <a:srgbClr val="FFFFFF"/>
                </a:solidFill>
                <a:latin typeface="Times New Roman"/>
                <a:cs typeface="Times New Roman"/>
              </a:rPr>
              <a:t>or</a:t>
            </a:r>
            <a:r>
              <a:rPr sz="1800" spc="-5" dirty="0">
                <a:solidFill>
                  <a:srgbClr val="FFFFFF"/>
                </a:solidFill>
                <a:latin typeface="Times New Roman"/>
                <a:cs typeface="Times New Roman"/>
              </a:rPr>
              <a:t> </a:t>
            </a:r>
            <a:r>
              <a:rPr sz="1800" dirty="0">
                <a:solidFill>
                  <a:srgbClr val="FFFFFF"/>
                </a:solidFill>
                <a:latin typeface="Times New Roman"/>
                <a:cs typeface="Times New Roman"/>
              </a:rPr>
              <a:t>references</a:t>
            </a:r>
            <a:r>
              <a:rPr sz="1800" spc="-30" dirty="0">
                <a:solidFill>
                  <a:srgbClr val="FFFFFF"/>
                </a:solidFill>
                <a:latin typeface="Times New Roman"/>
                <a:cs typeface="Times New Roman"/>
              </a:rPr>
              <a:t> </a:t>
            </a:r>
            <a:r>
              <a:rPr sz="1800" dirty="0">
                <a:solidFill>
                  <a:srgbClr val="FFFFFF"/>
                </a:solidFill>
                <a:latin typeface="Times New Roman"/>
                <a:cs typeface="Times New Roman"/>
              </a:rPr>
              <a:t>of resources</a:t>
            </a:r>
            <a:endParaRPr lang="en-US" sz="1800" dirty="0">
              <a:solidFill>
                <a:srgbClr val="FFFFFF"/>
              </a:solidFill>
              <a:latin typeface="Times New Roman"/>
              <a:cs typeface="Times New Roman"/>
            </a:endParaRPr>
          </a:p>
          <a:p>
            <a:pPr marL="12700" marR="5080">
              <a:lnSpc>
                <a:spcPts val="2120"/>
              </a:lnSpc>
              <a:spcBef>
                <a:spcPts val="204"/>
              </a:spcBef>
            </a:pPr>
            <a:endParaRPr lang="en-US" dirty="0">
              <a:solidFill>
                <a:srgbClr val="FFFFFF"/>
              </a:solidFill>
              <a:latin typeface="Times New Roman"/>
              <a:cs typeface="Times New Roman"/>
            </a:endParaRPr>
          </a:p>
          <a:p>
            <a:pPr marL="12700" marR="5080">
              <a:lnSpc>
                <a:spcPts val="2120"/>
              </a:lnSpc>
              <a:spcBef>
                <a:spcPts val="204"/>
              </a:spcBef>
            </a:pPr>
            <a:r>
              <a:rPr lang="en-IN" dirty="0">
                <a:latin typeface="Times New Roman"/>
                <a:cs typeface="Times New Roman"/>
                <a:hlinkClick r:id="rId2"/>
              </a:rPr>
              <a:t>https://matplotlib.org/</a:t>
            </a:r>
            <a:endParaRPr lang="en-IN" dirty="0">
              <a:latin typeface="Times New Roman"/>
              <a:cs typeface="Times New Roman"/>
            </a:endParaRPr>
          </a:p>
          <a:p>
            <a:pPr marL="12700" marR="5080">
              <a:lnSpc>
                <a:spcPts val="2120"/>
              </a:lnSpc>
              <a:spcBef>
                <a:spcPts val="204"/>
              </a:spcBef>
            </a:pPr>
            <a:r>
              <a:rPr lang="en-IN" dirty="0">
                <a:latin typeface="Times New Roman"/>
                <a:cs typeface="Times New Roman"/>
                <a:hlinkClick r:id="rId3"/>
              </a:rPr>
              <a:t>https://seaborn.pydata.org/</a:t>
            </a:r>
            <a:endParaRPr lang="en-IN" dirty="0">
              <a:latin typeface="Times New Roman"/>
              <a:cs typeface="Times New Roman"/>
            </a:endParaRPr>
          </a:p>
          <a:p>
            <a:pPr marL="12700" marR="5080">
              <a:lnSpc>
                <a:spcPts val="2120"/>
              </a:lnSpc>
              <a:spcBef>
                <a:spcPts val="204"/>
              </a:spcBef>
            </a:pPr>
            <a:endParaRPr lang="en-US" dirty="0">
              <a:latin typeface="Times New Roman"/>
              <a:cs typeface="Times New Roman"/>
            </a:endParaRPr>
          </a:p>
          <a:p>
            <a:pPr marL="12700" marR="5080">
              <a:lnSpc>
                <a:spcPts val="2120"/>
              </a:lnSpc>
              <a:spcBef>
                <a:spcPts val="204"/>
              </a:spcBef>
            </a:pPr>
            <a:r>
              <a:rPr lang="en-US" dirty="0">
                <a:latin typeface="Times New Roman"/>
                <a:cs typeface="Times New Roman"/>
              </a:rPr>
              <a:t>P</a:t>
            </a:r>
            <a:r>
              <a:rPr lang="en-IN" dirty="0" err="1">
                <a:latin typeface="Times New Roman"/>
                <a:cs typeface="Times New Roman"/>
              </a:rPr>
              <a:t>roject</a:t>
            </a:r>
            <a:r>
              <a:rPr lang="en-IN" dirty="0">
                <a:latin typeface="Times New Roman"/>
                <a:cs typeface="Times New Roman"/>
              </a:rPr>
              <a:t> Link </a:t>
            </a:r>
          </a:p>
          <a:p>
            <a:pPr marL="12700" marR="5080">
              <a:lnSpc>
                <a:spcPts val="2120"/>
              </a:lnSpc>
              <a:spcBef>
                <a:spcPts val="204"/>
              </a:spcBef>
            </a:pPr>
            <a:endParaRPr lang="en-IN" dirty="0">
              <a:latin typeface="Times New Roman"/>
              <a:cs typeface="Times New Roman"/>
            </a:endParaRPr>
          </a:p>
          <a:p>
            <a:pPr marL="12700" marR="5080">
              <a:lnSpc>
                <a:spcPts val="2120"/>
              </a:lnSpc>
              <a:spcBef>
                <a:spcPts val="204"/>
              </a:spcBef>
            </a:pPr>
            <a:r>
              <a:rPr lang="en-IN" dirty="0">
                <a:solidFill>
                  <a:schemeClr val="bg1"/>
                </a:solidFill>
                <a:hlinkClick r:id="rId4"/>
              </a:rPr>
              <a:t>https://github.com/jadarshj/SuperStoreAnalysis/blob/main/SuperStore%20Analysis/Submission_SuperStore_Analysis.ipynb</a:t>
            </a:r>
            <a:endParaRPr lang="en-IN" dirty="0">
              <a:solidFill>
                <a:schemeClr val="bg1"/>
              </a:solidFill>
            </a:endParaRPr>
          </a:p>
          <a:p>
            <a:pPr marL="12700" marR="5080">
              <a:lnSpc>
                <a:spcPts val="2120"/>
              </a:lnSpc>
              <a:spcBef>
                <a:spcPts val="204"/>
              </a:spcBef>
            </a:pPr>
            <a:endParaRPr sz="1800" dirty="0">
              <a:latin typeface="Times New Roman"/>
              <a:cs typeface="Times New Roman"/>
            </a:endParaRPr>
          </a:p>
        </p:txBody>
      </p:sp>
      <p:grpSp>
        <p:nvGrpSpPr>
          <p:cNvPr id="4" name="object 4"/>
          <p:cNvGrpSpPr/>
          <p:nvPr/>
        </p:nvGrpSpPr>
        <p:grpSpPr>
          <a:xfrm>
            <a:off x="8659368" y="2109216"/>
            <a:ext cx="2683510" cy="2977515"/>
            <a:chOff x="8659368" y="2109216"/>
            <a:chExt cx="2683510" cy="2977515"/>
          </a:xfrm>
        </p:grpSpPr>
        <p:pic>
          <p:nvPicPr>
            <p:cNvPr id="5" name="object 5"/>
            <p:cNvPicPr/>
            <p:nvPr/>
          </p:nvPicPr>
          <p:blipFill>
            <a:blip r:embed="rId5" cstate="print"/>
            <a:stretch>
              <a:fillRect/>
            </a:stretch>
          </p:blipFill>
          <p:spPr>
            <a:xfrm>
              <a:off x="8962644" y="3954729"/>
              <a:ext cx="595134" cy="442772"/>
            </a:xfrm>
            <a:prstGeom prst="rect">
              <a:avLst/>
            </a:prstGeom>
          </p:spPr>
        </p:pic>
        <p:sp>
          <p:nvSpPr>
            <p:cNvPr id="6" name="object 6"/>
            <p:cNvSpPr/>
            <p:nvPr/>
          </p:nvSpPr>
          <p:spPr>
            <a:xfrm>
              <a:off x="9051036" y="4043172"/>
              <a:ext cx="425450" cy="273050"/>
            </a:xfrm>
            <a:custGeom>
              <a:avLst/>
              <a:gdLst/>
              <a:ahLst/>
              <a:cxnLst/>
              <a:rect l="l" t="t" r="r" b="b"/>
              <a:pathLst>
                <a:path w="425450" h="273050">
                  <a:moveTo>
                    <a:pt x="225932" y="0"/>
                  </a:moveTo>
                  <a:lnTo>
                    <a:pt x="219582" y="0"/>
                  </a:lnTo>
                  <a:lnTo>
                    <a:pt x="216407" y="888"/>
                  </a:lnTo>
                  <a:lnTo>
                    <a:pt x="213613" y="2539"/>
                  </a:lnTo>
                  <a:lnTo>
                    <a:pt x="9143" y="126364"/>
                  </a:lnTo>
                  <a:lnTo>
                    <a:pt x="2285" y="133596"/>
                  </a:lnTo>
                  <a:lnTo>
                    <a:pt x="0" y="142875"/>
                  </a:lnTo>
                  <a:lnTo>
                    <a:pt x="2285" y="152153"/>
                  </a:lnTo>
                  <a:lnTo>
                    <a:pt x="9143" y="159384"/>
                  </a:lnTo>
                  <a:lnTo>
                    <a:pt x="193420" y="270255"/>
                  </a:lnTo>
                  <a:lnTo>
                    <a:pt x="196214" y="271906"/>
                  </a:lnTo>
                  <a:lnTo>
                    <a:pt x="199389" y="272795"/>
                  </a:lnTo>
                  <a:lnTo>
                    <a:pt x="205739" y="272795"/>
                  </a:lnTo>
                  <a:lnTo>
                    <a:pt x="208914" y="271906"/>
                  </a:lnTo>
                  <a:lnTo>
                    <a:pt x="211708" y="270128"/>
                  </a:lnTo>
                  <a:lnTo>
                    <a:pt x="275002" y="231775"/>
                  </a:lnTo>
                  <a:lnTo>
                    <a:pt x="202437" y="231775"/>
                  </a:lnTo>
                  <a:lnTo>
                    <a:pt x="54736" y="142747"/>
                  </a:lnTo>
                  <a:lnTo>
                    <a:pt x="222757" y="41147"/>
                  </a:lnTo>
                  <a:lnTo>
                    <a:pt x="296027" y="41147"/>
                  </a:lnTo>
                  <a:lnTo>
                    <a:pt x="231901" y="2539"/>
                  </a:lnTo>
                  <a:lnTo>
                    <a:pt x="228980" y="888"/>
                  </a:lnTo>
                  <a:lnTo>
                    <a:pt x="225932" y="0"/>
                  </a:lnTo>
                  <a:close/>
                </a:path>
                <a:path w="425450" h="273050">
                  <a:moveTo>
                    <a:pt x="296027" y="41147"/>
                  </a:moveTo>
                  <a:lnTo>
                    <a:pt x="222757" y="41147"/>
                  </a:lnTo>
                  <a:lnTo>
                    <a:pt x="370458" y="130047"/>
                  </a:lnTo>
                  <a:lnTo>
                    <a:pt x="202437" y="231775"/>
                  </a:lnTo>
                  <a:lnTo>
                    <a:pt x="275002" y="231775"/>
                  </a:lnTo>
                  <a:lnTo>
                    <a:pt x="416051" y="146303"/>
                  </a:lnTo>
                  <a:lnTo>
                    <a:pt x="422909" y="139128"/>
                  </a:lnTo>
                  <a:lnTo>
                    <a:pt x="425195" y="129857"/>
                  </a:lnTo>
                  <a:lnTo>
                    <a:pt x="422909" y="120586"/>
                  </a:lnTo>
                  <a:lnTo>
                    <a:pt x="416051" y="113410"/>
                  </a:lnTo>
                  <a:lnTo>
                    <a:pt x="296027" y="41147"/>
                  </a:lnTo>
                  <a:close/>
                </a:path>
              </a:pathLst>
            </a:custGeom>
            <a:solidFill>
              <a:srgbClr val="EF7E09"/>
            </a:solidFill>
          </p:spPr>
          <p:txBody>
            <a:bodyPr wrap="square" lIns="0" tIns="0" rIns="0" bIns="0" rtlCol="0"/>
            <a:lstStyle/>
            <a:p>
              <a:endParaRPr/>
            </a:p>
          </p:txBody>
        </p:sp>
        <p:pic>
          <p:nvPicPr>
            <p:cNvPr id="7" name="object 7"/>
            <p:cNvPicPr/>
            <p:nvPr/>
          </p:nvPicPr>
          <p:blipFill>
            <a:blip r:embed="rId6" cstate="print"/>
            <a:stretch>
              <a:fillRect/>
            </a:stretch>
          </p:blipFill>
          <p:spPr>
            <a:xfrm>
              <a:off x="9677400" y="4384497"/>
              <a:ext cx="584441" cy="436549"/>
            </a:xfrm>
            <a:prstGeom prst="rect">
              <a:avLst/>
            </a:prstGeom>
          </p:spPr>
        </p:pic>
        <p:sp>
          <p:nvSpPr>
            <p:cNvPr id="8" name="object 8"/>
            <p:cNvSpPr/>
            <p:nvPr/>
          </p:nvSpPr>
          <p:spPr>
            <a:xfrm>
              <a:off x="9765792" y="4472939"/>
              <a:ext cx="414655" cy="266700"/>
            </a:xfrm>
            <a:custGeom>
              <a:avLst/>
              <a:gdLst/>
              <a:ahLst/>
              <a:cxnLst/>
              <a:rect l="l" t="t" r="r" b="b"/>
              <a:pathLst>
                <a:path w="414654" h="266700">
                  <a:moveTo>
                    <a:pt x="225678" y="0"/>
                  </a:moveTo>
                  <a:lnTo>
                    <a:pt x="219328" y="0"/>
                  </a:lnTo>
                  <a:lnTo>
                    <a:pt x="216153" y="889"/>
                  </a:lnTo>
                  <a:lnTo>
                    <a:pt x="213359" y="2540"/>
                  </a:lnTo>
                  <a:lnTo>
                    <a:pt x="9143" y="126365"/>
                  </a:lnTo>
                  <a:lnTo>
                    <a:pt x="2285" y="133596"/>
                  </a:lnTo>
                  <a:lnTo>
                    <a:pt x="0" y="142875"/>
                  </a:lnTo>
                  <a:lnTo>
                    <a:pt x="2285" y="152153"/>
                  </a:lnTo>
                  <a:lnTo>
                    <a:pt x="9143" y="159385"/>
                  </a:lnTo>
                  <a:lnTo>
                    <a:pt x="182879" y="264033"/>
                  </a:lnTo>
                  <a:lnTo>
                    <a:pt x="185674" y="265811"/>
                  </a:lnTo>
                  <a:lnTo>
                    <a:pt x="188722" y="266700"/>
                  </a:lnTo>
                  <a:lnTo>
                    <a:pt x="195199" y="266700"/>
                  </a:lnTo>
                  <a:lnTo>
                    <a:pt x="198374" y="265811"/>
                  </a:lnTo>
                  <a:lnTo>
                    <a:pt x="201167" y="264033"/>
                  </a:lnTo>
                  <a:lnTo>
                    <a:pt x="264632" y="225552"/>
                  </a:lnTo>
                  <a:lnTo>
                    <a:pt x="191897" y="225552"/>
                  </a:lnTo>
                  <a:lnTo>
                    <a:pt x="54863" y="142875"/>
                  </a:lnTo>
                  <a:lnTo>
                    <a:pt x="222503" y="41148"/>
                  </a:lnTo>
                  <a:lnTo>
                    <a:pt x="295744" y="41148"/>
                  </a:lnTo>
                  <a:lnTo>
                    <a:pt x="231648" y="2540"/>
                  </a:lnTo>
                  <a:lnTo>
                    <a:pt x="228726" y="889"/>
                  </a:lnTo>
                  <a:lnTo>
                    <a:pt x="225678" y="0"/>
                  </a:lnTo>
                  <a:close/>
                </a:path>
                <a:path w="414654" h="266700">
                  <a:moveTo>
                    <a:pt x="295744" y="41148"/>
                  </a:moveTo>
                  <a:lnTo>
                    <a:pt x="222503" y="41148"/>
                  </a:lnTo>
                  <a:lnTo>
                    <a:pt x="359663" y="123825"/>
                  </a:lnTo>
                  <a:lnTo>
                    <a:pt x="191897" y="225552"/>
                  </a:lnTo>
                  <a:lnTo>
                    <a:pt x="264632" y="225552"/>
                  </a:lnTo>
                  <a:lnTo>
                    <a:pt x="405383" y="140208"/>
                  </a:lnTo>
                  <a:lnTo>
                    <a:pt x="412242" y="132976"/>
                  </a:lnTo>
                  <a:lnTo>
                    <a:pt x="414528" y="123698"/>
                  </a:lnTo>
                  <a:lnTo>
                    <a:pt x="412242" y="114419"/>
                  </a:lnTo>
                  <a:lnTo>
                    <a:pt x="405383" y="107187"/>
                  </a:lnTo>
                  <a:lnTo>
                    <a:pt x="295744" y="41148"/>
                  </a:lnTo>
                  <a:close/>
                </a:path>
              </a:pathLst>
            </a:custGeom>
            <a:solidFill>
              <a:srgbClr val="EF7E09"/>
            </a:solidFill>
          </p:spPr>
          <p:txBody>
            <a:bodyPr wrap="square" lIns="0" tIns="0" rIns="0" bIns="0" rtlCol="0"/>
            <a:lstStyle/>
            <a:p>
              <a:endParaRPr/>
            </a:p>
          </p:txBody>
        </p:sp>
        <p:pic>
          <p:nvPicPr>
            <p:cNvPr id="9" name="object 9"/>
            <p:cNvPicPr/>
            <p:nvPr/>
          </p:nvPicPr>
          <p:blipFill>
            <a:blip r:embed="rId7" cstate="print"/>
            <a:stretch>
              <a:fillRect/>
            </a:stretch>
          </p:blipFill>
          <p:spPr>
            <a:xfrm>
              <a:off x="9677400" y="4066032"/>
              <a:ext cx="412343" cy="651509"/>
            </a:xfrm>
            <a:prstGeom prst="rect">
              <a:avLst/>
            </a:prstGeom>
          </p:spPr>
        </p:pic>
        <p:sp>
          <p:nvSpPr>
            <p:cNvPr id="10" name="object 10"/>
            <p:cNvSpPr/>
            <p:nvPr/>
          </p:nvSpPr>
          <p:spPr>
            <a:xfrm>
              <a:off x="9765792" y="4154423"/>
              <a:ext cx="242570" cy="481965"/>
            </a:xfrm>
            <a:custGeom>
              <a:avLst/>
              <a:gdLst/>
              <a:ahLst/>
              <a:cxnLst/>
              <a:rect l="l" t="t" r="r" b="b"/>
              <a:pathLst>
                <a:path w="242570" h="481964">
                  <a:moveTo>
                    <a:pt x="223900" y="0"/>
                  </a:moveTo>
                  <a:lnTo>
                    <a:pt x="220852" y="0"/>
                  </a:lnTo>
                  <a:lnTo>
                    <a:pt x="217677" y="762"/>
                  </a:lnTo>
                  <a:lnTo>
                    <a:pt x="214756" y="2667"/>
                  </a:lnTo>
                  <a:lnTo>
                    <a:pt x="4444" y="130175"/>
                  </a:lnTo>
                  <a:lnTo>
                    <a:pt x="888" y="136398"/>
                  </a:lnTo>
                  <a:lnTo>
                    <a:pt x="857" y="154305"/>
                  </a:lnTo>
                  <a:lnTo>
                    <a:pt x="0" y="462406"/>
                  </a:lnTo>
                  <a:lnTo>
                    <a:pt x="1448" y="469903"/>
                  </a:lnTo>
                  <a:lnTo>
                    <a:pt x="5397" y="475995"/>
                  </a:lnTo>
                  <a:lnTo>
                    <a:pt x="11251" y="480087"/>
                  </a:lnTo>
                  <a:lnTo>
                    <a:pt x="18414" y="481583"/>
                  </a:lnTo>
                  <a:lnTo>
                    <a:pt x="21589" y="481583"/>
                  </a:lnTo>
                  <a:lnTo>
                    <a:pt x="24764" y="480568"/>
                  </a:lnTo>
                  <a:lnTo>
                    <a:pt x="27431" y="479044"/>
                  </a:lnTo>
                  <a:lnTo>
                    <a:pt x="109624" y="429259"/>
                  </a:lnTo>
                  <a:lnTo>
                    <a:pt x="36829" y="429259"/>
                  </a:lnTo>
                  <a:lnTo>
                    <a:pt x="37591" y="154305"/>
                  </a:lnTo>
                  <a:lnTo>
                    <a:pt x="205485" y="52324"/>
                  </a:lnTo>
                  <a:lnTo>
                    <a:pt x="242223" y="52324"/>
                  </a:lnTo>
                  <a:lnTo>
                    <a:pt x="242315" y="19176"/>
                  </a:lnTo>
                  <a:lnTo>
                    <a:pt x="240778" y="11465"/>
                  </a:lnTo>
                  <a:lnTo>
                    <a:pt x="236680" y="5397"/>
                  </a:lnTo>
                  <a:lnTo>
                    <a:pt x="230796" y="1424"/>
                  </a:lnTo>
                  <a:lnTo>
                    <a:pt x="223900" y="0"/>
                  </a:lnTo>
                  <a:close/>
                </a:path>
                <a:path w="242570" h="481964">
                  <a:moveTo>
                    <a:pt x="242223" y="52324"/>
                  </a:moveTo>
                  <a:lnTo>
                    <a:pt x="205485" y="52324"/>
                  </a:lnTo>
                  <a:lnTo>
                    <a:pt x="204850" y="327406"/>
                  </a:lnTo>
                  <a:lnTo>
                    <a:pt x="36829" y="429259"/>
                  </a:lnTo>
                  <a:lnTo>
                    <a:pt x="109624" y="429259"/>
                  </a:lnTo>
                  <a:lnTo>
                    <a:pt x="237998" y="351536"/>
                  </a:lnTo>
                  <a:lnTo>
                    <a:pt x="241426" y="345313"/>
                  </a:lnTo>
                  <a:lnTo>
                    <a:pt x="241457" y="327406"/>
                  </a:lnTo>
                  <a:lnTo>
                    <a:pt x="242223" y="52324"/>
                  </a:lnTo>
                  <a:close/>
                </a:path>
              </a:pathLst>
            </a:custGeom>
            <a:solidFill>
              <a:srgbClr val="EF7E09"/>
            </a:solidFill>
          </p:spPr>
          <p:txBody>
            <a:bodyPr wrap="square" lIns="0" tIns="0" rIns="0" bIns="0" rtlCol="0"/>
            <a:lstStyle/>
            <a:p>
              <a:endParaRPr/>
            </a:p>
          </p:txBody>
        </p:sp>
        <p:pic>
          <p:nvPicPr>
            <p:cNvPr id="11" name="object 11"/>
            <p:cNvPicPr/>
            <p:nvPr/>
          </p:nvPicPr>
          <p:blipFill>
            <a:blip r:embed="rId8" cstate="print"/>
            <a:stretch>
              <a:fillRect/>
            </a:stretch>
          </p:blipFill>
          <p:spPr>
            <a:xfrm>
              <a:off x="9148572" y="3746004"/>
              <a:ext cx="941057" cy="653021"/>
            </a:xfrm>
            <a:prstGeom prst="rect">
              <a:avLst/>
            </a:prstGeom>
          </p:spPr>
        </p:pic>
        <p:sp>
          <p:nvSpPr>
            <p:cNvPr id="12" name="object 12"/>
            <p:cNvSpPr/>
            <p:nvPr/>
          </p:nvSpPr>
          <p:spPr>
            <a:xfrm>
              <a:off x="9236964" y="3834383"/>
              <a:ext cx="771525" cy="483234"/>
            </a:xfrm>
            <a:custGeom>
              <a:avLst/>
              <a:gdLst/>
              <a:ahLst/>
              <a:cxnLst/>
              <a:rect l="l" t="t" r="r" b="b"/>
              <a:pathLst>
                <a:path w="771525" h="483235">
                  <a:moveTo>
                    <a:pt x="225297" y="0"/>
                  </a:moveTo>
                  <a:lnTo>
                    <a:pt x="218947" y="0"/>
                  </a:lnTo>
                  <a:lnTo>
                    <a:pt x="215772" y="889"/>
                  </a:lnTo>
                  <a:lnTo>
                    <a:pt x="212978" y="2540"/>
                  </a:lnTo>
                  <a:lnTo>
                    <a:pt x="9143" y="126619"/>
                  </a:lnTo>
                  <a:lnTo>
                    <a:pt x="2285" y="133923"/>
                  </a:lnTo>
                  <a:lnTo>
                    <a:pt x="0" y="143240"/>
                  </a:lnTo>
                  <a:lnTo>
                    <a:pt x="2285" y="152532"/>
                  </a:lnTo>
                  <a:lnTo>
                    <a:pt x="9143" y="159766"/>
                  </a:lnTo>
                  <a:lnTo>
                    <a:pt x="539750" y="480568"/>
                  </a:lnTo>
                  <a:lnTo>
                    <a:pt x="542543" y="482092"/>
                  </a:lnTo>
                  <a:lnTo>
                    <a:pt x="545718" y="483108"/>
                  </a:lnTo>
                  <a:lnTo>
                    <a:pt x="552068" y="483108"/>
                  </a:lnTo>
                  <a:lnTo>
                    <a:pt x="555370" y="482346"/>
                  </a:lnTo>
                  <a:lnTo>
                    <a:pt x="558037" y="480568"/>
                  </a:lnTo>
                  <a:lnTo>
                    <a:pt x="621502" y="441960"/>
                  </a:lnTo>
                  <a:lnTo>
                    <a:pt x="548893" y="441960"/>
                  </a:lnTo>
                  <a:lnTo>
                    <a:pt x="54609" y="143129"/>
                  </a:lnTo>
                  <a:lnTo>
                    <a:pt x="222250" y="41148"/>
                  </a:lnTo>
                  <a:lnTo>
                    <a:pt x="295251" y="41148"/>
                  </a:lnTo>
                  <a:lnTo>
                    <a:pt x="231393" y="2540"/>
                  </a:lnTo>
                  <a:lnTo>
                    <a:pt x="228472" y="889"/>
                  </a:lnTo>
                  <a:lnTo>
                    <a:pt x="225297" y="0"/>
                  </a:lnTo>
                  <a:close/>
                </a:path>
                <a:path w="771525" h="483235">
                  <a:moveTo>
                    <a:pt x="295251" y="41148"/>
                  </a:moveTo>
                  <a:lnTo>
                    <a:pt x="222250" y="41148"/>
                  </a:lnTo>
                  <a:lnTo>
                    <a:pt x="716533" y="339979"/>
                  </a:lnTo>
                  <a:lnTo>
                    <a:pt x="548893" y="441960"/>
                  </a:lnTo>
                  <a:lnTo>
                    <a:pt x="621502" y="441960"/>
                  </a:lnTo>
                  <a:lnTo>
                    <a:pt x="762000" y="356489"/>
                  </a:lnTo>
                  <a:lnTo>
                    <a:pt x="768857" y="349238"/>
                  </a:lnTo>
                  <a:lnTo>
                    <a:pt x="771143" y="339915"/>
                  </a:lnTo>
                  <a:lnTo>
                    <a:pt x="768857" y="330592"/>
                  </a:lnTo>
                  <a:lnTo>
                    <a:pt x="762000" y="323342"/>
                  </a:lnTo>
                  <a:lnTo>
                    <a:pt x="295251" y="41148"/>
                  </a:lnTo>
                  <a:close/>
                </a:path>
              </a:pathLst>
            </a:custGeom>
            <a:solidFill>
              <a:srgbClr val="EF7E09"/>
            </a:solidFill>
          </p:spPr>
          <p:txBody>
            <a:bodyPr wrap="square" lIns="0" tIns="0" rIns="0" bIns="0" rtlCol="0"/>
            <a:lstStyle/>
            <a:p>
              <a:endParaRPr/>
            </a:p>
          </p:txBody>
        </p:sp>
        <p:pic>
          <p:nvPicPr>
            <p:cNvPr id="13" name="object 13"/>
            <p:cNvPicPr/>
            <p:nvPr/>
          </p:nvPicPr>
          <p:blipFill>
            <a:blip r:embed="rId9" cstate="print"/>
            <a:stretch>
              <a:fillRect/>
            </a:stretch>
          </p:blipFill>
          <p:spPr>
            <a:xfrm>
              <a:off x="8962644" y="3870972"/>
              <a:ext cx="1094968" cy="1215377"/>
            </a:xfrm>
            <a:prstGeom prst="rect">
              <a:avLst/>
            </a:prstGeom>
          </p:spPr>
        </p:pic>
        <p:sp>
          <p:nvSpPr>
            <p:cNvPr id="14" name="object 14"/>
            <p:cNvSpPr/>
            <p:nvPr/>
          </p:nvSpPr>
          <p:spPr>
            <a:xfrm>
              <a:off x="9051524" y="3959351"/>
              <a:ext cx="924560" cy="1045844"/>
            </a:xfrm>
            <a:custGeom>
              <a:avLst/>
              <a:gdLst/>
              <a:ahLst/>
              <a:cxnLst/>
              <a:rect l="l" t="t" r="r" b="b"/>
              <a:pathLst>
                <a:path w="924559" h="1045845">
                  <a:moveTo>
                    <a:pt x="21228" y="207391"/>
                  </a:moveTo>
                  <a:lnTo>
                    <a:pt x="18180" y="207391"/>
                  </a:lnTo>
                  <a:lnTo>
                    <a:pt x="9310" y="209946"/>
                  </a:lnTo>
                  <a:lnTo>
                    <a:pt x="2750" y="216598"/>
                  </a:lnTo>
                  <a:lnTo>
                    <a:pt x="0" y="225821"/>
                  </a:lnTo>
                  <a:lnTo>
                    <a:pt x="2559" y="236093"/>
                  </a:lnTo>
                  <a:lnTo>
                    <a:pt x="445154" y="1035939"/>
                  </a:lnTo>
                  <a:lnTo>
                    <a:pt x="448329" y="1041781"/>
                  </a:lnTo>
                  <a:lnTo>
                    <a:pt x="454298" y="1045464"/>
                  </a:lnTo>
                  <a:lnTo>
                    <a:pt x="463950" y="1045464"/>
                  </a:lnTo>
                  <a:lnTo>
                    <a:pt x="467125" y="1044575"/>
                  </a:lnTo>
                  <a:lnTo>
                    <a:pt x="541253" y="1000506"/>
                  </a:lnTo>
                  <a:lnTo>
                    <a:pt x="467506" y="1000506"/>
                  </a:lnTo>
                  <a:lnTo>
                    <a:pt x="68091" y="278511"/>
                  </a:lnTo>
                  <a:lnTo>
                    <a:pt x="141167" y="278511"/>
                  </a:lnTo>
                  <a:lnTo>
                    <a:pt x="27324" y="210058"/>
                  </a:lnTo>
                  <a:lnTo>
                    <a:pt x="24276" y="208280"/>
                  </a:lnTo>
                  <a:lnTo>
                    <a:pt x="21228" y="207391"/>
                  </a:lnTo>
                  <a:close/>
                </a:path>
                <a:path w="924559" h="1045845">
                  <a:moveTo>
                    <a:pt x="294105" y="51943"/>
                  </a:moveTo>
                  <a:lnTo>
                    <a:pt x="221126" y="51943"/>
                  </a:lnTo>
                  <a:lnTo>
                    <a:pt x="715283" y="349758"/>
                  </a:lnTo>
                  <a:lnTo>
                    <a:pt x="714521" y="656971"/>
                  </a:lnTo>
                  <a:lnTo>
                    <a:pt x="714394" y="663702"/>
                  </a:lnTo>
                  <a:lnTo>
                    <a:pt x="717950" y="670052"/>
                  </a:lnTo>
                  <a:lnTo>
                    <a:pt x="869588" y="761365"/>
                  </a:lnTo>
                  <a:lnTo>
                    <a:pt x="467506" y="1000506"/>
                  </a:lnTo>
                  <a:lnTo>
                    <a:pt x="541253" y="1000506"/>
                  </a:lnTo>
                  <a:lnTo>
                    <a:pt x="915308" y="778129"/>
                  </a:lnTo>
                  <a:lnTo>
                    <a:pt x="922240" y="770949"/>
                  </a:lnTo>
                  <a:lnTo>
                    <a:pt x="924563" y="761650"/>
                  </a:lnTo>
                  <a:lnTo>
                    <a:pt x="922291" y="752304"/>
                  </a:lnTo>
                  <a:lnTo>
                    <a:pt x="915435" y="744982"/>
                  </a:lnTo>
                  <a:lnTo>
                    <a:pt x="751097" y="645922"/>
                  </a:lnTo>
                  <a:lnTo>
                    <a:pt x="751936" y="356235"/>
                  </a:lnTo>
                  <a:lnTo>
                    <a:pt x="751986" y="331978"/>
                  </a:lnTo>
                  <a:lnTo>
                    <a:pt x="748557" y="325755"/>
                  </a:lnTo>
                  <a:lnTo>
                    <a:pt x="294105" y="51943"/>
                  </a:lnTo>
                  <a:close/>
                </a:path>
                <a:path w="924559" h="1045845">
                  <a:moveTo>
                    <a:pt x="141167" y="278511"/>
                  </a:moveTo>
                  <a:lnTo>
                    <a:pt x="68091" y="278511"/>
                  </a:lnTo>
                  <a:lnTo>
                    <a:pt x="195980" y="355473"/>
                  </a:lnTo>
                  <a:lnTo>
                    <a:pt x="199028" y="356235"/>
                  </a:lnTo>
                  <a:lnTo>
                    <a:pt x="202076" y="356235"/>
                  </a:lnTo>
                  <a:lnTo>
                    <a:pt x="220453" y="304292"/>
                  </a:lnTo>
                  <a:lnTo>
                    <a:pt x="184042" y="304292"/>
                  </a:lnTo>
                  <a:lnTo>
                    <a:pt x="141167" y="278511"/>
                  </a:lnTo>
                  <a:close/>
                </a:path>
                <a:path w="924559" h="1045845">
                  <a:moveTo>
                    <a:pt x="206140" y="0"/>
                  </a:moveTo>
                  <a:lnTo>
                    <a:pt x="203092" y="0"/>
                  </a:lnTo>
                  <a:lnTo>
                    <a:pt x="196216" y="1402"/>
                  </a:lnTo>
                  <a:lnTo>
                    <a:pt x="190376" y="5318"/>
                  </a:lnTo>
                  <a:lnTo>
                    <a:pt x="186322" y="11304"/>
                  </a:lnTo>
                  <a:lnTo>
                    <a:pt x="184804" y="18923"/>
                  </a:lnTo>
                  <a:lnTo>
                    <a:pt x="184042" y="304292"/>
                  </a:lnTo>
                  <a:lnTo>
                    <a:pt x="220453" y="304292"/>
                  </a:lnTo>
                  <a:lnTo>
                    <a:pt x="221126" y="51943"/>
                  </a:lnTo>
                  <a:lnTo>
                    <a:pt x="294105" y="51943"/>
                  </a:lnTo>
                  <a:lnTo>
                    <a:pt x="209188" y="762"/>
                  </a:lnTo>
                  <a:lnTo>
                    <a:pt x="206140" y="0"/>
                  </a:lnTo>
                  <a:close/>
                </a:path>
              </a:pathLst>
            </a:custGeom>
            <a:solidFill>
              <a:srgbClr val="EF7E09"/>
            </a:solidFill>
          </p:spPr>
          <p:txBody>
            <a:bodyPr wrap="square" lIns="0" tIns="0" rIns="0" bIns="0" rtlCol="0"/>
            <a:lstStyle/>
            <a:p>
              <a:endParaRPr/>
            </a:p>
          </p:txBody>
        </p:sp>
        <p:pic>
          <p:nvPicPr>
            <p:cNvPr id="15" name="object 15"/>
            <p:cNvPicPr/>
            <p:nvPr/>
          </p:nvPicPr>
          <p:blipFill>
            <a:blip r:embed="rId10" cstate="print"/>
            <a:stretch>
              <a:fillRect/>
            </a:stretch>
          </p:blipFill>
          <p:spPr>
            <a:xfrm>
              <a:off x="8770620" y="2183866"/>
              <a:ext cx="714044" cy="410616"/>
            </a:xfrm>
            <a:prstGeom prst="rect">
              <a:avLst/>
            </a:prstGeom>
          </p:spPr>
        </p:pic>
        <p:sp>
          <p:nvSpPr>
            <p:cNvPr id="16" name="object 16"/>
            <p:cNvSpPr/>
            <p:nvPr/>
          </p:nvSpPr>
          <p:spPr>
            <a:xfrm>
              <a:off x="8858647" y="2272284"/>
              <a:ext cx="544830" cy="241300"/>
            </a:xfrm>
            <a:custGeom>
              <a:avLst/>
              <a:gdLst/>
              <a:ahLst/>
              <a:cxnLst/>
              <a:rect l="l" t="t" r="r" b="b"/>
              <a:pathLst>
                <a:path w="544829" h="241300">
                  <a:moveTo>
                    <a:pt x="259805" y="162178"/>
                  </a:moveTo>
                  <a:lnTo>
                    <a:pt x="116824" y="162178"/>
                  </a:lnTo>
                  <a:lnTo>
                    <a:pt x="154136" y="165411"/>
                  </a:lnTo>
                  <a:lnTo>
                    <a:pt x="193294" y="175085"/>
                  </a:lnTo>
                  <a:lnTo>
                    <a:pt x="233999" y="191164"/>
                  </a:lnTo>
                  <a:lnTo>
                    <a:pt x="275955" y="213613"/>
                  </a:lnTo>
                  <a:lnTo>
                    <a:pt x="311769" y="237489"/>
                  </a:lnTo>
                  <a:lnTo>
                    <a:pt x="314944" y="239649"/>
                  </a:lnTo>
                  <a:lnTo>
                    <a:pt x="318500" y="240791"/>
                  </a:lnTo>
                  <a:lnTo>
                    <a:pt x="325358" y="240791"/>
                  </a:lnTo>
                  <a:lnTo>
                    <a:pt x="328533" y="240029"/>
                  </a:lnTo>
                  <a:lnTo>
                    <a:pt x="331327" y="238251"/>
                  </a:lnTo>
                  <a:lnTo>
                    <a:pt x="395652" y="199136"/>
                  </a:lnTo>
                  <a:lnTo>
                    <a:pt x="322945" y="199136"/>
                  </a:lnTo>
                  <a:lnTo>
                    <a:pt x="315797" y="194401"/>
                  </a:lnTo>
                  <a:lnTo>
                    <a:pt x="308625" y="189737"/>
                  </a:lnTo>
                  <a:lnTo>
                    <a:pt x="301406" y="185169"/>
                  </a:lnTo>
                  <a:lnTo>
                    <a:pt x="294116" y="180720"/>
                  </a:lnTo>
                  <a:lnTo>
                    <a:pt x="259805" y="162178"/>
                  </a:lnTo>
                  <a:close/>
                </a:path>
                <a:path w="544829" h="241300">
                  <a:moveTo>
                    <a:pt x="463799" y="38226"/>
                  </a:moveTo>
                  <a:lnTo>
                    <a:pt x="320786" y="38226"/>
                  </a:lnTo>
                  <a:lnTo>
                    <a:pt x="358098" y="41477"/>
                  </a:lnTo>
                  <a:lnTo>
                    <a:pt x="397255" y="51181"/>
                  </a:lnTo>
                  <a:lnTo>
                    <a:pt x="437961" y="67266"/>
                  </a:lnTo>
                  <a:lnTo>
                    <a:pt x="479917" y="89662"/>
                  </a:lnTo>
                  <a:lnTo>
                    <a:pt x="491474" y="96900"/>
                  </a:lnTo>
                  <a:lnTo>
                    <a:pt x="322945" y="199136"/>
                  </a:lnTo>
                  <a:lnTo>
                    <a:pt x="395652" y="199136"/>
                  </a:lnTo>
                  <a:lnTo>
                    <a:pt x="535162" y="114300"/>
                  </a:lnTo>
                  <a:lnTo>
                    <a:pt x="541843" y="107438"/>
                  </a:lnTo>
                  <a:lnTo>
                    <a:pt x="544322" y="98551"/>
                  </a:lnTo>
                  <a:lnTo>
                    <a:pt x="542538" y="89475"/>
                  </a:lnTo>
                  <a:lnTo>
                    <a:pt x="507767" y="62539"/>
                  </a:lnTo>
                  <a:lnTo>
                    <a:pt x="498078" y="56514"/>
                  </a:lnTo>
                  <a:lnTo>
                    <a:pt x="463799" y="38226"/>
                  </a:lnTo>
                  <a:close/>
                </a:path>
                <a:path w="544829" h="241300">
                  <a:moveTo>
                    <a:pt x="320659" y="0"/>
                  </a:moveTo>
                  <a:lnTo>
                    <a:pt x="264144" y="7318"/>
                  </a:lnTo>
                  <a:lnTo>
                    <a:pt x="212963" y="29210"/>
                  </a:lnTo>
                  <a:lnTo>
                    <a:pt x="9001" y="153288"/>
                  </a:lnTo>
                  <a:lnTo>
                    <a:pt x="0" y="172202"/>
                  </a:lnTo>
                  <a:lnTo>
                    <a:pt x="2270" y="179450"/>
                  </a:lnTo>
                  <a:lnTo>
                    <a:pt x="5699" y="185419"/>
                  </a:lnTo>
                  <a:lnTo>
                    <a:pt x="11795" y="188849"/>
                  </a:lnTo>
                  <a:lnTo>
                    <a:pt x="21193" y="188849"/>
                  </a:lnTo>
                  <a:lnTo>
                    <a:pt x="24368" y="188087"/>
                  </a:lnTo>
                  <a:lnTo>
                    <a:pt x="27289" y="186308"/>
                  </a:lnTo>
                  <a:lnTo>
                    <a:pt x="27543" y="186308"/>
                  </a:lnTo>
                  <a:lnTo>
                    <a:pt x="47976" y="175734"/>
                  </a:lnTo>
                  <a:lnTo>
                    <a:pt x="69754" y="168195"/>
                  </a:lnTo>
                  <a:lnTo>
                    <a:pt x="92747" y="163681"/>
                  </a:lnTo>
                  <a:lnTo>
                    <a:pt x="116824" y="162178"/>
                  </a:lnTo>
                  <a:lnTo>
                    <a:pt x="259805" y="162178"/>
                  </a:lnTo>
                  <a:lnTo>
                    <a:pt x="251374" y="157622"/>
                  </a:lnTo>
                  <a:lnTo>
                    <a:pt x="209454" y="140525"/>
                  </a:lnTo>
                  <a:lnTo>
                    <a:pt x="168654" y="129428"/>
                  </a:lnTo>
                  <a:lnTo>
                    <a:pt x="129270" y="124332"/>
                  </a:lnTo>
                  <a:lnTo>
                    <a:pt x="231378" y="62356"/>
                  </a:lnTo>
                  <a:lnTo>
                    <a:pt x="251866" y="51782"/>
                  </a:lnTo>
                  <a:lnTo>
                    <a:pt x="273653" y="44243"/>
                  </a:lnTo>
                  <a:lnTo>
                    <a:pt x="296654" y="39729"/>
                  </a:lnTo>
                  <a:lnTo>
                    <a:pt x="320786" y="38226"/>
                  </a:lnTo>
                  <a:lnTo>
                    <a:pt x="463799" y="38226"/>
                  </a:lnTo>
                  <a:lnTo>
                    <a:pt x="451800" y="31825"/>
                  </a:lnTo>
                  <a:lnTo>
                    <a:pt x="406558" y="14160"/>
                  </a:lnTo>
                  <a:lnTo>
                    <a:pt x="362721" y="3544"/>
                  </a:lnTo>
                  <a:lnTo>
                    <a:pt x="320659" y="0"/>
                  </a:lnTo>
                  <a:close/>
                </a:path>
              </a:pathLst>
            </a:custGeom>
            <a:solidFill>
              <a:srgbClr val="EF7E09"/>
            </a:solidFill>
          </p:spPr>
          <p:txBody>
            <a:bodyPr wrap="square" lIns="0" tIns="0" rIns="0" bIns="0" rtlCol="0"/>
            <a:lstStyle/>
            <a:p>
              <a:endParaRPr/>
            </a:p>
          </p:txBody>
        </p:sp>
        <p:pic>
          <p:nvPicPr>
            <p:cNvPr id="17" name="object 17"/>
            <p:cNvPicPr/>
            <p:nvPr/>
          </p:nvPicPr>
          <p:blipFill>
            <a:blip r:embed="rId11" cstate="print"/>
            <a:stretch>
              <a:fillRect/>
            </a:stretch>
          </p:blipFill>
          <p:spPr>
            <a:xfrm>
              <a:off x="9176004" y="2109216"/>
              <a:ext cx="872477" cy="486917"/>
            </a:xfrm>
            <a:prstGeom prst="rect">
              <a:avLst/>
            </a:prstGeom>
          </p:spPr>
        </p:pic>
        <p:sp>
          <p:nvSpPr>
            <p:cNvPr id="18" name="object 18"/>
            <p:cNvSpPr/>
            <p:nvPr/>
          </p:nvSpPr>
          <p:spPr>
            <a:xfrm>
              <a:off x="9264128" y="2197608"/>
              <a:ext cx="702945" cy="317500"/>
            </a:xfrm>
            <a:custGeom>
              <a:avLst/>
              <a:gdLst/>
              <a:ahLst/>
              <a:cxnLst/>
              <a:rect l="l" t="t" r="r" b="b"/>
              <a:pathLst>
                <a:path w="702945" h="317500">
                  <a:moveTo>
                    <a:pt x="309140" y="162559"/>
                  </a:moveTo>
                  <a:lnTo>
                    <a:pt x="147841" y="162559"/>
                  </a:lnTo>
                  <a:lnTo>
                    <a:pt x="197395" y="166840"/>
                  </a:lnTo>
                  <a:lnTo>
                    <a:pt x="249378" y="179657"/>
                  </a:lnTo>
                  <a:lnTo>
                    <a:pt x="303361" y="200975"/>
                  </a:lnTo>
                  <a:lnTo>
                    <a:pt x="358915" y="230758"/>
                  </a:lnTo>
                  <a:lnTo>
                    <a:pt x="415494" y="269017"/>
                  </a:lnTo>
                  <a:lnTo>
                    <a:pt x="468643" y="312419"/>
                  </a:lnTo>
                  <a:lnTo>
                    <a:pt x="471945" y="315340"/>
                  </a:lnTo>
                  <a:lnTo>
                    <a:pt x="476136" y="316991"/>
                  </a:lnTo>
                  <a:lnTo>
                    <a:pt x="483629" y="316991"/>
                  </a:lnTo>
                  <a:lnTo>
                    <a:pt x="486804" y="316102"/>
                  </a:lnTo>
                  <a:lnTo>
                    <a:pt x="489598" y="314325"/>
                  </a:lnTo>
                  <a:lnTo>
                    <a:pt x="555083" y="274446"/>
                  </a:lnTo>
                  <a:lnTo>
                    <a:pt x="482232" y="274446"/>
                  </a:lnTo>
                  <a:lnTo>
                    <a:pt x="457069" y="253618"/>
                  </a:lnTo>
                  <a:lnTo>
                    <a:pt x="431131" y="233838"/>
                  </a:lnTo>
                  <a:lnTo>
                    <a:pt x="404455" y="215153"/>
                  </a:lnTo>
                  <a:lnTo>
                    <a:pt x="377076" y="197612"/>
                  </a:lnTo>
                  <a:lnTo>
                    <a:pt x="329094" y="171250"/>
                  </a:lnTo>
                  <a:lnTo>
                    <a:pt x="309140" y="162559"/>
                  </a:lnTo>
                  <a:close/>
                </a:path>
                <a:path w="702945" h="317500">
                  <a:moveTo>
                    <a:pt x="513054" y="38226"/>
                  </a:moveTo>
                  <a:lnTo>
                    <a:pt x="351803" y="38226"/>
                  </a:lnTo>
                  <a:lnTo>
                    <a:pt x="401413" y="42527"/>
                  </a:lnTo>
                  <a:lnTo>
                    <a:pt x="453403" y="55387"/>
                  </a:lnTo>
                  <a:lnTo>
                    <a:pt x="507394" y="76749"/>
                  </a:lnTo>
                  <a:lnTo>
                    <a:pt x="563004" y="106552"/>
                  </a:lnTo>
                  <a:lnTo>
                    <a:pt x="608867" y="136921"/>
                  </a:lnTo>
                  <a:lnTo>
                    <a:pt x="652539" y="170814"/>
                  </a:lnTo>
                  <a:lnTo>
                    <a:pt x="482232" y="274446"/>
                  </a:lnTo>
                  <a:lnTo>
                    <a:pt x="555083" y="274446"/>
                  </a:lnTo>
                  <a:lnTo>
                    <a:pt x="693560" y="190118"/>
                  </a:lnTo>
                  <a:lnTo>
                    <a:pt x="699942" y="183647"/>
                  </a:lnTo>
                  <a:lnTo>
                    <a:pt x="702609" y="175212"/>
                  </a:lnTo>
                  <a:lnTo>
                    <a:pt x="701419" y="166419"/>
                  </a:lnTo>
                  <a:lnTo>
                    <a:pt x="667712" y="134697"/>
                  </a:lnTo>
                  <a:lnTo>
                    <a:pt x="610109" y="91815"/>
                  </a:lnTo>
                  <a:lnTo>
                    <a:pt x="533184" y="46979"/>
                  </a:lnTo>
                  <a:lnTo>
                    <a:pt x="513054" y="38226"/>
                  </a:lnTo>
                  <a:close/>
                </a:path>
                <a:path w="702945" h="317500">
                  <a:moveTo>
                    <a:pt x="351803" y="0"/>
                  </a:moveTo>
                  <a:lnTo>
                    <a:pt x="279223" y="9366"/>
                  </a:lnTo>
                  <a:lnTo>
                    <a:pt x="213500" y="37591"/>
                  </a:lnTo>
                  <a:lnTo>
                    <a:pt x="9411" y="161797"/>
                  </a:lnTo>
                  <a:lnTo>
                    <a:pt x="0" y="180800"/>
                  </a:lnTo>
                  <a:lnTo>
                    <a:pt x="2299" y="188087"/>
                  </a:lnTo>
                  <a:lnTo>
                    <a:pt x="5728" y="194309"/>
                  </a:lnTo>
                  <a:lnTo>
                    <a:pt x="11951" y="197738"/>
                  </a:lnTo>
                  <a:lnTo>
                    <a:pt x="21476" y="197738"/>
                  </a:lnTo>
                  <a:lnTo>
                    <a:pt x="24778" y="196722"/>
                  </a:lnTo>
                  <a:lnTo>
                    <a:pt x="27826" y="194817"/>
                  </a:lnTo>
                  <a:lnTo>
                    <a:pt x="55330" y="180669"/>
                  </a:lnTo>
                  <a:lnTo>
                    <a:pt x="84595" y="170592"/>
                  </a:lnTo>
                  <a:lnTo>
                    <a:pt x="115480" y="164564"/>
                  </a:lnTo>
                  <a:lnTo>
                    <a:pt x="147841" y="162559"/>
                  </a:lnTo>
                  <a:lnTo>
                    <a:pt x="309140" y="162559"/>
                  </a:lnTo>
                  <a:lnTo>
                    <a:pt x="281922" y="150705"/>
                  </a:lnTo>
                  <a:lnTo>
                    <a:pt x="235792" y="135999"/>
                  </a:lnTo>
                  <a:lnTo>
                    <a:pt x="190937" y="127158"/>
                  </a:lnTo>
                  <a:lnTo>
                    <a:pt x="149452" y="124332"/>
                  </a:lnTo>
                  <a:lnTo>
                    <a:pt x="143650" y="124332"/>
                  </a:lnTo>
                  <a:lnTo>
                    <a:pt x="231788" y="70612"/>
                  </a:lnTo>
                  <a:lnTo>
                    <a:pt x="259292" y="56443"/>
                  </a:lnTo>
                  <a:lnTo>
                    <a:pt x="288557" y="46323"/>
                  </a:lnTo>
                  <a:lnTo>
                    <a:pt x="319442" y="40251"/>
                  </a:lnTo>
                  <a:lnTo>
                    <a:pt x="351803" y="38226"/>
                  </a:lnTo>
                  <a:lnTo>
                    <a:pt x="513054" y="38226"/>
                  </a:lnTo>
                  <a:lnTo>
                    <a:pt x="486019" y="26471"/>
                  </a:lnTo>
                  <a:lnTo>
                    <a:pt x="439909" y="11785"/>
                  </a:lnTo>
                  <a:lnTo>
                    <a:pt x="395091" y="2951"/>
                  </a:lnTo>
                  <a:lnTo>
                    <a:pt x="351803" y="0"/>
                  </a:lnTo>
                  <a:close/>
                </a:path>
                <a:path w="702945" h="317500">
                  <a:moveTo>
                    <a:pt x="147587" y="124205"/>
                  </a:moveTo>
                  <a:lnTo>
                    <a:pt x="143650" y="124332"/>
                  </a:lnTo>
                  <a:lnTo>
                    <a:pt x="149452" y="124332"/>
                  </a:lnTo>
                  <a:lnTo>
                    <a:pt x="147587" y="124205"/>
                  </a:lnTo>
                  <a:close/>
                </a:path>
              </a:pathLst>
            </a:custGeom>
            <a:solidFill>
              <a:srgbClr val="EF7E09"/>
            </a:solidFill>
          </p:spPr>
          <p:txBody>
            <a:bodyPr wrap="square" lIns="0" tIns="0" rIns="0" bIns="0" rtlCol="0"/>
            <a:lstStyle/>
            <a:p>
              <a:endParaRPr/>
            </a:p>
          </p:txBody>
        </p:sp>
        <p:pic>
          <p:nvPicPr>
            <p:cNvPr id="19" name="object 19"/>
            <p:cNvPicPr/>
            <p:nvPr/>
          </p:nvPicPr>
          <p:blipFill>
            <a:blip r:embed="rId12" cstate="print"/>
            <a:stretch>
              <a:fillRect/>
            </a:stretch>
          </p:blipFill>
          <p:spPr>
            <a:xfrm>
              <a:off x="9738360" y="2121433"/>
              <a:ext cx="907580" cy="433552"/>
            </a:xfrm>
            <a:prstGeom prst="rect">
              <a:avLst/>
            </a:prstGeom>
          </p:spPr>
        </p:pic>
        <p:sp>
          <p:nvSpPr>
            <p:cNvPr id="20" name="object 20"/>
            <p:cNvSpPr/>
            <p:nvPr/>
          </p:nvSpPr>
          <p:spPr>
            <a:xfrm>
              <a:off x="9826460" y="2209800"/>
              <a:ext cx="738505" cy="264160"/>
            </a:xfrm>
            <a:custGeom>
              <a:avLst/>
              <a:gdLst/>
              <a:ahLst/>
              <a:cxnLst/>
              <a:rect l="l" t="t" r="r" b="b"/>
              <a:pathLst>
                <a:path w="738504" h="264160">
                  <a:moveTo>
                    <a:pt x="392175" y="162687"/>
                  </a:moveTo>
                  <a:lnTo>
                    <a:pt x="202221" y="162687"/>
                  </a:lnTo>
                  <a:lnTo>
                    <a:pt x="249509" y="165435"/>
                  </a:lnTo>
                  <a:lnTo>
                    <a:pt x="298417" y="173665"/>
                  </a:lnTo>
                  <a:lnTo>
                    <a:pt x="348763" y="187356"/>
                  </a:lnTo>
                  <a:lnTo>
                    <a:pt x="400369" y="206487"/>
                  </a:lnTo>
                  <a:lnTo>
                    <a:pt x="453055" y="231037"/>
                  </a:lnTo>
                  <a:lnTo>
                    <a:pt x="506640" y="260985"/>
                  </a:lnTo>
                  <a:lnTo>
                    <a:pt x="509434" y="262636"/>
                  </a:lnTo>
                  <a:lnTo>
                    <a:pt x="512482" y="263651"/>
                  </a:lnTo>
                  <a:lnTo>
                    <a:pt x="518832" y="263651"/>
                  </a:lnTo>
                  <a:lnTo>
                    <a:pt x="522007" y="262636"/>
                  </a:lnTo>
                  <a:lnTo>
                    <a:pt x="524801" y="260985"/>
                  </a:lnTo>
                  <a:lnTo>
                    <a:pt x="588240" y="222376"/>
                  </a:lnTo>
                  <a:lnTo>
                    <a:pt x="515657" y="222376"/>
                  </a:lnTo>
                  <a:lnTo>
                    <a:pt x="468649" y="196439"/>
                  </a:lnTo>
                  <a:lnTo>
                    <a:pt x="422188" y="174473"/>
                  </a:lnTo>
                  <a:lnTo>
                    <a:pt x="392175" y="162687"/>
                  </a:lnTo>
                  <a:close/>
                </a:path>
                <a:path w="738504" h="264160">
                  <a:moveTo>
                    <a:pt x="596427" y="38353"/>
                  </a:moveTo>
                  <a:lnTo>
                    <a:pt x="406056" y="38353"/>
                  </a:lnTo>
                  <a:lnTo>
                    <a:pt x="449256" y="40648"/>
                  </a:lnTo>
                  <a:lnTo>
                    <a:pt x="493804" y="47521"/>
                  </a:lnTo>
                  <a:lnTo>
                    <a:pt x="539565" y="58959"/>
                  </a:lnTo>
                  <a:lnTo>
                    <a:pt x="586406" y="74948"/>
                  </a:lnTo>
                  <a:lnTo>
                    <a:pt x="634192" y="95474"/>
                  </a:lnTo>
                  <a:lnTo>
                    <a:pt x="682789" y="120523"/>
                  </a:lnTo>
                  <a:lnTo>
                    <a:pt x="515657" y="222376"/>
                  </a:lnTo>
                  <a:lnTo>
                    <a:pt x="588240" y="222376"/>
                  </a:lnTo>
                  <a:lnTo>
                    <a:pt x="728890" y="136778"/>
                  </a:lnTo>
                  <a:lnTo>
                    <a:pt x="735677" y="129474"/>
                  </a:lnTo>
                  <a:lnTo>
                    <a:pt x="737939" y="120157"/>
                  </a:lnTo>
                  <a:lnTo>
                    <a:pt x="735677" y="110865"/>
                  </a:lnTo>
                  <a:lnTo>
                    <a:pt x="728890" y="103632"/>
                  </a:lnTo>
                  <a:lnTo>
                    <a:pt x="680429" y="76177"/>
                  </a:lnTo>
                  <a:lnTo>
                    <a:pt x="632550" y="52929"/>
                  </a:lnTo>
                  <a:lnTo>
                    <a:pt x="596427" y="38353"/>
                  </a:lnTo>
                  <a:close/>
                </a:path>
                <a:path w="738504" h="264160">
                  <a:moveTo>
                    <a:pt x="405929" y="0"/>
                  </a:moveTo>
                  <a:lnTo>
                    <a:pt x="354195" y="3266"/>
                  </a:lnTo>
                  <a:lnTo>
                    <a:pt x="304663" y="13080"/>
                  </a:lnTo>
                  <a:lnTo>
                    <a:pt x="257536" y="29467"/>
                  </a:lnTo>
                  <a:lnTo>
                    <a:pt x="213016" y="52450"/>
                  </a:lnTo>
                  <a:lnTo>
                    <a:pt x="9181" y="176657"/>
                  </a:lnTo>
                  <a:lnTo>
                    <a:pt x="0" y="195804"/>
                  </a:lnTo>
                  <a:lnTo>
                    <a:pt x="2323" y="203073"/>
                  </a:lnTo>
                  <a:lnTo>
                    <a:pt x="5752" y="209169"/>
                  </a:lnTo>
                  <a:lnTo>
                    <a:pt x="11975" y="212471"/>
                  </a:lnTo>
                  <a:lnTo>
                    <a:pt x="21246" y="212471"/>
                  </a:lnTo>
                  <a:lnTo>
                    <a:pt x="24421" y="211709"/>
                  </a:lnTo>
                  <a:lnTo>
                    <a:pt x="27342" y="209930"/>
                  </a:lnTo>
                  <a:lnTo>
                    <a:pt x="67508" y="189261"/>
                  </a:lnTo>
                  <a:lnTo>
                    <a:pt x="110162" y="174498"/>
                  </a:lnTo>
                  <a:lnTo>
                    <a:pt x="155126" y="165639"/>
                  </a:lnTo>
                  <a:lnTo>
                    <a:pt x="202221" y="162687"/>
                  </a:lnTo>
                  <a:lnTo>
                    <a:pt x="392175" y="162687"/>
                  </a:lnTo>
                  <a:lnTo>
                    <a:pt x="376384" y="156486"/>
                  </a:lnTo>
                  <a:lnTo>
                    <a:pt x="331349" y="142484"/>
                  </a:lnTo>
                  <a:lnTo>
                    <a:pt x="287194" y="132475"/>
                  </a:lnTo>
                  <a:lnTo>
                    <a:pt x="244030" y="126464"/>
                  </a:lnTo>
                  <a:lnTo>
                    <a:pt x="233939" y="125984"/>
                  </a:lnTo>
                  <a:lnTo>
                    <a:pt x="164883" y="125984"/>
                  </a:lnTo>
                  <a:lnTo>
                    <a:pt x="231304" y="85598"/>
                  </a:lnTo>
                  <a:lnTo>
                    <a:pt x="271414" y="64875"/>
                  </a:lnTo>
                  <a:lnTo>
                    <a:pt x="314061" y="50117"/>
                  </a:lnTo>
                  <a:lnTo>
                    <a:pt x="359017" y="41288"/>
                  </a:lnTo>
                  <a:lnTo>
                    <a:pt x="406056" y="38353"/>
                  </a:lnTo>
                  <a:lnTo>
                    <a:pt x="596427" y="38353"/>
                  </a:lnTo>
                  <a:lnTo>
                    <a:pt x="585369" y="33892"/>
                  </a:lnTo>
                  <a:lnTo>
                    <a:pt x="539000" y="19074"/>
                  </a:lnTo>
                  <a:lnTo>
                    <a:pt x="493561" y="8481"/>
                  </a:lnTo>
                  <a:lnTo>
                    <a:pt x="449165" y="2121"/>
                  </a:lnTo>
                  <a:lnTo>
                    <a:pt x="405929" y="0"/>
                  </a:lnTo>
                  <a:close/>
                </a:path>
                <a:path w="738504" h="264160">
                  <a:moveTo>
                    <a:pt x="201967" y="124460"/>
                  </a:moveTo>
                  <a:lnTo>
                    <a:pt x="192583" y="124537"/>
                  </a:lnTo>
                  <a:lnTo>
                    <a:pt x="183282" y="124793"/>
                  </a:lnTo>
                  <a:lnTo>
                    <a:pt x="174053" y="125263"/>
                  </a:lnTo>
                  <a:lnTo>
                    <a:pt x="164883" y="125984"/>
                  </a:lnTo>
                  <a:lnTo>
                    <a:pt x="233939" y="125984"/>
                  </a:lnTo>
                  <a:lnTo>
                    <a:pt x="201967" y="124460"/>
                  </a:lnTo>
                  <a:close/>
                </a:path>
              </a:pathLst>
            </a:custGeom>
            <a:solidFill>
              <a:srgbClr val="EF7E09"/>
            </a:solidFill>
          </p:spPr>
          <p:txBody>
            <a:bodyPr wrap="square" lIns="0" tIns="0" rIns="0" bIns="0" rtlCol="0"/>
            <a:lstStyle/>
            <a:p>
              <a:endParaRPr/>
            </a:p>
          </p:txBody>
        </p:sp>
        <p:pic>
          <p:nvPicPr>
            <p:cNvPr id="21" name="object 21"/>
            <p:cNvPicPr/>
            <p:nvPr/>
          </p:nvPicPr>
          <p:blipFill>
            <a:blip r:embed="rId13" cstate="print"/>
            <a:stretch>
              <a:fillRect/>
            </a:stretch>
          </p:blipFill>
          <p:spPr>
            <a:xfrm>
              <a:off x="10235184" y="2221992"/>
              <a:ext cx="1107160" cy="2007869"/>
            </a:xfrm>
            <a:prstGeom prst="rect">
              <a:avLst/>
            </a:prstGeom>
          </p:spPr>
        </p:pic>
        <p:sp>
          <p:nvSpPr>
            <p:cNvPr id="22" name="object 22"/>
            <p:cNvSpPr/>
            <p:nvPr/>
          </p:nvSpPr>
          <p:spPr>
            <a:xfrm>
              <a:off x="10323576" y="2310384"/>
              <a:ext cx="937894" cy="1838325"/>
            </a:xfrm>
            <a:custGeom>
              <a:avLst/>
              <a:gdLst/>
              <a:ahLst/>
              <a:cxnLst/>
              <a:rect l="l" t="t" r="r" b="b"/>
              <a:pathLst>
                <a:path w="937895" h="1838325">
                  <a:moveTo>
                    <a:pt x="225425" y="0"/>
                  </a:moveTo>
                  <a:lnTo>
                    <a:pt x="219075" y="0"/>
                  </a:lnTo>
                  <a:lnTo>
                    <a:pt x="216027" y="888"/>
                  </a:lnTo>
                  <a:lnTo>
                    <a:pt x="213106" y="2539"/>
                  </a:lnTo>
                  <a:lnTo>
                    <a:pt x="9144" y="126364"/>
                  </a:lnTo>
                  <a:lnTo>
                    <a:pt x="2286" y="133540"/>
                  </a:lnTo>
                  <a:lnTo>
                    <a:pt x="0" y="142811"/>
                  </a:lnTo>
                  <a:lnTo>
                    <a:pt x="2286" y="152082"/>
                  </a:lnTo>
                  <a:lnTo>
                    <a:pt x="9144" y="159257"/>
                  </a:lnTo>
                  <a:lnTo>
                    <a:pt x="46932" y="183286"/>
                  </a:lnTo>
                  <a:lnTo>
                    <a:pt x="84189" y="209412"/>
                  </a:lnTo>
                  <a:lnTo>
                    <a:pt x="120862" y="237538"/>
                  </a:lnTo>
                  <a:lnTo>
                    <a:pt x="156898" y="267569"/>
                  </a:lnTo>
                  <a:lnTo>
                    <a:pt x="192245" y="299410"/>
                  </a:lnTo>
                  <a:lnTo>
                    <a:pt x="226848" y="332965"/>
                  </a:lnTo>
                  <a:lnTo>
                    <a:pt x="260656" y="368138"/>
                  </a:lnTo>
                  <a:lnTo>
                    <a:pt x="293615" y="404834"/>
                  </a:lnTo>
                  <a:lnTo>
                    <a:pt x="325672" y="442957"/>
                  </a:lnTo>
                  <a:lnTo>
                    <a:pt x="356775" y="482411"/>
                  </a:lnTo>
                  <a:lnTo>
                    <a:pt x="386871" y="523102"/>
                  </a:lnTo>
                  <a:lnTo>
                    <a:pt x="415907" y="564932"/>
                  </a:lnTo>
                  <a:lnTo>
                    <a:pt x="443830" y="607807"/>
                  </a:lnTo>
                  <a:lnTo>
                    <a:pt x="470587" y="651631"/>
                  </a:lnTo>
                  <a:lnTo>
                    <a:pt x="496125" y="696309"/>
                  </a:lnTo>
                  <a:lnTo>
                    <a:pt x="520391" y="741744"/>
                  </a:lnTo>
                  <a:lnTo>
                    <a:pt x="543333" y="787841"/>
                  </a:lnTo>
                  <a:lnTo>
                    <a:pt x="564898" y="834505"/>
                  </a:lnTo>
                  <a:lnTo>
                    <a:pt x="585032" y="881640"/>
                  </a:lnTo>
                  <a:lnTo>
                    <a:pt x="603682" y="929150"/>
                  </a:lnTo>
                  <a:lnTo>
                    <a:pt x="620797" y="976940"/>
                  </a:lnTo>
                  <a:lnTo>
                    <a:pt x="636322" y="1024914"/>
                  </a:lnTo>
                  <a:lnTo>
                    <a:pt x="650206" y="1072976"/>
                  </a:lnTo>
                  <a:lnTo>
                    <a:pt x="662395" y="1121032"/>
                  </a:lnTo>
                  <a:lnTo>
                    <a:pt x="672836" y="1168984"/>
                  </a:lnTo>
                  <a:lnTo>
                    <a:pt x="681477" y="1216738"/>
                  </a:lnTo>
                  <a:lnTo>
                    <a:pt x="688264" y="1264198"/>
                  </a:lnTo>
                  <a:lnTo>
                    <a:pt x="693145" y="1311268"/>
                  </a:lnTo>
                  <a:lnTo>
                    <a:pt x="696066" y="1357853"/>
                  </a:lnTo>
                  <a:lnTo>
                    <a:pt x="696971" y="1403984"/>
                  </a:lnTo>
                  <a:lnTo>
                    <a:pt x="695144" y="1460832"/>
                  </a:lnTo>
                  <a:lnTo>
                    <a:pt x="690016" y="1515001"/>
                  </a:lnTo>
                  <a:lnTo>
                    <a:pt x="681637" y="1566243"/>
                  </a:lnTo>
                  <a:lnTo>
                    <a:pt x="670049" y="1614434"/>
                  </a:lnTo>
                  <a:lnTo>
                    <a:pt x="655298" y="1659451"/>
                  </a:lnTo>
                  <a:lnTo>
                    <a:pt x="637427" y="1701169"/>
                  </a:lnTo>
                  <a:lnTo>
                    <a:pt x="616479" y="1739467"/>
                  </a:lnTo>
                  <a:lnTo>
                    <a:pt x="592499" y="1774219"/>
                  </a:lnTo>
                  <a:lnTo>
                    <a:pt x="565531" y="1805304"/>
                  </a:lnTo>
                  <a:lnTo>
                    <a:pt x="560246" y="1815387"/>
                  </a:lnTo>
                  <a:lnTo>
                    <a:pt x="561355" y="1826053"/>
                  </a:lnTo>
                  <a:lnTo>
                    <a:pt x="567727" y="1834505"/>
                  </a:lnTo>
                  <a:lnTo>
                    <a:pt x="578231" y="1837943"/>
                  </a:lnTo>
                  <a:lnTo>
                    <a:pt x="581406" y="1837943"/>
                  </a:lnTo>
                  <a:lnTo>
                    <a:pt x="584581" y="1837054"/>
                  </a:lnTo>
                  <a:lnTo>
                    <a:pt x="587375" y="1835277"/>
                  </a:lnTo>
                  <a:lnTo>
                    <a:pt x="724630" y="1752091"/>
                  </a:lnTo>
                  <a:lnTo>
                    <a:pt x="652018" y="1752091"/>
                  </a:lnTo>
                  <a:lnTo>
                    <a:pt x="673262" y="1711641"/>
                  </a:lnTo>
                  <a:lnTo>
                    <a:pt x="691361" y="1667883"/>
                  </a:lnTo>
                  <a:lnTo>
                    <a:pt x="706278" y="1620946"/>
                  </a:lnTo>
                  <a:lnTo>
                    <a:pt x="717979" y="1570959"/>
                  </a:lnTo>
                  <a:lnTo>
                    <a:pt x="726427" y="1518050"/>
                  </a:lnTo>
                  <a:lnTo>
                    <a:pt x="731588" y="1462349"/>
                  </a:lnTo>
                  <a:lnTo>
                    <a:pt x="733425" y="1403984"/>
                  </a:lnTo>
                  <a:lnTo>
                    <a:pt x="732548" y="1357847"/>
                  </a:lnTo>
                  <a:lnTo>
                    <a:pt x="729697" y="1311139"/>
                  </a:lnTo>
                  <a:lnTo>
                    <a:pt x="724924" y="1263952"/>
                  </a:lnTo>
                  <a:lnTo>
                    <a:pt x="718278" y="1216378"/>
                  </a:lnTo>
                  <a:lnTo>
                    <a:pt x="709810" y="1168507"/>
                  </a:lnTo>
                  <a:lnTo>
                    <a:pt x="699571" y="1120432"/>
                  </a:lnTo>
                  <a:lnTo>
                    <a:pt x="687612" y="1072244"/>
                  </a:lnTo>
                  <a:lnTo>
                    <a:pt x="673983" y="1024035"/>
                  </a:lnTo>
                  <a:lnTo>
                    <a:pt x="658735" y="975896"/>
                  </a:lnTo>
                  <a:lnTo>
                    <a:pt x="641919" y="927918"/>
                  </a:lnTo>
                  <a:lnTo>
                    <a:pt x="623584" y="880193"/>
                  </a:lnTo>
                  <a:lnTo>
                    <a:pt x="603783" y="832814"/>
                  </a:lnTo>
                  <a:lnTo>
                    <a:pt x="582565" y="785870"/>
                  </a:lnTo>
                  <a:lnTo>
                    <a:pt x="559981" y="739454"/>
                  </a:lnTo>
                  <a:lnTo>
                    <a:pt x="536082" y="693658"/>
                  </a:lnTo>
                  <a:lnTo>
                    <a:pt x="510919" y="648572"/>
                  </a:lnTo>
                  <a:lnTo>
                    <a:pt x="484542" y="604288"/>
                  </a:lnTo>
                  <a:lnTo>
                    <a:pt x="457001" y="560899"/>
                  </a:lnTo>
                  <a:lnTo>
                    <a:pt x="428348" y="518494"/>
                  </a:lnTo>
                  <a:lnTo>
                    <a:pt x="398634" y="477167"/>
                  </a:lnTo>
                  <a:lnTo>
                    <a:pt x="367908" y="437008"/>
                  </a:lnTo>
                  <a:lnTo>
                    <a:pt x="336221" y="398108"/>
                  </a:lnTo>
                  <a:lnTo>
                    <a:pt x="303625" y="360561"/>
                  </a:lnTo>
                  <a:lnTo>
                    <a:pt x="270169" y="324456"/>
                  </a:lnTo>
                  <a:lnTo>
                    <a:pt x="235905" y="289886"/>
                  </a:lnTo>
                  <a:lnTo>
                    <a:pt x="200883" y="256942"/>
                  </a:lnTo>
                  <a:lnTo>
                    <a:pt x="165153" y="225715"/>
                  </a:lnTo>
                  <a:lnTo>
                    <a:pt x="128768" y="196297"/>
                  </a:lnTo>
                  <a:lnTo>
                    <a:pt x="91776" y="168780"/>
                  </a:lnTo>
                  <a:lnTo>
                    <a:pt x="54229" y="143255"/>
                  </a:lnTo>
                  <a:lnTo>
                    <a:pt x="222250" y="41020"/>
                  </a:lnTo>
                  <a:lnTo>
                    <a:pt x="289946" y="41020"/>
                  </a:lnTo>
                  <a:lnTo>
                    <a:pt x="268960" y="26377"/>
                  </a:lnTo>
                  <a:lnTo>
                    <a:pt x="231394" y="2539"/>
                  </a:lnTo>
                  <a:lnTo>
                    <a:pt x="228600" y="888"/>
                  </a:lnTo>
                  <a:lnTo>
                    <a:pt x="225425" y="0"/>
                  </a:lnTo>
                  <a:close/>
                </a:path>
                <a:path w="937895" h="1838325">
                  <a:moveTo>
                    <a:pt x="289946" y="41020"/>
                  </a:moveTo>
                  <a:lnTo>
                    <a:pt x="222250" y="41020"/>
                  </a:lnTo>
                  <a:lnTo>
                    <a:pt x="259629" y="65364"/>
                  </a:lnTo>
                  <a:lnTo>
                    <a:pt x="296472" y="91747"/>
                  </a:lnTo>
                  <a:lnTo>
                    <a:pt x="332728" y="120077"/>
                  </a:lnTo>
                  <a:lnTo>
                    <a:pt x="368345" y="150262"/>
                  </a:lnTo>
                  <a:lnTo>
                    <a:pt x="403271" y="182206"/>
                  </a:lnTo>
                  <a:lnTo>
                    <a:pt x="437455" y="215818"/>
                  </a:lnTo>
                  <a:lnTo>
                    <a:pt x="470844" y="251004"/>
                  </a:lnTo>
                  <a:lnTo>
                    <a:pt x="503388" y="287671"/>
                  </a:lnTo>
                  <a:lnTo>
                    <a:pt x="535035" y="325725"/>
                  </a:lnTo>
                  <a:lnTo>
                    <a:pt x="565733" y="365073"/>
                  </a:lnTo>
                  <a:lnTo>
                    <a:pt x="595430" y="405622"/>
                  </a:lnTo>
                  <a:lnTo>
                    <a:pt x="624075" y="447278"/>
                  </a:lnTo>
                  <a:lnTo>
                    <a:pt x="651617" y="489949"/>
                  </a:lnTo>
                  <a:lnTo>
                    <a:pt x="678003" y="533541"/>
                  </a:lnTo>
                  <a:lnTo>
                    <a:pt x="703183" y="577961"/>
                  </a:lnTo>
                  <a:lnTo>
                    <a:pt x="727103" y="623115"/>
                  </a:lnTo>
                  <a:lnTo>
                    <a:pt x="749714" y="668910"/>
                  </a:lnTo>
                  <a:lnTo>
                    <a:pt x="770963" y="715253"/>
                  </a:lnTo>
                  <a:lnTo>
                    <a:pt x="790798" y="762051"/>
                  </a:lnTo>
                  <a:lnTo>
                    <a:pt x="809168" y="809211"/>
                  </a:lnTo>
                  <a:lnTo>
                    <a:pt x="826022" y="856638"/>
                  </a:lnTo>
                  <a:lnTo>
                    <a:pt x="841307" y="904240"/>
                  </a:lnTo>
                  <a:lnTo>
                    <a:pt x="854973" y="951924"/>
                  </a:lnTo>
                  <a:lnTo>
                    <a:pt x="866967" y="999596"/>
                  </a:lnTo>
                  <a:lnTo>
                    <a:pt x="877237" y="1047163"/>
                  </a:lnTo>
                  <a:lnTo>
                    <a:pt x="885733" y="1094532"/>
                  </a:lnTo>
                  <a:lnTo>
                    <a:pt x="892403" y="1141609"/>
                  </a:lnTo>
                  <a:lnTo>
                    <a:pt x="897195" y="1188302"/>
                  </a:lnTo>
                  <a:lnTo>
                    <a:pt x="900057" y="1234516"/>
                  </a:lnTo>
                  <a:lnTo>
                    <a:pt x="900938" y="1280160"/>
                  </a:lnTo>
                  <a:lnTo>
                    <a:pt x="899166" y="1336734"/>
                  </a:lnTo>
                  <a:lnTo>
                    <a:pt x="894135" y="1390552"/>
                  </a:lnTo>
                  <a:lnTo>
                    <a:pt x="885886" y="1441492"/>
                  </a:lnTo>
                  <a:lnTo>
                    <a:pt x="874459" y="1489430"/>
                  </a:lnTo>
                  <a:lnTo>
                    <a:pt x="859899" y="1534246"/>
                  </a:lnTo>
                  <a:lnTo>
                    <a:pt x="842245" y="1575815"/>
                  </a:lnTo>
                  <a:lnTo>
                    <a:pt x="821540" y="1614017"/>
                  </a:lnTo>
                  <a:lnTo>
                    <a:pt x="797825" y="1648729"/>
                  </a:lnTo>
                  <a:lnTo>
                    <a:pt x="771144" y="1679828"/>
                  </a:lnTo>
                  <a:lnTo>
                    <a:pt x="652018" y="1752091"/>
                  </a:lnTo>
                  <a:lnTo>
                    <a:pt x="724630" y="1752091"/>
                  </a:lnTo>
                  <a:lnTo>
                    <a:pt x="792734" y="1710816"/>
                  </a:lnTo>
                  <a:lnTo>
                    <a:pt x="824302" y="1675170"/>
                  </a:lnTo>
                  <a:lnTo>
                    <a:pt x="850317" y="1637746"/>
                  </a:lnTo>
                  <a:lnTo>
                    <a:pt x="873021" y="1596644"/>
                  </a:lnTo>
                  <a:lnTo>
                    <a:pt x="892373" y="1551994"/>
                  </a:lnTo>
                  <a:lnTo>
                    <a:pt x="908331" y="1503930"/>
                  </a:lnTo>
                  <a:lnTo>
                    <a:pt x="920853" y="1452583"/>
                  </a:lnTo>
                  <a:lnTo>
                    <a:pt x="929898" y="1398084"/>
                  </a:lnTo>
                  <a:lnTo>
                    <a:pt x="935423" y="1340566"/>
                  </a:lnTo>
                  <a:lnTo>
                    <a:pt x="937387" y="1280160"/>
                  </a:lnTo>
                  <a:lnTo>
                    <a:pt x="936537" y="1234473"/>
                  </a:lnTo>
                  <a:lnTo>
                    <a:pt x="933750" y="1188224"/>
                  </a:lnTo>
                  <a:lnTo>
                    <a:pt x="929075" y="1141503"/>
                  </a:lnTo>
                  <a:lnTo>
                    <a:pt x="922562" y="1094397"/>
                  </a:lnTo>
                  <a:lnTo>
                    <a:pt x="914259" y="1046997"/>
                  </a:lnTo>
                  <a:lnTo>
                    <a:pt x="904215" y="999390"/>
                  </a:lnTo>
                  <a:lnTo>
                    <a:pt x="892481" y="951666"/>
                  </a:lnTo>
                  <a:lnTo>
                    <a:pt x="879105" y="903914"/>
                  </a:lnTo>
                  <a:lnTo>
                    <a:pt x="864135" y="856223"/>
                  </a:lnTo>
                  <a:lnTo>
                    <a:pt x="847623" y="808682"/>
                  </a:lnTo>
                  <a:lnTo>
                    <a:pt x="829615" y="761380"/>
                  </a:lnTo>
                  <a:lnTo>
                    <a:pt x="810163" y="714406"/>
                  </a:lnTo>
                  <a:lnTo>
                    <a:pt x="789314" y="667848"/>
                  </a:lnTo>
                  <a:lnTo>
                    <a:pt x="767119" y="621797"/>
                  </a:lnTo>
                  <a:lnTo>
                    <a:pt x="743626" y="576340"/>
                  </a:lnTo>
                  <a:lnTo>
                    <a:pt x="718885" y="531567"/>
                  </a:lnTo>
                  <a:lnTo>
                    <a:pt x="692944" y="487567"/>
                  </a:lnTo>
                  <a:lnTo>
                    <a:pt x="665853" y="444428"/>
                  </a:lnTo>
                  <a:lnTo>
                    <a:pt x="637661" y="402241"/>
                  </a:lnTo>
                  <a:lnTo>
                    <a:pt x="608418" y="361093"/>
                  </a:lnTo>
                  <a:lnTo>
                    <a:pt x="578172" y="321073"/>
                  </a:lnTo>
                  <a:lnTo>
                    <a:pt x="546973" y="282272"/>
                  </a:lnTo>
                  <a:lnTo>
                    <a:pt x="514869" y="244777"/>
                  </a:lnTo>
                  <a:lnTo>
                    <a:pt x="481911" y="208678"/>
                  </a:lnTo>
                  <a:lnTo>
                    <a:pt x="448146" y="174064"/>
                  </a:lnTo>
                  <a:lnTo>
                    <a:pt x="413625" y="141023"/>
                  </a:lnTo>
                  <a:lnTo>
                    <a:pt x="378397" y="109645"/>
                  </a:lnTo>
                  <a:lnTo>
                    <a:pt x="342511" y="80019"/>
                  </a:lnTo>
                  <a:lnTo>
                    <a:pt x="306015" y="52233"/>
                  </a:lnTo>
                  <a:lnTo>
                    <a:pt x="289946" y="41020"/>
                  </a:lnTo>
                  <a:close/>
                </a:path>
              </a:pathLst>
            </a:custGeom>
            <a:solidFill>
              <a:srgbClr val="EF7E09"/>
            </a:solidFill>
          </p:spPr>
          <p:txBody>
            <a:bodyPr wrap="square" lIns="0" tIns="0" rIns="0" bIns="0" rtlCol="0"/>
            <a:lstStyle/>
            <a:p>
              <a:endParaRPr/>
            </a:p>
          </p:txBody>
        </p:sp>
        <p:pic>
          <p:nvPicPr>
            <p:cNvPr id="23" name="object 23"/>
            <p:cNvPicPr/>
            <p:nvPr/>
          </p:nvPicPr>
          <p:blipFill>
            <a:blip r:embed="rId14" cstate="print"/>
            <a:stretch>
              <a:fillRect/>
            </a:stretch>
          </p:blipFill>
          <p:spPr>
            <a:xfrm>
              <a:off x="8659368" y="2234184"/>
              <a:ext cx="2478785" cy="1995677"/>
            </a:xfrm>
            <a:prstGeom prst="rect">
              <a:avLst/>
            </a:prstGeom>
          </p:spPr>
        </p:pic>
        <p:sp>
          <p:nvSpPr>
            <p:cNvPr id="24" name="object 24"/>
            <p:cNvSpPr/>
            <p:nvPr/>
          </p:nvSpPr>
          <p:spPr>
            <a:xfrm>
              <a:off x="8747891" y="2322576"/>
              <a:ext cx="2309495" cy="1826260"/>
            </a:xfrm>
            <a:custGeom>
              <a:avLst/>
              <a:gdLst/>
              <a:ahLst/>
              <a:cxnLst/>
              <a:rect l="l" t="t" r="r" b="b"/>
              <a:pathLst>
                <a:path w="2309495" h="1826260">
                  <a:moveTo>
                    <a:pt x="226310" y="74675"/>
                  </a:moveTo>
                  <a:lnTo>
                    <a:pt x="170144" y="81851"/>
                  </a:lnTo>
                  <a:lnTo>
                    <a:pt x="119122" y="103504"/>
                  </a:lnTo>
                  <a:lnTo>
                    <a:pt x="83777" y="130453"/>
                  </a:lnTo>
                  <a:lnTo>
                    <a:pt x="54342" y="165123"/>
                  </a:lnTo>
                  <a:lnTo>
                    <a:pt x="31031" y="207025"/>
                  </a:lnTo>
                  <a:lnTo>
                    <a:pt x="14060" y="255669"/>
                  </a:lnTo>
                  <a:lnTo>
                    <a:pt x="3643" y="310564"/>
                  </a:lnTo>
                  <a:lnTo>
                    <a:pt x="0" y="371348"/>
                  </a:lnTo>
                  <a:lnTo>
                    <a:pt x="1254" y="411245"/>
                  </a:lnTo>
                  <a:lnTo>
                    <a:pt x="5203" y="452342"/>
                  </a:lnTo>
                  <a:lnTo>
                    <a:pt x="11818" y="494343"/>
                  </a:lnTo>
                  <a:lnTo>
                    <a:pt x="21078" y="537083"/>
                  </a:lnTo>
                  <a:lnTo>
                    <a:pt x="29714" y="548766"/>
                  </a:lnTo>
                  <a:lnTo>
                    <a:pt x="2147439" y="1824863"/>
                  </a:lnTo>
                  <a:lnTo>
                    <a:pt x="2150487" y="1825752"/>
                  </a:lnTo>
                  <a:lnTo>
                    <a:pt x="2158488" y="1825752"/>
                  </a:lnTo>
                  <a:lnTo>
                    <a:pt x="2163060" y="1823847"/>
                  </a:lnTo>
                  <a:lnTo>
                    <a:pt x="2166489" y="1820418"/>
                  </a:lnTo>
                  <a:lnTo>
                    <a:pt x="2195776" y="1786841"/>
                  </a:lnTo>
                  <a:lnTo>
                    <a:pt x="2198659" y="1782699"/>
                  </a:lnTo>
                  <a:lnTo>
                    <a:pt x="2150487" y="1782699"/>
                  </a:lnTo>
                  <a:lnTo>
                    <a:pt x="54733" y="519938"/>
                  </a:lnTo>
                  <a:lnTo>
                    <a:pt x="46733" y="481540"/>
                  </a:lnTo>
                  <a:lnTo>
                    <a:pt x="41032" y="443928"/>
                  </a:lnTo>
                  <a:lnTo>
                    <a:pt x="37641" y="407173"/>
                  </a:lnTo>
                  <a:lnTo>
                    <a:pt x="36580" y="371221"/>
                  </a:lnTo>
                  <a:lnTo>
                    <a:pt x="40938" y="307435"/>
                  </a:lnTo>
                  <a:lnTo>
                    <a:pt x="53522" y="251228"/>
                  </a:lnTo>
                  <a:lnTo>
                    <a:pt x="74007" y="203482"/>
                  </a:lnTo>
                  <a:lnTo>
                    <a:pt x="102075" y="164953"/>
                  </a:lnTo>
                  <a:lnTo>
                    <a:pt x="137410" y="136398"/>
                  </a:lnTo>
                  <a:lnTo>
                    <a:pt x="179478" y="118633"/>
                  </a:lnTo>
                  <a:lnTo>
                    <a:pt x="226310" y="112775"/>
                  </a:lnTo>
                  <a:lnTo>
                    <a:pt x="369425" y="112775"/>
                  </a:lnTo>
                  <a:lnTo>
                    <a:pt x="357415" y="106394"/>
                  </a:lnTo>
                  <a:lnTo>
                    <a:pt x="312241" y="88804"/>
                  </a:lnTo>
                  <a:lnTo>
                    <a:pt x="268424" y="78216"/>
                  </a:lnTo>
                  <a:lnTo>
                    <a:pt x="226310" y="74675"/>
                  </a:lnTo>
                  <a:close/>
                </a:path>
                <a:path w="2309495" h="1826260">
                  <a:moveTo>
                    <a:pt x="1468200" y="49911"/>
                  </a:moveTo>
                  <a:lnTo>
                    <a:pt x="1279013" y="49911"/>
                  </a:lnTo>
                  <a:lnTo>
                    <a:pt x="1326235" y="52622"/>
                  </a:lnTo>
                  <a:lnTo>
                    <a:pt x="1375189" y="60767"/>
                  </a:lnTo>
                  <a:lnTo>
                    <a:pt x="1425682" y="74358"/>
                  </a:lnTo>
                  <a:lnTo>
                    <a:pt x="1477518" y="93410"/>
                  </a:lnTo>
                  <a:lnTo>
                    <a:pt x="1530505" y="117938"/>
                  </a:lnTo>
                  <a:lnTo>
                    <a:pt x="1584448" y="147954"/>
                  </a:lnTo>
                  <a:lnTo>
                    <a:pt x="1622249" y="171970"/>
                  </a:lnTo>
                  <a:lnTo>
                    <a:pt x="1659520" y="198082"/>
                  </a:lnTo>
                  <a:lnTo>
                    <a:pt x="1696208" y="226193"/>
                  </a:lnTo>
                  <a:lnTo>
                    <a:pt x="1732259" y="256209"/>
                  </a:lnTo>
                  <a:lnTo>
                    <a:pt x="1767620" y="288034"/>
                  </a:lnTo>
                  <a:lnTo>
                    <a:pt x="1802239" y="321572"/>
                  </a:lnTo>
                  <a:lnTo>
                    <a:pt x="1836063" y="356727"/>
                  </a:lnTo>
                  <a:lnTo>
                    <a:pt x="1869038" y="393405"/>
                  </a:lnTo>
                  <a:lnTo>
                    <a:pt x="1901111" y="431509"/>
                  </a:lnTo>
                  <a:lnTo>
                    <a:pt x="1932230" y="470944"/>
                  </a:lnTo>
                  <a:lnTo>
                    <a:pt x="1962341" y="511614"/>
                  </a:lnTo>
                  <a:lnTo>
                    <a:pt x="1991392" y="553424"/>
                  </a:lnTo>
                  <a:lnTo>
                    <a:pt x="2019329" y="596278"/>
                  </a:lnTo>
                  <a:lnTo>
                    <a:pt x="2046100" y="640080"/>
                  </a:lnTo>
                  <a:lnTo>
                    <a:pt x="2071651" y="684736"/>
                  </a:lnTo>
                  <a:lnTo>
                    <a:pt x="2095930" y="730149"/>
                  </a:lnTo>
                  <a:lnTo>
                    <a:pt x="2118883" y="776223"/>
                  </a:lnTo>
                  <a:lnTo>
                    <a:pt x="2140458" y="822864"/>
                  </a:lnTo>
                  <a:lnTo>
                    <a:pt x="2160601" y="869975"/>
                  </a:lnTo>
                  <a:lnTo>
                    <a:pt x="2179259" y="917462"/>
                  </a:lnTo>
                  <a:lnTo>
                    <a:pt x="2196380" y="965227"/>
                  </a:lnTo>
                  <a:lnTo>
                    <a:pt x="2211910" y="1013177"/>
                  </a:lnTo>
                  <a:lnTo>
                    <a:pt x="2225797" y="1061215"/>
                  </a:lnTo>
                  <a:lnTo>
                    <a:pt x="2237987" y="1109245"/>
                  </a:lnTo>
                  <a:lnTo>
                    <a:pt x="2248428" y="1157172"/>
                  </a:lnTo>
                  <a:lnTo>
                    <a:pt x="2257066" y="1204901"/>
                  </a:lnTo>
                  <a:lnTo>
                    <a:pt x="2263849" y="1252336"/>
                  </a:lnTo>
                  <a:lnTo>
                    <a:pt x="2268723" y="1299381"/>
                  </a:lnTo>
                  <a:lnTo>
                    <a:pt x="2271636" y="1345941"/>
                  </a:lnTo>
                  <a:lnTo>
                    <a:pt x="2272529" y="1392047"/>
                  </a:lnTo>
                  <a:lnTo>
                    <a:pt x="2270404" y="1453347"/>
                  </a:lnTo>
                  <a:lnTo>
                    <a:pt x="2264429" y="1511504"/>
                  </a:lnTo>
                  <a:lnTo>
                    <a:pt x="2254656" y="1566229"/>
                  </a:lnTo>
                  <a:lnTo>
                    <a:pt x="2241133" y="1617360"/>
                  </a:lnTo>
                  <a:lnTo>
                    <a:pt x="2223906" y="1664735"/>
                  </a:lnTo>
                  <a:lnTo>
                    <a:pt x="2203025" y="1708191"/>
                  </a:lnTo>
                  <a:lnTo>
                    <a:pt x="2178536" y="1747566"/>
                  </a:lnTo>
                  <a:lnTo>
                    <a:pt x="2150487" y="1782699"/>
                  </a:lnTo>
                  <a:lnTo>
                    <a:pt x="2198659" y="1782699"/>
                  </a:lnTo>
                  <a:lnTo>
                    <a:pt x="2221802" y="1749448"/>
                  </a:lnTo>
                  <a:lnTo>
                    <a:pt x="2244523" y="1708371"/>
                  </a:lnTo>
                  <a:lnTo>
                    <a:pt x="2263895" y="1663744"/>
                  </a:lnTo>
                  <a:lnTo>
                    <a:pt x="2279874" y="1615701"/>
                  </a:lnTo>
                  <a:lnTo>
                    <a:pt x="2292416" y="1564376"/>
                  </a:lnTo>
                  <a:lnTo>
                    <a:pt x="2301477" y="1509903"/>
                  </a:lnTo>
                  <a:lnTo>
                    <a:pt x="2307014" y="1452415"/>
                  </a:lnTo>
                  <a:lnTo>
                    <a:pt x="2308980" y="1391920"/>
                  </a:lnTo>
                  <a:lnTo>
                    <a:pt x="2308120" y="1346373"/>
                  </a:lnTo>
                  <a:lnTo>
                    <a:pt x="2305321" y="1300139"/>
                  </a:lnTo>
                  <a:lnTo>
                    <a:pt x="2300634" y="1253433"/>
                  </a:lnTo>
                  <a:lnTo>
                    <a:pt x="2294109" y="1206345"/>
                  </a:lnTo>
                  <a:lnTo>
                    <a:pt x="2285793" y="1158963"/>
                  </a:lnTo>
                  <a:lnTo>
                    <a:pt x="2275738" y="1111376"/>
                  </a:lnTo>
                  <a:lnTo>
                    <a:pt x="2263991" y="1063672"/>
                  </a:lnTo>
                  <a:lnTo>
                    <a:pt x="2250602" y="1015942"/>
                  </a:lnTo>
                  <a:lnTo>
                    <a:pt x="2235621" y="968273"/>
                  </a:lnTo>
                  <a:lnTo>
                    <a:pt x="2219096" y="920754"/>
                  </a:lnTo>
                  <a:lnTo>
                    <a:pt x="2201076" y="873476"/>
                  </a:lnTo>
                  <a:lnTo>
                    <a:pt x="2181611" y="826525"/>
                  </a:lnTo>
                  <a:lnTo>
                    <a:pt x="2160751" y="779992"/>
                  </a:lnTo>
                  <a:lnTo>
                    <a:pt x="2138543" y="733964"/>
                  </a:lnTo>
                  <a:lnTo>
                    <a:pt x="2115038" y="688532"/>
                  </a:lnTo>
                  <a:lnTo>
                    <a:pt x="2090284" y="643784"/>
                  </a:lnTo>
                  <a:lnTo>
                    <a:pt x="2064331" y="599808"/>
                  </a:lnTo>
                  <a:lnTo>
                    <a:pt x="2037228" y="556694"/>
                  </a:lnTo>
                  <a:lnTo>
                    <a:pt x="2009024" y="514530"/>
                  </a:lnTo>
                  <a:lnTo>
                    <a:pt x="1979768" y="473406"/>
                  </a:lnTo>
                  <a:lnTo>
                    <a:pt x="1949510" y="433410"/>
                  </a:lnTo>
                  <a:lnTo>
                    <a:pt x="1918298" y="394632"/>
                  </a:lnTo>
                  <a:lnTo>
                    <a:pt x="1886182" y="357159"/>
                  </a:lnTo>
                  <a:lnTo>
                    <a:pt x="1853212" y="321081"/>
                  </a:lnTo>
                  <a:lnTo>
                    <a:pt x="1819435" y="286487"/>
                  </a:lnTo>
                  <a:lnTo>
                    <a:pt x="1784902" y="253466"/>
                  </a:lnTo>
                  <a:lnTo>
                    <a:pt x="1749661" y="222106"/>
                  </a:lnTo>
                  <a:lnTo>
                    <a:pt x="1713762" y="192497"/>
                  </a:lnTo>
                  <a:lnTo>
                    <a:pt x="1677255" y="164728"/>
                  </a:lnTo>
                  <a:lnTo>
                    <a:pt x="1640187" y="138886"/>
                  </a:lnTo>
                  <a:lnTo>
                    <a:pt x="1602609" y="115062"/>
                  </a:lnTo>
                  <a:lnTo>
                    <a:pt x="1554394" y="87993"/>
                  </a:lnTo>
                  <a:lnTo>
                    <a:pt x="1506624" y="65125"/>
                  </a:lnTo>
                  <a:lnTo>
                    <a:pt x="1468200" y="49911"/>
                  </a:lnTo>
                  <a:close/>
                </a:path>
                <a:path w="2309495" h="1826260">
                  <a:moveTo>
                    <a:pt x="824488" y="38100"/>
                  </a:moveTo>
                  <a:lnTo>
                    <a:pt x="663571" y="38100"/>
                  </a:lnTo>
                  <a:lnTo>
                    <a:pt x="713188" y="42374"/>
                  </a:lnTo>
                  <a:lnTo>
                    <a:pt x="765044" y="55149"/>
                  </a:lnTo>
                  <a:lnTo>
                    <a:pt x="818804" y="76354"/>
                  </a:lnTo>
                  <a:lnTo>
                    <a:pt x="874137" y="105918"/>
                  </a:lnTo>
                  <a:lnTo>
                    <a:pt x="930779" y="143986"/>
                  </a:lnTo>
                  <a:lnTo>
                    <a:pt x="983992" y="187198"/>
                  </a:lnTo>
                  <a:lnTo>
                    <a:pt x="987421" y="190246"/>
                  </a:lnTo>
                  <a:lnTo>
                    <a:pt x="991612" y="191770"/>
                  </a:lnTo>
                  <a:lnTo>
                    <a:pt x="1001137" y="191770"/>
                  </a:lnTo>
                  <a:lnTo>
                    <a:pt x="1006471" y="189229"/>
                  </a:lnTo>
                  <a:lnTo>
                    <a:pt x="1010154" y="184403"/>
                  </a:lnTo>
                  <a:lnTo>
                    <a:pt x="1043375" y="145923"/>
                  </a:lnTo>
                  <a:lnTo>
                    <a:pt x="993136" y="145923"/>
                  </a:lnTo>
                  <a:lnTo>
                    <a:pt x="969041" y="126138"/>
                  </a:lnTo>
                  <a:lnTo>
                    <a:pt x="944209" y="107378"/>
                  </a:lnTo>
                  <a:lnTo>
                    <a:pt x="918662" y="89665"/>
                  </a:lnTo>
                  <a:lnTo>
                    <a:pt x="892425" y="73025"/>
                  </a:lnTo>
                  <a:lnTo>
                    <a:pt x="844529" y="46801"/>
                  </a:lnTo>
                  <a:lnTo>
                    <a:pt x="824488" y="38100"/>
                  </a:lnTo>
                  <a:close/>
                </a:path>
                <a:path w="2309495" h="1826260">
                  <a:moveTo>
                    <a:pt x="369425" y="112775"/>
                  </a:moveTo>
                  <a:lnTo>
                    <a:pt x="226310" y="112775"/>
                  </a:lnTo>
                  <a:lnTo>
                    <a:pt x="263640" y="115986"/>
                  </a:lnTo>
                  <a:lnTo>
                    <a:pt x="302827" y="125602"/>
                  </a:lnTo>
                  <a:lnTo>
                    <a:pt x="343538" y="141601"/>
                  </a:lnTo>
                  <a:lnTo>
                    <a:pt x="385441" y="163957"/>
                  </a:lnTo>
                  <a:lnTo>
                    <a:pt x="424303" y="189991"/>
                  </a:lnTo>
                  <a:lnTo>
                    <a:pt x="427986" y="191262"/>
                  </a:lnTo>
                  <a:lnTo>
                    <a:pt x="433193" y="191262"/>
                  </a:lnTo>
                  <a:lnTo>
                    <a:pt x="434717" y="191008"/>
                  </a:lnTo>
                  <a:lnTo>
                    <a:pt x="436241" y="190500"/>
                  </a:lnTo>
                  <a:lnTo>
                    <a:pt x="441448" y="189102"/>
                  </a:lnTo>
                  <a:lnTo>
                    <a:pt x="445766" y="185547"/>
                  </a:lnTo>
                  <a:lnTo>
                    <a:pt x="448052" y="180594"/>
                  </a:lnTo>
                  <a:lnTo>
                    <a:pt x="468870" y="144652"/>
                  </a:lnTo>
                  <a:lnTo>
                    <a:pt x="424938" y="144652"/>
                  </a:lnTo>
                  <a:lnTo>
                    <a:pt x="418080" y="139953"/>
                  </a:lnTo>
                  <a:lnTo>
                    <a:pt x="410841" y="135382"/>
                  </a:lnTo>
                  <a:lnTo>
                    <a:pt x="403602" y="130937"/>
                  </a:lnTo>
                  <a:lnTo>
                    <a:pt x="369425" y="112775"/>
                  </a:lnTo>
                  <a:close/>
                </a:path>
                <a:path w="2309495" h="1826260">
                  <a:moveTo>
                    <a:pt x="1279648" y="13335"/>
                  </a:moveTo>
                  <a:lnTo>
                    <a:pt x="1231586" y="16054"/>
                  </a:lnTo>
                  <a:lnTo>
                    <a:pt x="1185524" y="24202"/>
                  </a:lnTo>
                  <a:lnTo>
                    <a:pt x="1141688" y="37767"/>
                  </a:lnTo>
                  <a:lnTo>
                    <a:pt x="1100304" y="56735"/>
                  </a:lnTo>
                  <a:lnTo>
                    <a:pt x="1061600" y="81093"/>
                  </a:lnTo>
                  <a:lnTo>
                    <a:pt x="1025802" y="110826"/>
                  </a:lnTo>
                  <a:lnTo>
                    <a:pt x="993136" y="145923"/>
                  </a:lnTo>
                  <a:lnTo>
                    <a:pt x="1043375" y="145923"/>
                  </a:lnTo>
                  <a:lnTo>
                    <a:pt x="1045556" y="143397"/>
                  </a:lnTo>
                  <a:lnTo>
                    <a:pt x="1085135" y="109798"/>
                  </a:lnTo>
                  <a:lnTo>
                    <a:pt x="1128581" y="83629"/>
                  </a:lnTo>
                  <a:lnTo>
                    <a:pt x="1175583" y="64911"/>
                  </a:lnTo>
                  <a:lnTo>
                    <a:pt x="1225830" y="53664"/>
                  </a:lnTo>
                  <a:lnTo>
                    <a:pt x="1279013" y="49911"/>
                  </a:lnTo>
                  <a:lnTo>
                    <a:pt x="1468200" y="49911"/>
                  </a:lnTo>
                  <a:lnTo>
                    <a:pt x="1459447" y="46445"/>
                  </a:lnTo>
                  <a:lnTo>
                    <a:pt x="1413012" y="31939"/>
                  </a:lnTo>
                  <a:lnTo>
                    <a:pt x="1367468" y="21594"/>
                  </a:lnTo>
                  <a:lnTo>
                    <a:pt x="1322963" y="15397"/>
                  </a:lnTo>
                  <a:lnTo>
                    <a:pt x="1279648" y="13335"/>
                  </a:lnTo>
                  <a:close/>
                </a:path>
                <a:path w="2309495" h="1826260">
                  <a:moveTo>
                    <a:pt x="663190" y="0"/>
                  </a:moveTo>
                  <a:lnTo>
                    <a:pt x="619898" y="3175"/>
                  </a:lnTo>
                  <a:lnTo>
                    <a:pt x="578608" y="12826"/>
                  </a:lnTo>
                  <a:lnTo>
                    <a:pt x="532147" y="32906"/>
                  </a:lnTo>
                  <a:lnTo>
                    <a:pt x="490771" y="61833"/>
                  </a:lnTo>
                  <a:lnTo>
                    <a:pt x="454896" y="99212"/>
                  </a:lnTo>
                  <a:lnTo>
                    <a:pt x="424938" y="144652"/>
                  </a:lnTo>
                  <a:lnTo>
                    <a:pt x="468870" y="144652"/>
                  </a:lnTo>
                  <a:lnTo>
                    <a:pt x="474616" y="134733"/>
                  </a:lnTo>
                  <a:lnTo>
                    <a:pt x="507313" y="97266"/>
                  </a:lnTo>
                  <a:lnTo>
                    <a:pt x="545653" y="68633"/>
                  </a:lnTo>
                  <a:lnTo>
                    <a:pt x="589149" y="49275"/>
                  </a:lnTo>
                  <a:lnTo>
                    <a:pt x="644263" y="38792"/>
                  </a:lnTo>
                  <a:lnTo>
                    <a:pt x="663571" y="38100"/>
                  </a:lnTo>
                  <a:lnTo>
                    <a:pt x="824488" y="38100"/>
                  </a:lnTo>
                  <a:lnTo>
                    <a:pt x="797451" y="26362"/>
                  </a:lnTo>
                  <a:lnTo>
                    <a:pt x="751397" y="11732"/>
                  </a:lnTo>
                  <a:lnTo>
                    <a:pt x="706574" y="2937"/>
                  </a:lnTo>
                  <a:lnTo>
                    <a:pt x="663190" y="0"/>
                  </a:lnTo>
                  <a:close/>
                </a:path>
              </a:pathLst>
            </a:custGeom>
            <a:solidFill>
              <a:srgbClr val="EF7E09"/>
            </a:solidFill>
          </p:spPr>
          <p:txBody>
            <a:bodyPr wrap="square" lIns="0" tIns="0" rIns="0" bIns="0" rtlCol="0"/>
            <a:lstStyle/>
            <a:p>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p:nvPr/>
        </p:nvSpPr>
        <p:spPr>
          <a:xfrm>
            <a:off x="4318" y="971550"/>
            <a:ext cx="127000" cy="504190"/>
          </a:xfrm>
          <a:custGeom>
            <a:avLst/>
            <a:gdLst/>
            <a:ahLst/>
            <a:cxnLst/>
            <a:rect l="l" t="t" r="r" b="b"/>
            <a:pathLst>
              <a:path w="127000" h="504190">
                <a:moveTo>
                  <a:pt x="0" y="504063"/>
                </a:moveTo>
                <a:lnTo>
                  <a:pt x="127001" y="504063"/>
                </a:lnTo>
                <a:lnTo>
                  <a:pt x="127001" y="0"/>
                </a:lnTo>
                <a:lnTo>
                  <a:pt x="0" y="0"/>
                </a:lnTo>
                <a:lnTo>
                  <a:pt x="0" y="504063"/>
                </a:lnTo>
                <a:close/>
              </a:path>
            </a:pathLst>
          </a:custGeom>
          <a:solidFill>
            <a:srgbClr val="1B577B"/>
          </a:solidFill>
        </p:spPr>
        <p:txBody>
          <a:bodyPr wrap="square" lIns="0" tIns="0" rIns="0" bIns="0" rtlCol="0"/>
          <a:lstStyle/>
          <a:p>
            <a:endParaRPr/>
          </a:p>
        </p:txBody>
      </p:sp>
      <p:sp>
        <p:nvSpPr>
          <p:cNvPr id="4" name="object 4"/>
          <p:cNvSpPr txBox="1">
            <a:spLocks noGrp="1"/>
          </p:cNvSpPr>
          <p:nvPr>
            <p:ph type="title"/>
          </p:nvPr>
        </p:nvSpPr>
        <p:spPr>
          <a:xfrm>
            <a:off x="3396234" y="2808808"/>
            <a:ext cx="4538980" cy="940435"/>
          </a:xfrm>
          <a:prstGeom prst="rect">
            <a:avLst/>
          </a:prstGeom>
        </p:spPr>
        <p:txBody>
          <a:bodyPr vert="horz" wrap="square" lIns="0" tIns="12700" rIns="0" bIns="0" rtlCol="0">
            <a:spAutoFit/>
          </a:bodyPr>
          <a:lstStyle/>
          <a:p>
            <a:pPr marL="12700">
              <a:lnSpc>
                <a:spcPct val="100000"/>
              </a:lnSpc>
              <a:spcBef>
                <a:spcPts val="100"/>
              </a:spcBef>
            </a:pPr>
            <a:r>
              <a:rPr sz="6000" b="0" spc="-5" dirty="0">
                <a:latin typeface="Corbel"/>
                <a:cs typeface="Corbel"/>
              </a:rPr>
              <a:t>THANK</a:t>
            </a:r>
            <a:r>
              <a:rPr sz="6000" b="0" spc="430" dirty="0">
                <a:latin typeface="Corbel"/>
                <a:cs typeface="Corbel"/>
              </a:rPr>
              <a:t> </a:t>
            </a:r>
            <a:r>
              <a:rPr sz="6000" b="0" spc="-60" dirty="0">
                <a:latin typeface="Corbel"/>
                <a:cs typeface="Corbel"/>
              </a:rPr>
              <a:t>YOU..</a:t>
            </a:r>
            <a:endParaRPr sz="6000">
              <a:latin typeface="Corbel"/>
              <a:cs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988123" y="4060454"/>
            <a:ext cx="1429385" cy="1006475"/>
            <a:chOff x="8988123" y="4060454"/>
            <a:chExt cx="1429385" cy="1006475"/>
          </a:xfrm>
        </p:grpSpPr>
        <p:pic>
          <p:nvPicPr>
            <p:cNvPr id="4" name="object 4"/>
            <p:cNvPicPr/>
            <p:nvPr/>
          </p:nvPicPr>
          <p:blipFill>
            <a:blip r:embed="rId2" cstate="print"/>
            <a:stretch>
              <a:fillRect/>
            </a:stretch>
          </p:blipFill>
          <p:spPr>
            <a:xfrm>
              <a:off x="9493657" y="4975131"/>
              <a:ext cx="72075" cy="91510"/>
            </a:xfrm>
            <a:prstGeom prst="rect">
              <a:avLst/>
            </a:prstGeom>
          </p:spPr>
        </p:pic>
        <p:pic>
          <p:nvPicPr>
            <p:cNvPr id="5" name="object 5"/>
            <p:cNvPicPr/>
            <p:nvPr/>
          </p:nvPicPr>
          <p:blipFill>
            <a:blip r:embed="rId3" cstate="print"/>
            <a:stretch>
              <a:fillRect/>
            </a:stretch>
          </p:blipFill>
          <p:spPr>
            <a:xfrm>
              <a:off x="10266702" y="4138452"/>
              <a:ext cx="150346" cy="102609"/>
            </a:xfrm>
            <a:prstGeom prst="rect">
              <a:avLst/>
            </a:prstGeom>
          </p:spPr>
        </p:pic>
        <p:sp>
          <p:nvSpPr>
            <p:cNvPr id="6" name="object 6"/>
            <p:cNvSpPr/>
            <p:nvPr/>
          </p:nvSpPr>
          <p:spPr>
            <a:xfrm>
              <a:off x="8988120" y="4060456"/>
              <a:ext cx="1285875" cy="888365"/>
            </a:xfrm>
            <a:custGeom>
              <a:avLst/>
              <a:gdLst/>
              <a:ahLst/>
              <a:cxnLst/>
              <a:rect l="l" t="t" r="r" b="b"/>
              <a:pathLst>
                <a:path w="1285875" h="888364">
                  <a:moveTo>
                    <a:pt x="484466" y="109601"/>
                  </a:moveTo>
                  <a:lnTo>
                    <a:pt x="445782" y="89293"/>
                  </a:lnTo>
                  <a:lnTo>
                    <a:pt x="404812" y="78752"/>
                  </a:lnTo>
                  <a:lnTo>
                    <a:pt x="363143" y="77685"/>
                  </a:lnTo>
                  <a:lnTo>
                    <a:pt x="322364" y="85801"/>
                  </a:lnTo>
                  <a:lnTo>
                    <a:pt x="284048" y="102806"/>
                  </a:lnTo>
                  <a:lnTo>
                    <a:pt x="249796" y="128397"/>
                  </a:lnTo>
                  <a:lnTo>
                    <a:pt x="221170" y="162280"/>
                  </a:lnTo>
                  <a:lnTo>
                    <a:pt x="200875" y="201650"/>
                  </a:lnTo>
                  <a:lnTo>
                    <a:pt x="190334" y="242900"/>
                  </a:lnTo>
                  <a:lnTo>
                    <a:pt x="189280" y="284556"/>
                  </a:lnTo>
                  <a:lnTo>
                    <a:pt x="197383" y="325132"/>
                  </a:lnTo>
                  <a:lnTo>
                    <a:pt x="214376" y="363181"/>
                  </a:lnTo>
                  <a:lnTo>
                    <a:pt x="239953" y="397205"/>
                  </a:lnTo>
                  <a:lnTo>
                    <a:pt x="273824" y="425729"/>
                  </a:lnTo>
                  <a:lnTo>
                    <a:pt x="320040" y="447954"/>
                  </a:lnTo>
                  <a:lnTo>
                    <a:pt x="337019" y="453123"/>
                  </a:lnTo>
                  <a:lnTo>
                    <a:pt x="341541" y="405345"/>
                  </a:lnTo>
                  <a:lnTo>
                    <a:pt x="350278" y="358546"/>
                  </a:lnTo>
                  <a:lnTo>
                    <a:pt x="363118" y="312940"/>
                  </a:lnTo>
                  <a:lnTo>
                    <a:pt x="379933" y="268719"/>
                  </a:lnTo>
                  <a:lnTo>
                    <a:pt x="400596" y="226072"/>
                  </a:lnTo>
                  <a:lnTo>
                    <a:pt x="424992" y="185204"/>
                  </a:lnTo>
                  <a:lnTo>
                    <a:pt x="452996" y="146316"/>
                  </a:lnTo>
                  <a:lnTo>
                    <a:pt x="484466" y="109601"/>
                  </a:lnTo>
                  <a:close/>
                </a:path>
                <a:path w="1285875" h="888364">
                  <a:moveTo>
                    <a:pt x="486575" y="855675"/>
                  </a:moveTo>
                  <a:lnTo>
                    <a:pt x="454406" y="818857"/>
                  </a:lnTo>
                  <a:lnTo>
                    <a:pt x="425881" y="779729"/>
                  </a:lnTo>
                  <a:lnTo>
                    <a:pt x="401116" y="738530"/>
                  </a:lnTo>
                  <a:lnTo>
                    <a:pt x="380199" y="695490"/>
                  </a:lnTo>
                  <a:lnTo>
                    <a:pt x="363232" y="650887"/>
                  </a:lnTo>
                  <a:lnTo>
                    <a:pt x="350316" y="604939"/>
                  </a:lnTo>
                  <a:lnTo>
                    <a:pt x="341541" y="557898"/>
                  </a:lnTo>
                  <a:lnTo>
                    <a:pt x="337019" y="510032"/>
                  </a:lnTo>
                  <a:lnTo>
                    <a:pt x="308584" y="513651"/>
                  </a:lnTo>
                  <a:lnTo>
                    <a:pt x="251714" y="524852"/>
                  </a:lnTo>
                  <a:lnTo>
                    <a:pt x="174764" y="549706"/>
                  </a:lnTo>
                  <a:lnTo>
                    <a:pt x="127431" y="570357"/>
                  </a:lnTo>
                  <a:lnTo>
                    <a:pt x="81686" y="594563"/>
                  </a:lnTo>
                  <a:lnTo>
                    <a:pt x="37909" y="621728"/>
                  </a:lnTo>
                  <a:lnTo>
                    <a:pt x="9474" y="654926"/>
                  </a:lnTo>
                  <a:lnTo>
                    <a:pt x="0" y="697598"/>
                  </a:lnTo>
                  <a:lnTo>
                    <a:pt x="0" y="887285"/>
                  </a:lnTo>
                  <a:lnTo>
                    <a:pt x="454977" y="887285"/>
                  </a:lnTo>
                  <a:lnTo>
                    <a:pt x="461695" y="878192"/>
                  </a:lnTo>
                  <a:lnTo>
                    <a:pt x="469201" y="869899"/>
                  </a:lnTo>
                  <a:lnTo>
                    <a:pt x="477494" y="862380"/>
                  </a:lnTo>
                  <a:lnTo>
                    <a:pt x="486575" y="855675"/>
                  </a:lnTo>
                  <a:close/>
                </a:path>
                <a:path w="1285875" h="888364">
                  <a:moveTo>
                    <a:pt x="1088999" y="398335"/>
                  </a:moveTo>
                  <a:lnTo>
                    <a:pt x="1083386" y="349516"/>
                  </a:lnTo>
                  <a:lnTo>
                    <a:pt x="1067384" y="304711"/>
                  </a:lnTo>
                  <a:lnTo>
                    <a:pt x="1042263" y="265188"/>
                  </a:lnTo>
                  <a:lnTo>
                    <a:pt x="1009319" y="232232"/>
                  </a:lnTo>
                  <a:lnTo>
                    <a:pt x="969822" y="207098"/>
                  </a:lnTo>
                  <a:lnTo>
                    <a:pt x="925042" y="191084"/>
                  </a:lnTo>
                  <a:lnTo>
                    <a:pt x="876249" y="185470"/>
                  </a:lnTo>
                  <a:lnTo>
                    <a:pt x="827468" y="191084"/>
                  </a:lnTo>
                  <a:lnTo>
                    <a:pt x="782688" y="207098"/>
                  </a:lnTo>
                  <a:lnTo>
                    <a:pt x="743191" y="232232"/>
                  </a:lnTo>
                  <a:lnTo>
                    <a:pt x="710247" y="265188"/>
                  </a:lnTo>
                  <a:lnTo>
                    <a:pt x="685126" y="304711"/>
                  </a:lnTo>
                  <a:lnTo>
                    <a:pt x="669124" y="349516"/>
                  </a:lnTo>
                  <a:lnTo>
                    <a:pt x="663511" y="398335"/>
                  </a:lnTo>
                  <a:lnTo>
                    <a:pt x="669124" y="447141"/>
                  </a:lnTo>
                  <a:lnTo>
                    <a:pt x="685126" y="491947"/>
                  </a:lnTo>
                  <a:lnTo>
                    <a:pt x="710247" y="531469"/>
                  </a:lnTo>
                  <a:lnTo>
                    <a:pt x="743191" y="564426"/>
                  </a:lnTo>
                  <a:lnTo>
                    <a:pt x="782688" y="589559"/>
                  </a:lnTo>
                  <a:lnTo>
                    <a:pt x="827468" y="605574"/>
                  </a:lnTo>
                  <a:lnTo>
                    <a:pt x="876261" y="611187"/>
                  </a:lnTo>
                  <a:lnTo>
                    <a:pt x="903693" y="608037"/>
                  </a:lnTo>
                  <a:lnTo>
                    <a:pt x="1085824" y="425894"/>
                  </a:lnTo>
                  <a:lnTo>
                    <a:pt x="1088999" y="398335"/>
                  </a:lnTo>
                  <a:close/>
                </a:path>
                <a:path w="1285875" h="888364">
                  <a:moveTo>
                    <a:pt x="1285252" y="226466"/>
                  </a:moveTo>
                  <a:lnTo>
                    <a:pt x="1262329" y="192989"/>
                  </a:lnTo>
                  <a:lnTo>
                    <a:pt x="1234579" y="159397"/>
                  </a:lnTo>
                  <a:lnTo>
                    <a:pt x="1203921" y="128447"/>
                  </a:lnTo>
                  <a:lnTo>
                    <a:pt x="1170559" y="100330"/>
                  </a:lnTo>
                  <a:lnTo>
                    <a:pt x="1168742" y="99060"/>
                  </a:lnTo>
                  <a:lnTo>
                    <a:pt x="1134706" y="75247"/>
                  </a:lnTo>
                  <a:lnTo>
                    <a:pt x="1096556" y="53416"/>
                  </a:lnTo>
                  <a:lnTo>
                    <a:pt x="1056309" y="35026"/>
                  </a:lnTo>
                  <a:lnTo>
                    <a:pt x="1014158" y="20294"/>
                  </a:lnTo>
                  <a:lnTo>
                    <a:pt x="970318" y="9398"/>
                  </a:lnTo>
                  <a:lnTo>
                    <a:pt x="924991" y="2578"/>
                  </a:lnTo>
                  <a:lnTo>
                    <a:pt x="878357" y="0"/>
                  </a:lnTo>
                  <a:lnTo>
                    <a:pt x="828878" y="2108"/>
                  </a:lnTo>
                  <a:lnTo>
                    <a:pt x="780923" y="9067"/>
                  </a:lnTo>
                  <a:lnTo>
                    <a:pt x="734707" y="20612"/>
                  </a:lnTo>
                  <a:lnTo>
                    <a:pt x="690460" y="36525"/>
                  </a:lnTo>
                  <a:lnTo>
                    <a:pt x="648436" y="56540"/>
                  </a:lnTo>
                  <a:lnTo>
                    <a:pt x="608850" y="80429"/>
                  </a:lnTo>
                  <a:lnTo>
                    <a:pt x="571931" y="107950"/>
                  </a:lnTo>
                  <a:lnTo>
                    <a:pt x="537921" y="138836"/>
                  </a:lnTo>
                  <a:lnTo>
                    <a:pt x="507034" y="172872"/>
                  </a:lnTo>
                  <a:lnTo>
                    <a:pt x="479526" y="209791"/>
                  </a:lnTo>
                  <a:lnTo>
                    <a:pt x="455612" y="249364"/>
                  </a:lnTo>
                  <a:lnTo>
                    <a:pt x="435521" y="291338"/>
                  </a:lnTo>
                  <a:lnTo>
                    <a:pt x="419506" y="335483"/>
                  </a:lnTo>
                  <a:lnTo>
                    <a:pt x="407771" y="381533"/>
                  </a:lnTo>
                  <a:lnTo>
                    <a:pt x="400558" y="429260"/>
                  </a:lnTo>
                  <a:lnTo>
                    <a:pt x="398106" y="478421"/>
                  </a:lnTo>
                  <a:lnTo>
                    <a:pt x="400558" y="527596"/>
                  </a:lnTo>
                  <a:lnTo>
                    <a:pt x="407771" y="575398"/>
                  </a:lnTo>
                  <a:lnTo>
                    <a:pt x="419506" y="621576"/>
                  </a:lnTo>
                  <a:lnTo>
                    <a:pt x="435521" y="665886"/>
                  </a:lnTo>
                  <a:lnTo>
                    <a:pt x="455612" y="708088"/>
                  </a:lnTo>
                  <a:lnTo>
                    <a:pt x="479526" y="747928"/>
                  </a:lnTo>
                  <a:lnTo>
                    <a:pt x="507034" y="785177"/>
                  </a:lnTo>
                  <a:lnTo>
                    <a:pt x="537921" y="819581"/>
                  </a:lnTo>
                  <a:lnTo>
                    <a:pt x="571931" y="850887"/>
                  </a:lnTo>
                  <a:lnTo>
                    <a:pt x="608850" y="878878"/>
                  </a:lnTo>
                  <a:lnTo>
                    <a:pt x="623697" y="888022"/>
                  </a:lnTo>
                  <a:lnTo>
                    <a:pt x="780402" y="731329"/>
                  </a:lnTo>
                  <a:lnTo>
                    <a:pt x="853160" y="658558"/>
                  </a:lnTo>
                  <a:lnTo>
                    <a:pt x="788047" y="664933"/>
                  </a:lnTo>
                  <a:lnTo>
                    <a:pt x="744435" y="673569"/>
                  </a:lnTo>
                  <a:lnTo>
                    <a:pt x="701421" y="684961"/>
                  </a:lnTo>
                  <a:lnTo>
                    <a:pt x="642975" y="704189"/>
                  </a:lnTo>
                  <a:lnTo>
                    <a:pt x="587679" y="731329"/>
                  </a:lnTo>
                  <a:lnTo>
                    <a:pt x="558838" y="692988"/>
                  </a:lnTo>
                  <a:lnTo>
                    <a:pt x="535508" y="652246"/>
                  </a:lnTo>
                  <a:lnTo>
                    <a:pt x="517613" y="609612"/>
                  </a:lnTo>
                  <a:lnTo>
                    <a:pt x="505142" y="565594"/>
                  </a:lnTo>
                  <a:lnTo>
                    <a:pt x="498030" y="520700"/>
                  </a:lnTo>
                  <a:lnTo>
                    <a:pt x="496265" y="475462"/>
                  </a:lnTo>
                  <a:lnTo>
                    <a:pt x="499783" y="430364"/>
                  </a:lnTo>
                  <a:lnTo>
                    <a:pt x="508558" y="385953"/>
                  </a:lnTo>
                  <a:lnTo>
                    <a:pt x="522554" y="342709"/>
                  </a:lnTo>
                  <a:lnTo>
                    <a:pt x="541705" y="301155"/>
                  </a:lnTo>
                  <a:lnTo>
                    <a:pt x="566000" y="261823"/>
                  </a:lnTo>
                  <a:lnTo>
                    <a:pt x="595376" y="225183"/>
                  </a:lnTo>
                  <a:lnTo>
                    <a:pt x="629805" y="191795"/>
                  </a:lnTo>
                  <a:lnTo>
                    <a:pt x="673671" y="158673"/>
                  </a:lnTo>
                  <a:lnTo>
                    <a:pt x="721372" y="132740"/>
                  </a:lnTo>
                  <a:lnTo>
                    <a:pt x="772210" y="114096"/>
                  </a:lnTo>
                  <a:lnTo>
                    <a:pt x="825487" y="102831"/>
                  </a:lnTo>
                  <a:lnTo>
                    <a:pt x="880465" y="99060"/>
                  </a:lnTo>
                  <a:lnTo>
                    <a:pt x="928751" y="102031"/>
                  </a:lnTo>
                  <a:lnTo>
                    <a:pt x="975194" y="110705"/>
                  </a:lnTo>
                  <a:lnTo>
                    <a:pt x="1019441" y="124752"/>
                  </a:lnTo>
                  <a:lnTo>
                    <a:pt x="1061135" y="143802"/>
                  </a:lnTo>
                  <a:lnTo>
                    <a:pt x="1099934" y="167500"/>
                  </a:lnTo>
                  <a:lnTo>
                    <a:pt x="1135481" y="195516"/>
                  </a:lnTo>
                  <a:lnTo>
                    <a:pt x="1167434" y="227482"/>
                  </a:lnTo>
                  <a:lnTo>
                    <a:pt x="1195425" y="263042"/>
                  </a:lnTo>
                  <a:lnTo>
                    <a:pt x="1215605" y="296113"/>
                  </a:lnTo>
                  <a:lnTo>
                    <a:pt x="1285252" y="226466"/>
                  </a:lnTo>
                  <a:close/>
                </a:path>
              </a:pathLst>
            </a:custGeom>
            <a:solidFill>
              <a:srgbClr val="000000"/>
            </a:solidFill>
          </p:spPr>
          <p:txBody>
            <a:bodyPr wrap="square" lIns="0" tIns="0" rIns="0" bIns="0" rtlCol="0"/>
            <a:lstStyle/>
            <a:p>
              <a:endParaRPr/>
            </a:p>
          </p:txBody>
        </p:sp>
      </p:grpSp>
      <p:sp>
        <p:nvSpPr>
          <p:cNvPr id="7" name="object 3">
            <a:extLst>
              <a:ext uri="{FF2B5EF4-FFF2-40B4-BE49-F238E27FC236}">
                <a16:creationId xmlns:a16="http://schemas.microsoft.com/office/drawing/2014/main" id="{C9E63454-3A4D-49C1-AE7B-B6D6C7AD25B6}"/>
              </a:ext>
            </a:extLst>
          </p:cNvPr>
          <p:cNvSpPr txBox="1">
            <a:spLocks/>
          </p:cNvSpPr>
          <p:nvPr/>
        </p:nvSpPr>
        <p:spPr>
          <a:xfrm>
            <a:off x="3331447" y="0"/>
            <a:ext cx="5641433" cy="751488"/>
          </a:xfrm>
          <a:prstGeom prst="rect">
            <a:avLst/>
          </a:prstGeom>
        </p:spPr>
        <p:txBody>
          <a:bodyPr vert="horz" wrap="square" lIns="0" tIns="12700" rIns="0" bIns="0" rtlCol="0">
            <a:spAutoFit/>
          </a:bodyPr>
          <a:lstStyle>
            <a:lvl1pPr>
              <a:defRPr sz="3600" b="1" i="0">
                <a:solidFill>
                  <a:schemeClr val="bg1"/>
                </a:solidFill>
                <a:latin typeface="Times New Roman"/>
                <a:ea typeface="+mj-ea"/>
                <a:cs typeface="Times New Roman"/>
              </a:defRPr>
            </a:lvl1pPr>
          </a:lstStyle>
          <a:p>
            <a:pPr marL="12700" algn="ctr">
              <a:spcBef>
                <a:spcPts val="100"/>
              </a:spcBef>
              <a:tabLst>
                <a:tab pos="1836420" algn="l"/>
              </a:tabLst>
            </a:pPr>
            <a:r>
              <a:rPr lang="en-US" sz="4800" kern="0" dirty="0">
                <a:latin typeface="Corbel"/>
                <a:cs typeface="Corbel"/>
              </a:rPr>
              <a:t>Problem Statement </a:t>
            </a:r>
          </a:p>
        </p:txBody>
      </p:sp>
      <p:sp>
        <p:nvSpPr>
          <p:cNvPr id="9" name="Title 8">
            <a:extLst>
              <a:ext uri="{FF2B5EF4-FFF2-40B4-BE49-F238E27FC236}">
                <a16:creationId xmlns:a16="http://schemas.microsoft.com/office/drawing/2014/main" id="{468701D6-9DD2-42FD-9844-9231972AE13C}"/>
              </a:ext>
            </a:extLst>
          </p:cNvPr>
          <p:cNvSpPr>
            <a:spLocks noGrp="1"/>
          </p:cNvSpPr>
          <p:nvPr>
            <p:ph type="title"/>
          </p:nvPr>
        </p:nvSpPr>
        <p:spPr>
          <a:xfrm>
            <a:off x="2514600" y="2875002"/>
            <a:ext cx="8090915" cy="553998"/>
          </a:xfrm>
        </p:spPr>
        <p:txBody>
          <a:bodyPr/>
          <a:lstStyle/>
          <a:p>
            <a:r>
              <a:rPr lang="en-IN" b="0" dirty="0"/>
              <a:t>Case Study  :  Analysis of superstore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grpSp>
        <p:nvGrpSpPr>
          <p:cNvPr id="3" name="object 3"/>
          <p:cNvGrpSpPr/>
          <p:nvPr/>
        </p:nvGrpSpPr>
        <p:grpSpPr>
          <a:xfrm>
            <a:off x="5676267" y="873350"/>
            <a:ext cx="6277708" cy="4691380"/>
            <a:chOff x="5913120" y="854963"/>
            <a:chExt cx="6278880" cy="4691380"/>
          </a:xfrm>
        </p:grpSpPr>
        <p:pic>
          <p:nvPicPr>
            <p:cNvPr id="4" name="object 4"/>
            <p:cNvPicPr/>
            <p:nvPr/>
          </p:nvPicPr>
          <p:blipFill>
            <a:blip r:embed="rId3" cstate="print"/>
            <a:stretch>
              <a:fillRect/>
            </a:stretch>
          </p:blipFill>
          <p:spPr>
            <a:xfrm>
              <a:off x="5913120" y="854963"/>
              <a:ext cx="1158240" cy="1156715"/>
            </a:xfrm>
            <a:prstGeom prst="rect">
              <a:avLst/>
            </a:prstGeom>
          </p:spPr>
        </p:pic>
        <p:pic>
          <p:nvPicPr>
            <p:cNvPr id="5" name="object 5"/>
            <p:cNvPicPr/>
            <p:nvPr/>
          </p:nvPicPr>
          <p:blipFill>
            <a:blip r:embed="rId4" cstate="print"/>
            <a:stretch>
              <a:fillRect/>
            </a:stretch>
          </p:blipFill>
          <p:spPr>
            <a:xfrm>
              <a:off x="6274308" y="1484376"/>
              <a:ext cx="5917692" cy="4061460"/>
            </a:xfrm>
            <a:prstGeom prst="rect">
              <a:avLst/>
            </a:prstGeom>
          </p:spPr>
        </p:pic>
      </p:grpSp>
      <p:sp>
        <p:nvSpPr>
          <p:cNvPr id="6" name="object 6"/>
          <p:cNvSpPr txBox="1">
            <a:spLocks noGrp="1"/>
          </p:cNvSpPr>
          <p:nvPr>
            <p:ph type="title"/>
          </p:nvPr>
        </p:nvSpPr>
        <p:spPr>
          <a:xfrm>
            <a:off x="785446" y="390750"/>
            <a:ext cx="2591435" cy="482600"/>
          </a:xfrm>
          <a:prstGeom prst="rect">
            <a:avLst/>
          </a:prstGeom>
        </p:spPr>
        <p:txBody>
          <a:bodyPr vert="horz" wrap="square" lIns="0" tIns="12700" rIns="0" bIns="0" rtlCol="0">
            <a:spAutoFit/>
          </a:bodyPr>
          <a:lstStyle/>
          <a:p>
            <a:pPr marL="12700">
              <a:lnSpc>
                <a:spcPct val="100000"/>
              </a:lnSpc>
              <a:spcBef>
                <a:spcPts val="100"/>
              </a:spcBef>
            </a:pPr>
            <a:r>
              <a:rPr sz="3000" b="0" spc="-5" dirty="0">
                <a:latin typeface="Corbel"/>
                <a:cs typeface="Corbel"/>
              </a:rPr>
              <a:t>PR</a:t>
            </a:r>
            <a:r>
              <a:rPr sz="3000" b="0" spc="-75" dirty="0">
                <a:latin typeface="Corbel"/>
                <a:cs typeface="Corbel"/>
              </a:rPr>
              <a:t>O</a:t>
            </a:r>
            <a:r>
              <a:rPr sz="3000" b="0" dirty="0">
                <a:latin typeface="Corbel"/>
                <a:cs typeface="Corbel"/>
              </a:rPr>
              <a:t>JECT</a:t>
            </a:r>
            <a:r>
              <a:rPr sz="3000" b="0" spc="-220" dirty="0">
                <a:latin typeface="Corbel"/>
                <a:cs typeface="Corbel"/>
              </a:rPr>
              <a:t> </a:t>
            </a:r>
            <a:r>
              <a:rPr sz="3000" b="0" spc="-70" dirty="0">
                <a:latin typeface="Corbel"/>
                <a:cs typeface="Corbel"/>
              </a:rPr>
              <a:t>T</a:t>
            </a:r>
            <a:r>
              <a:rPr sz="3000" b="0" spc="-5" dirty="0">
                <a:latin typeface="Corbel"/>
                <a:cs typeface="Corbel"/>
              </a:rPr>
              <a:t>O</a:t>
            </a:r>
            <a:r>
              <a:rPr sz="3000" b="0" spc="5" dirty="0">
                <a:latin typeface="Corbel"/>
                <a:cs typeface="Corbel"/>
              </a:rPr>
              <a:t>P</a:t>
            </a:r>
            <a:r>
              <a:rPr sz="3000" b="0" spc="-15" dirty="0">
                <a:latin typeface="Corbel"/>
                <a:cs typeface="Corbel"/>
              </a:rPr>
              <a:t>I</a:t>
            </a:r>
            <a:r>
              <a:rPr sz="3000" b="0" dirty="0">
                <a:latin typeface="Corbel"/>
                <a:cs typeface="Corbel"/>
              </a:rPr>
              <a:t>C</a:t>
            </a:r>
            <a:endParaRPr sz="3000" dirty="0">
              <a:latin typeface="Corbel"/>
              <a:cs typeface="Corbel"/>
            </a:endParaRPr>
          </a:p>
        </p:txBody>
      </p:sp>
      <p:sp>
        <p:nvSpPr>
          <p:cNvPr id="8" name="TextBox 7">
            <a:extLst>
              <a:ext uri="{FF2B5EF4-FFF2-40B4-BE49-F238E27FC236}">
                <a16:creationId xmlns:a16="http://schemas.microsoft.com/office/drawing/2014/main" id="{0E52FC35-2F47-411C-A6FF-40F535015733}"/>
              </a:ext>
            </a:extLst>
          </p:cNvPr>
          <p:cNvSpPr txBox="1"/>
          <p:nvPr/>
        </p:nvSpPr>
        <p:spPr>
          <a:xfrm>
            <a:off x="238025" y="1429433"/>
            <a:ext cx="5713529" cy="5078313"/>
          </a:xfrm>
          <a:prstGeom prst="rect">
            <a:avLst/>
          </a:prstGeom>
          <a:noFill/>
        </p:spPr>
        <p:txBody>
          <a:bodyPr wrap="square" rtlCol="0">
            <a:spAutoFit/>
          </a:bodyPr>
          <a:lstStyle/>
          <a:p>
            <a:r>
              <a:rPr lang="en-US" dirty="0">
                <a:solidFill>
                  <a:schemeClr val="bg1"/>
                </a:solidFill>
              </a:rPr>
              <a:t>Basic Definitions and terminologies in the sample data</a:t>
            </a:r>
          </a:p>
          <a:p>
            <a:endParaRPr lang="en-US" dirty="0">
              <a:solidFill>
                <a:schemeClr val="bg1"/>
              </a:solidFill>
            </a:endParaRPr>
          </a:p>
          <a:p>
            <a:pPr marL="342900" indent="-342900">
              <a:buFont typeface="Arial" panose="020B0604020202020204" pitchFamily="34" charset="0"/>
              <a:buChar char="•"/>
            </a:pPr>
            <a:r>
              <a:rPr lang="en-US" dirty="0">
                <a:solidFill>
                  <a:schemeClr val="bg1"/>
                </a:solidFill>
              </a:rPr>
              <a:t>Superstore being a big Sales giant to Various Segments i.e. Consumers, Corporates and Home Offices.</a:t>
            </a:r>
          </a:p>
          <a:p>
            <a:endParaRPr lang="en-US" dirty="0">
              <a:solidFill>
                <a:schemeClr val="bg1"/>
              </a:solidFill>
            </a:endParaRPr>
          </a:p>
          <a:p>
            <a:pPr marL="342900" indent="-342900">
              <a:buFont typeface="Arial" panose="020B0604020202020204" pitchFamily="34" charset="0"/>
              <a:buChar char="•"/>
            </a:pPr>
            <a:r>
              <a:rPr lang="en-US" dirty="0">
                <a:solidFill>
                  <a:schemeClr val="bg1"/>
                </a:solidFill>
              </a:rPr>
              <a:t>Product Categories are the broader Product Types that the  store deals in i.e. Furniture, Office Supplies </a:t>
            </a:r>
          </a:p>
          <a:p>
            <a:r>
              <a:rPr lang="en-US" dirty="0">
                <a:solidFill>
                  <a:schemeClr val="bg1"/>
                </a:solidFill>
              </a:rPr>
              <a:t>      and Technology.</a:t>
            </a:r>
          </a:p>
          <a:p>
            <a:endParaRPr lang="en-US" dirty="0">
              <a:solidFill>
                <a:schemeClr val="bg1"/>
              </a:solidFill>
            </a:endParaRPr>
          </a:p>
          <a:p>
            <a:pPr marL="342900" indent="-342900">
              <a:buFont typeface="Arial" panose="020B0604020202020204" pitchFamily="34" charset="0"/>
              <a:buChar char="•"/>
            </a:pPr>
            <a:r>
              <a:rPr lang="en-US" dirty="0">
                <a:solidFill>
                  <a:schemeClr val="bg1"/>
                </a:solidFill>
              </a:rPr>
              <a:t>Sales : The amount of goods sold by the Superstore. Sales is aggregate of (#products sold * Unit Price ) </a:t>
            </a:r>
          </a:p>
          <a:p>
            <a:r>
              <a:rPr lang="en-US" dirty="0">
                <a:solidFill>
                  <a:schemeClr val="bg1"/>
                </a:solidFill>
              </a:rPr>
              <a:t>	   of each product)</a:t>
            </a:r>
          </a:p>
          <a:p>
            <a:endParaRPr lang="en-US" dirty="0">
              <a:solidFill>
                <a:schemeClr val="bg1"/>
              </a:solidFill>
            </a:endParaRPr>
          </a:p>
          <a:p>
            <a:pPr marL="342900" indent="-342900">
              <a:buFont typeface="Arial" panose="020B0604020202020204" pitchFamily="34" charset="0"/>
              <a:buChar char="•"/>
            </a:pPr>
            <a:r>
              <a:rPr lang="en-US" dirty="0">
                <a:solidFill>
                  <a:schemeClr val="bg1"/>
                </a:solidFill>
              </a:rPr>
              <a:t>Profit : Earning of Superstore after selling the Goods. This is calculated as (Selling Price – Buying Price)</a:t>
            </a:r>
          </a:p>
          <a:p>
            <a:r>
              <a:rPr lang="en-US" dirty="0">
                <a:solidFill>
                  <a:schemeClr val="bg1"/>
                </a:solidFill>
              </a:rPr>
              <a:t>                   for all goods.</a:t>
            </a:r>
          </a:p>
          <a:p>
            <a:endParaRPr lang="en-US" dirty="0">
              <a:solidFill>
                <a:schemeClr val="bg1"/>
              </a:solidFill>
            </a:endParaRPr>
          </a:p>
          <a:p>
            <a:endParaRPr lang="en-IN"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18" y="971550"/>
            <a:ext cx="127000" cy="504190"/>
          </a:xfrm>
          <a:custGeom>
            <a:avLst/>
            <a:gdLst/>
            <a:ahLst/>
            <a:cxnLst/>
            <a:rect l="l" t="t" r="r" b="b"/>
            <a:pathLst>
              <a:path w="127000" h="504190">
                <a:moveTo>
                  <a:pt x="0" y="504063"/>
                </a:moveTo>
                <a:lnTo>
                  <a:pt x="127001" y="504063"/>
                </a:lnTo>
                <a:lnTo>
                  <a:pt x="127001" y="0"/>
                </a:lnTo>
                <a:lnTo>
                  <a:pt x="0" y="0"/>
                </a:lnTo>
                <a:lnTo>
                  <a:pt x="0" y="504063"/>
                </a:lnTo>
                <a:close/>
              </a:path>
            </a:pathLst>
          </a:custGeom>
          <a:solidFill>
            <a:srgbClr val="1B577B"/>
          </a:solidFill>
        </p:spPr>
        <p:txBody>
          <a:bodyPr wrap="square" lIns="0" tIns="0" rIns="0" bIns="0" rtlCol="0"/>
          <a:lstStyle/>
          <a:p>
            <a:endParaRPr/>
          </a:p>
        </p:txBody>
      </p:sp>
      <p:sp>
        <p:nvSpPr>
          <p:cNvPr id="3" name="object 3"/>
          <p:cNvSpPr txBox="1">
            <a:spLocks noGrp="1"/>
          </p:cNvSpPr>
          <p:nvPr>
            <p:ph type="title"/>
          </p:nvPr>
        </p:nvSpPr>
        <p:spPr>
          <a:xfrm>
            <a:off x="762000" y="205796"/>
            <a:ext cx="1492250" cy="482600"/>
          </a:xfrm>
          <a:prstGeom prst="rect">
            <a:avLst/>
          </a:prstGeom>
        </p:spPr>
        <p:txBody>
          <a:bodyPr vert="horz" wrap="square" lIns="0" tIns="12700" rIns="0" bIns="0" rtlCol="0">
            <a:spAutoFit/>
          </a:bodyPr>
          <a:lstStyle/>
          <a:p>
            <a:pPr marL="12700">
              <a:lnSpc>
                <a:spcPct val="100000"/>
              </a:lnSpc>
              <a:spcBef>
                <a:spcPts val="100"/>
              </a:spcBef>
            </a:pPr>
            <a:r>
              <a:rPr sz="3000" b="0" spc="-25" dirty="0">
                <a:latin typeface="Corbel"/>
                <a:cs typeface="Corbel"/>
              </a:rPr>
              <a:t>A</a:t>
            </a:r>
            <a:r>
              <a:rPr sz="3000" b="0" dirty="0">
                <a:latin typeface="Corbel"/>
                <a:cs typeface="Corbel"/>
              </a:rPr>
              <a:t>GENDA</a:t>
            </a:r>
            <a:endParaRPr sz="3000" dirty="0">
              <a:latin typeface="Corbel"/>
              <a:cs typeface="Corbel"/>
            </a:endParaRPr>
          </a:p>
        </p:txBody>
      </p:sp>
      <p:sp>
        <p:nvSpPr>
          <p:cNvPr id="4" name="object 4"/>
          <p:cNvSpPr txBox="1"/>
          <p:nvPr/>
        </p:nvSpPr>
        <p:spPr>
          <a:xfrm>
            <a:off x="553232" y="1118483"/>
            <a:ext cx="8536887" cy="5682325"/>
          </a:xfrm>
          <a:prstGeom prst="rect">
            <a:avLst/>
          </a:prstGeom>
        </p:spPr>
        <p:txBody>
          <a:bodyPr vert="horz" wrap="square" lIns="0" tIns="140970" rIns="0" bIns="0" rtlCol="0">
            <a:spAutoFit/>
          </a:bodyPr>
          <a:lstStyle/>
          <a:p>
            <a:r>
              <a:rPr lang="en-US" dirty="0">
                <a:solidFill>
                  <a:schemeClr val="bg1"/>
                </a:solidFill>
              </a:rPr>
              <a:t>Introduction:</a:t>
            </a:r>
          </a:p>
          <a:p>
            <a:r>
              <a:rPr lang="en-US" dirty="0">
                <a:solidFill>
                  <a:schemeClr val="bg1"/>
                </a:solidFill>
              </a:rPr>
              <a:t>Overview of the Superstore and its business operations.</a:t>
            </a:r>
          </a:p>
          <a:p>
            <a:r>
              <a:rPr lang="en-US" dirty="0">
                <a:solidFill>
                  <a:schemeClr val="bg1"/>
                </a:solidFill>
              </a:rPr>
              <a:t>Explanation of the purpose and scope of the analysis.</a:t>
            </a:r>
          </a:p>
          <a:p>
            <a:endParaRPr lang="en-US" dirty="0">
              <a:solidFill>
                <a:schemeClr val="bg1"/>
              </a:solidFill>
            </a:endParaRPr>
          </a:p>
          <a:p>
            <a:r>
              <a:rPr lang="en-US" dirty="0">
                <a:solidFill>
                  <a:schemeClr val="bg1"/>
                </a:solidFill>
              </a:rPr>
              <a:t>Data Collection and Preparation:</a:t>
            </a:r>
          </a:p>
          <a:p>
            <a:pPr lvl="1"/>
            <a:r>
              <a:rPr lang="en-US" dirty="0">
                <a:solidFill>
                  <a:schemeClr val="bg1"/>
                </a:solidFill>
              </a:rPr>
              <a:t>Description of the data sources used for the analysis.</a:t>
            </a:r>
          </a:p>
          <a:p>
            <a:pPr lvl="1"/>
            <a:r>
              <a:rPr lang="en-US" dirty="0">
                <a:solidFill>
                  <a:schemeClr val="bg1"/>
                </a:solidFill>
              </a:rPr>
              <a:t>Discussion of the data cleaning, transformation, and preprocessing steps undertaken.</a:t>
            </a:r>
          </a:p>
          <a:p>
            <a:endParaRPr lang="en-US" dirty="0">
              <a:solidFill>
                <a:schemeClr val="bg1"/>
              </a:solidFill>
            </a:endParaRPr>
          </a:p>
          <a:p>
            <a:r>
              <a:rPr lang="en-US" dirty="0">
                <a:solidFill>
                  <a:schemeClr val="bg1"/>
                </a:solidFill>
              </a:rPr>
              <a:t>Descriptive Analysis:</a:t>
            </a:r>
          </a:p>
          <a:p>
            <a:pPr lvl="1"/>
            <a:r>
              <a:rPr lang="en-US" dirty="0">
                <a:solidFill>
                  <a:schemeClr val="bg1"/>
                </a:solidFill>
              </a:rPr>
              <a:t>Examination of the key characteristics and features of the Superstore data.</a:t>
            </a:r>
          </a:p>
          <a:p>
            <a:pPr lvl="1"/>
            <a:r>
              <a:rPr lang="en-US" dirty="0">
                <a:solidFill>
                  <a:schemeClr val="bg1"/>
                </a:solidFill>
              </a:rPr>
              <a:t>Summary statistics, such as mean, median, mode, and standard deviation, for relevant variables.</a:t>
            </a:r>
          </a:p>
          <a:p>
            <a:pPr lvl="1"/>
            <a:r>
              <a:rPr lang="en-US" dirty="0">
                <a:solidFill>
                  <a:schemeClr val="bg1"/>
                </a:solidFill>
              </a:rPr>
              <a:t>Visualizations, such as bar charts, and pie plots, to explore the data distribution and relationships.</a:t>
            </a:r>
          </a:p>
          <a:p>
            <a:endParaRPr lang="en-US" dirty="0">
              <a:solidFill>
                <a:schemeClr val="bg1"/>
              </a:solidFill>
            </a:endParaRPr>
          </a:p>
          <a:p>
            <a:r>
              <a:rPr lang="en-US" dirty="0">
                <a:solidFill>
                  <a:schemeClr val="bg1"/>
                </a:solidFill>
              </a:rPr>
              <a:t>Sales Analysis:</a:t>
            </a:r>
          </a:p>
          <a:p>
            <a:pPr lvl="1"/>
            <a:r>
              <a:rPr lang="en-US" dirty="0">
                <a:solidFill>
                  <a:schemeClr val="bg1"/>
                </a:solidFill>
              </a:rPr>
              <a:t>Evaluation of sales performance across different product categories, regions, or time periods.</a:t>
            </a:r>
          </a:p>
          <a:p>
            <a:pPr lvl="1"/>
            <a:r>
              <a:rPr lang="en-US" dirty="0">
                <a:solidFill>
                  <a:schemeClr val="bg1"/>
                </a:solidFill>
              </a:rPr>
              <a:t>Identification of top-selling products and their profitability.</a:t>
            </a:r>
          </a:p>
          <a:p>
            <a:endParaRPr lang="en-US" dirty="0">
              <a:solidFill>
                <a:schemeClr val="bg1"/>
              </a:solidFill>
            </a:endParaRPr>
          </a:p>
        </p:txBody>
      </p:sp>
      <p:grpSp>
        <p:nvGrpSpPr>
          <p:cNvPr id="5" name="object 5"/>
          <p:cNvGrpSpPr/>
          <p:nvPr/>
        </p:nvGrpSpPr>
        <p:grpSpPr>
          <a:xfrm>
            <a:off x="9220200" y="2585288"/>
            <a:ext cx="2143760" cy="2623820"/>
            <a:chOff x="8874252" y="2430779"/>
            <a:chExt cx="2143760" cy="2623820"/>
          </a:xfrm>
        </p:grpSpPr>
        <p:pic>
          <p:nvPicPr>
            <p:cNvPr id="6" name="object 6"/>
            <p:cNvPicPr/>
            <p:nvPr/>
          </p:nvPicPr>
          <p:blipFill>
            <a:blip r:embed="rId2" cstate="print"/>
            <a:stretch>
              <a:fillRect/>
            </a:stretch>
          </p:blipFill>
          <p:spPr>
            <a:xfrm>
              <a:off x="9113520" y="4043121"/>
              <a:ext cx="502132" cy="409117"/>
            </a:xfrm>
            <a:prstGeom prst="rect">
              <a:avLst/>
            </a:prstGeom>
          </p:spPr>
        </p:pic>
        <p:sp>
          <p:nvSpPr>
            <p:cNvPr id="7" name="object 7"/>
            <p:cNvSpPr/>
            <p:nvPr/>
          </p:nvSpPr>
          <p:spPr>
            <a:xfrm>
              <a:off x="9201245" y="4131563"/>
              <a:ext cx="334010" cy="239395"/>
            </a:xfrm>
            <a:custGeom>
              <a:avLst/>
              <a:gdLst/>
              <a:ahLst/>
              <a:cxnLst/>
              <a:rect l="l" t="t" r="r" b="b"/>
              <a:pathLst>
                <a:path w="334009" h="239395">
                  <a:moveTo>
                    <a:pt x="177196" y="0"/>
                  </a:moveTo>
                  <a:lnTo>
                    <a:pt x="172243" y="0"/>
                  </a:lnTo>
                  <a:lnTo>
                    <a:pt x="169703" y="762"/>
                  </a:lnTo>
                  <a:lnTo>
                    <a:pt x="167544" y="2286"/>
                  </a:lnTo>
                  <a:lnTo>
                    <a:pt x="7143" y="110871"/>
                  </a:lnTo>
                  <a:lnTo>
                    <a:pt x="1785" y="117217"/>
                  </a:lnTo>
                  <a:lnTo>
                    <a:pt x="0" y="125349"/>
                  </a:lnTo>
                  <a:lnTo>
                    <a:pt x="1785" y="133480"/>
                  </a:lnTo>
                  <a:lnTo>
                    <a:pt x="7143" y="139827"/>
                  </a:lnTo>
                  <a:lnTo>
                    <a:pt x="151796" y="237109"/>
                  </a:lnTo>
                  <a:lnTo>
                    <a:pt x="153955" y="238506"/>
                  </a:lnTo>
                  <a:lnTo>
                    <a:pt x="156368" y="239268"/>
                  </a:lnTo>
                  <a:lnTo>
                    <a:pt x="161448" y="239268"/>
                  </a:lnTo>
                  <a:lnTo>
                    <a:pt x="163861" y="238506"/>
                  </a:lnTo>
                  <a:lnTo>
                    <a:pt x="166147" y="236981"/>
                  </a:lnTo>
                  <a:lnTo>
                    <a:pt x="216010" y="203200"/>
                  </a:lnTo>
                  <a:lnTo>
                    <a:pt x="158781" y="203200"/>
                  </a:lnTo>
                  <a:lnTo>
                    <a:pt x="42957" y="125222"/>
                  </a:lnTo>
                  <a:lnTo>
                    <a:pt x="174783" y="36068"/>
                  </a:lnTo>
                  <a:lnTo>
                    <a:pt x="232149" y="36068"/>
                  </a:lnTo>
                  <a:lnTo>
                    <a:pt x="181895" y="2286"/>
                  </a:lnTo>
                  <a:lnTo>
                    <a:pt x="179736" y="762"/>
                  </a:lnTo>
                  <a:lnTo>
                    <a:pt x="177196" y="0"/>
                  </a:lnTo>
                  <a:close/>
                </a:path>
                <a:path w="334009" h="239395">
                  <a:moveTo>
                    <a:pt x="232149" y="36068"/>
                  </a:moveTo>
                  <a:lnTo>
                    <a:pt x="174783" y="36068"/>
                  </a:lnTo>
                  <a:lnTo>
                    <a:pt x="290607" y="114046"/>
                  </a:lnTo>
                  <a:lnTo>
                    <a:pt x="158781" y="203200"/>
                  </a:lnTo>
                  <a:lnTo>
                    <a:pt x="216010" y="203200"/>
                  </a:lnTo>
                  <a:lnTo>
                    <a:pt x="326421" y="128397"/>
                  </a:lnTo>
                  <a:lnTo>
                    <a:pt x="331779" y="122104"/>
                  </a:lnTo>
                  <a:lnTo>
                    <a:pt x="333565" y="113966"/>
                  </a:lnTo>
                  <a:lnTo>
                    <a:pt x="331779" y="105804"/>
                  </a:lnTo>
                  <a:lnTo>
                    <a:pt x="326421" y="99441"/>
                  </a:lnTo>
                  <a:lnTo>
                    <a:pt x="232149" y="36068"/>
                  </a:lnTo>
                  <a:close/>
                </a:path>
              </a:pathLst>
            </a:custGeom>
            <a:solidFill>
              <a:srgbClr val="EF7E09"/>
            </a:solidFill>
          </p:spPr>
          <p:txBody>
            <a:bodyPr wrap="square" lIns="0" tIns="0" rIns="0" bIns="0" rtlCol="0"/>
            <a:lstStyle/>
            <a:p>
              <a:endParaRPr/>
            </a:p>
          </p:txBody>
        </p:sp>
        <p:pic>
          <p:nvPicPr>
            <p:cNvPr id="8" name="object 8"/>
            <p:cNvPicPr/>
            <p:nvPr/>
          </p:nvPicPr>
          <p:blipFill>
            <a:blip r:embed="rId3" cstate="print"/>
            <a:stretch>
              <a:fillRect/>
            </a:stretch>
          </p:blipFill>
          <p:spPr>
            <a:xfrm>
              <a:off x="9675876" y="4419574"/>
              <a:ext cx="492925" cy="403123"/>
            </a:xfrm>
            <a:prstGeom prst="rect">
              <a:avLst/>
            </a:prstGeom>
          </p:spPr>
        </p:pic>
        <p:pic>
          <p:nvPicPr>
            <p:cNvPr id="9" name="object 9"/>
            <p:cNvPicPr/>
            <p:nvPr/>
          </p:nvPicPr>
          <p:blipFill>
            <a:blip r:embed="rId4" cstate="print"/>
            <a:stretch>
              <a:fillRect/>
            </a:stretch>
          </p:blipFill>
          <p:spPr>
            <a:xfrm>
              <a:off x="9674352" y="4142181"/>
              <a:ext cx="413670" cy="598982"/>
            </a:xfrm>
            <a:prstGeom prst="rect">
              <a:avLst/>
            </a:prstGeom>
          </p:spPr>
        </p:pic>
        <p:sp>
          <p:nvSpPr>
            <p:cNvPr id="10" name="object 10"/>
            <p:cNvSpPr/>
            <p:nvPr/>
          </p:nvSpPr>
          <p:spPr>
            <a:xfrm>
              <a:off x="9762744" y="4230623"/>
              <a:ext cx="190500" cy="419100"/>
            </a:xfrm>
            <a:custGeom>
              <a:avLst/>
              <a:gdLst/>
              <a:ahLst/>
              <a:cxnLst/>
              <a:rect l="l" t="t" r="r" b="b"/>
              <a:pathLst>
                <a:path w="190500" h="419100">
                  <a:moveTo>
                    <a:pt x="183514" y="0"/>
                  </a:moveTo>
                  <a:lnTo>
                    <a:pt x="173608" y="0"/>
                  </a:lnTo>
                  <a:lnTo>
                    <a:pt x="171069" y="762"/>
                  </a:lnTo>
                  <a:lnTo>
                    <a:pt x="7874" y="110236"/>
                  </a:lnTo>
                  <a:lnTo>
                    <a:pt x="3428" y="113283"/>
                  </a:lnTo>
                  <a:lnTo>
                    <a:pt x="761" y="118744"/>
                  </a:lnTo>
                  <a:lnTo>
                    <a:pt x="735" y="134238"/>
                  </a:lnTo>
                  <a:lnTo>
                    <a:pt x="79" y="373506"/>
                  </a:lnTo>
                  <a:lnTo>
                    <a:pt x="0" y="411606"/>
                  </a:lnTo>
                  <a:lnTo>
                    <a:pt x="6476" y="419100"/>
                  </a:lnTo>
                  <a:lnTo>
                    <a:pt x="17017" y="419100"/>
                  </a:lnTo>
                  <a:lnTo>
                    <a:pt x="19430" y="418211"/>
                  </a:lnTo>
                  <a:lnTo>
                    <a:pt x="21589" y="416813"/>
                  </a:lnTo>
                  <a:lnTo>
                    <a:pt x="86193" y="373506"/>
                  </a:lnTo>
                  <a:lnTo>
                    <a:pt x="28955" y="373506"/>
                  </a:lnTo>
                  <a:lnTo>
                    <a:pt x="29463" y="134238"/>
                  </a:lnTo>
                  <a:lnTo>
                    <a:pt x="161544" y="45593"/>
                  </a:lnTo>
                  <a:lnTo>
                    <a:pt x="190434" y="45593"/>
                  </a:lnTo>
                  <a:lnTo>
                    <a:pt x="190500" y="6984"/>
                  </a:lnTo>
                  <a:lnTo>
                    <a:pt x="183514" y="0"/>
                  </a:lnTo>
                  <a:close/>
                </a:path>
                <a:path w="190500" h="419100">
                  <a:moveTo>
                    <a:pt x="190434" y="45593"/>
                  </a:moveTo>
                  <a:lnTo>
                    <a:pt x="161544" y="45593"/>
                  </a:lnTo>
                  <a:lnTo>
                    <a:pt x="161035" y="284988"/>
                  </a:lnTo>
                  <a:lnTo>
                    <a:pt x="28955" y="373506"/>
                  </a:lnTo>
                  <a:lnTo>
                    <a:pt x="86193" y="373506"/>
                  </a:lnTo>
                  <a:lnTo>
                    <a:pt x="182625" y="308863"/>
                  </a:lnTo>
                  <a:lnTo>
                    <a:pt x="187071" y="305943"/>
                  </a:lnTo>
                  <a:lnTo>
                    <a:pt x="189864" y="300481"/>
                  </a:lnTo>
                  <a:lnTo>
                    <a:pt x="190434" y="45593"/>
                  </a:lnTo>
                  <a:close/>
                </a:path>
              </a:pathLst>
            </a:custGeom>
            <a:solidFill>
              <a:srgbClr val="EF7E09"/>
            </a:solidFill>
          </p:spPr>
          <p:txBody>
            <a:bodyPr wrap="square" lIns="0" tIns="0" rIns="0" bIns="0" rtlCol="0"/>
            <a:lstStyle/>
            <a:p>
              <a:endParaRPr/>
            </a:p>
          </p:txBody>
        </p:sp>
        <p:pic>
          <p:nvPicPr>
            <p:cNvPr id="11" name="object 11"/>
            <p:cNvPicPr/>
            <p:nvPr/>
          </p:nvPicPr>
          <p:blipFill>
            <a:blip r:embed="rId5" cstate="print"/>
            <a:stretch>
              <a:fillRect/>
            </a:stretch>
          </p:blipFill>
          <p:spPr>
            <a:xfrm>
              <a:off x="9258300" y="3861879"/>
              <a:ext cx="774953" cy="590613"/>
            </a:xfrm>
            <a:prstGeom prst="rect">
              <a:avLst/>
            </a:prstGeom>
          </p:spPr>
        </p:pic>
        <p:sp>
          <p:nvSpPr>
            <p:cNvPr id="12" name="object 12"/>
            <p:cNvSpPr/>
            <p:nvPr/>
          </p:nvSpPr>
          <p:spPr>
            <a:xfrm>
              <a:off x="9346025" y="3950207"/>
              <a:ext cx="606425" cy="421005"/>
            </a:xfrm>
            <a:custGeom>
              <a:avLst/>
              <a:gdLst/>
              <a:ahLst/>
              <a:cxnLst/>
              <a:rect l="l" t="t" r="r" b="b"/>
              <a:pathLst>
                <a:path w="606425" h="421004">
                  <a:moveTo>
                    <a:pt x="177196" y="0"/>
                  </a:moveTo>
                  <a:lnTo>
                    <a:pt x="172243" y="0"/>
                  </a:lnTo>
                  <a:lnTo>
                    <a:pt x="169703" y="762"/>
                  </a:lnTo>
                  <a:lnTo>
                    <a:pt x="167544" y="2286"/>
                  </a:lnTo>
                  <a:lnTo>
                    <a:pt x="7143" y="110236"/>
                  </a:lnTo>
                  <a:lnTo>
                    <a:pt x="1785" y="116562"/>
                  </a:lnTo>
                  <a:lnTo>
                    <a:pt x="0" y="124650"/>
                  </a:lnTo>
                  <a:lnTo>
                    <a:pt x="1785" y="132738"/>
                  </a:lnTo>
                  <a:lnTo>
                    <a:pt x="7143" y="139065"/>
                  </a:lnTo>
                  <a:lnTo>
                    <a:pt x="424465" y="418338"/>
                  </a:lnTo>
                  <a:lnTo>
                    <a:pt x="426624" y="419735"/>
                  </a:lnTo>
                  <a:lnTo>
                    <a:pt x="429164" y="420624"/>
                  </a:lnTo>
                  <a:lnTo>
                    <a:pt x="434117" y="420624"/>
                  </a:lnTo>
                  <a:lnTo>
                    <a:pt x="436657" y="419862"/>
                  </a:lnTo>
                  <a:lnTo>
                    <a:pt x="438816" y="418338"/>
                  </a:lnTo>
                  <a:lnTo>
                    <a:pt x="488595" y="384810"/>
                  </a:lnTo>
                  <a:lnTo>
                    <a:pt x="431577" y="384810"/>
                  </a:lnTo>
                  <a:lnTo>
                    <a:pt x="42957" y="124587"/>
                  </a:lnTo>
                  <a:lnTo>
                    <a:pt x="174783" y="35941"/>
                  </a:lnTo>
                  <a:lnTo>
                    <a:pt x="232163" y="35941"/>
                  </a:lnTo>
                  <a:lnTo>
                    <a:pt x="179609" y="762"/>
                  </a:lnTo>
                  <a:lnTo>
                    <a:pt x="177196" y="0"/>
                  </a:lnTo>
                  <a:close/>
                </a:path>
                <a:path w="606425" h="421004">
                  <a:moveTo>
                    <a:pt x="232163" y="35941"/>
                  </a:moveTo>
                  <a:lnTo>
                    <a:pt x="174783" y="35941"/>
                  </a:lnTo>
                  <a:lnTo>
                    <a:pt x="563403" y="296037"/>
                  </a:lnTo>
                  <a:lnTo>
                    <a:pt x="431577" y="384810"/>
                  </a:lnTo>
                  <a:lnTo>
                    <a:pt x="488595" y="384810"/>
                  </a:lnTo>
                  <a:lnTo>
                    <a:pt x="599090" y="310388"/>
                  </a:lnTo>
                  <a:lnTo>
                    <a:pt x="604520" y="304061"/>
                  </a:lnTo>
                  <a:lnTo>
                    <a:pt x="606329" y="295973"/>
                  </a:lnTo>
                  <a:lnTo>
                    <a:pt x="604520" y="287885"/>
                  </a:lnTo>
                  <a:lnTo>
                    <a:pt x="599090" y="281559"/>
                  </a:lnTo>
                  <a:lnTo>
                    <a:pt x="232163" y="35941"/>
                  </a:lnTo>
                  <a:close/>
                </a:path>
              </a:pathLst>
            </a:custGeom>
            <a:solidFill>
              <a:srgbClr val="EF7E09"/>
            </a:solidFill>
          </p:spPr>
          <p:txBody>
            <a:bodyPr wrap="square" lIns="0" tIns="0" rIns="0" bIns="0" rtlCol="0"/>
            <a:lstStyle/>
            <a:p>
              <a:endParaRPr/>
            </a:p>
          </p:txBody>
        </p:sp>
        <p:pic>
          <p:nvPicPr>
            <p:cNvPr id="13" name="object 13"/>
            <p:cNvPicPr/>
            <p:nvPr/>
          </p:nvPicPr>
          <p:blipFill>
            <a:blip r:embed="rId6" cstate="print"/>
            <a:stretch>
              <a:fillRect/>
            </a:stretch>
          </p:blipFill>
          <p:spPr>
            <a:xfrm>
              <a:off x="9113520" y="3969981"/>
              <a:ext cx="895375" cy="1084364"/>
            </a:xfrm>
            <a:prstGeom prst="rect">
              <a:avLst/>
            </a:prstGeom>
          </p:spPr>
        </p:pic>
        <p:sp>
          <p:nvSpPr>
            <p:cNvPr id="14" name="object 14"/>
            <p:cNvSpPr/>
            <p:nvPr/>
          </p:nvSpPr>
          <p:spPr>
            <a:xfrm>
              <a:off x="9201304" y="4058411"/>
              <a:ext cx="727075" cy="914400"/>
            </a:xfrm>
            <a:custGeom>
              <a:avLst/>
              <a:gdLst/>
              <a:ahLst/>
              <a:cxnLst/>
              <a:rect l="l" t="t" r="r" b="b"/>
              <a:pathLst>
                <a:path w="727075" h="914400">
                  <a:moveTo>
                    <a:pt x="16609" y="181356"/>
                  </a:moveTo>
                  <a:lnTo>
                    <a:pt x="14323" y="181356"/>
                  </a:lnTo>
                  <a:lnTo>
                    <a:pt x="7326" y="183606"/>
                  </a:lnTo>
                  <a:lnTo>
                    <a:pt x="2162" y="189452"/>
                  </a:lnTo>
                  <a:lnTo>
                    <a:pt x="0" y="197536"/>
                  </a:lnTo>
                  <a:lnTo>
                    <a:pt x="2004" y="206501"/>
                  </a:lnTo>
                  <a:lnTo>
                    <a:pt x="349857" y="906018"/>
                  </a:lnTo>
                  <a:lnTo>
                    <a:pt x="352397" y="911225"/>
                  </a:lnTo>
                  <a:lnTo>
                    <a:pt x="357096" y="914400"/>
                  </a:lnTo>
                  <a:lnTo>
                    <a:pt x="364716" y="914400"/>
                  </a:lnTo>
                  <a:lnTo>
                    <a:pt x="367129" y="913638"/>
                  </a:lnTo>
                  <a:lnTo>
                    <a:pt x="369415" y="912240"/>
                  </a:lnTo>
                  <a:lnTo>
                    <a:pt x="425639" y="875030"/>
                  </a:lnTo>
                  <a:lnTo>
                    <a:pt x="367510" y="875030"/>
                  </a:lnTo>
                  <a:lnTo>
                    <a:pt x="53566" y="243586"/>
                  </a:lnTo>
                  <a:lnTo>
                    <a:pt x="110872" y="243586"/>
                  </a:lnTo>
                  <a:lnTo>
                    <a:pt x="21562" y="183769"/>
                  </a:lnTo>
                  <a:lnTo>
                    <a:pt x="19149" y="182118"/>
                  </a:lnTo>
                  <a:lnTo>
                    <a:pt x="16609" y="181356"/>
                  </a:lnTo>
                  <a:close/>
                </a:path>
                <a:path w="727075" h="914400">
                  <a:moveTo>
                    <a:pt x="231109" y="45465"/>
                  </a:moveTo>
                  <a:lnTo>
                    <a:pt x="173835" y="45465"/>
                  </a:lnTo>
                  <a:lnTo>
                    <a:pt x="562201" y="305943"/>
                  </a:lnTo>
                  <a:lnTo>
                    <a:pt x="561588" y="565023"/>
                  </a:lnTo>
                  <a:lnTo>
                    <a:pt x="561566" y="580517"/>
                  </a:lnTo>
                  <a:lnTo>
                    <a:pt x="564233" y="586105"/>
                  </a:lnTo>
                  <a:lnTo>
                    <a:pt x="568805" y="589026"/>
                  </a:lnTo>
                  <a:lnTo>
                    <a:pt x="683486" y="665861"/>
                  </a:lnTo>
                  <a:lnTo>
                    <a:pt x="367510" y="875030"/>
                  </a:lnTo>
                  <a:lnTo>
                    <a:pt x="425639" y="875030"/>
                  </a:lnTo>
                  <a:lnTo>
                    <a:pt x="719427" y="680593"/>
                  </a:lnTo>
                  <a:lnTo>
                    <a:pt x="724858" y="674300"/>
                  </a:lnTo>
                  <a:lnTo>
                    <a:pt x="726682" y="666162"/>
                  </a:lnTo>
                  <a:lnTo>
                    <a:pt x="724910" y="658000"/>
                  </a:lnTo>
                  <a:lnTo>
                    <a:pt x="719554" y="651637"/>
                  </a:lnTo>
                  <a:lnTo>
                    <a:pt x="590395" y="565023"/>
                  </a:lnTo>
                  <a:lnTo>
                    <a:pt x="590994" y="311657"/>
                  </a:lnTo>
                  <a:lnTo>
                    <a:pt x="591030" y="290321"/>
                  </a:lnTo>
                  <a:lnTo>
                    <a:pt x="588363" y="284861"/>
                  </a:lnTo>
                  <a:lnTo>
                    <a:pt x="583791" y="281939"/>
                  </a:lnTo>
                  <a:lnTo>
                    <a:pt x="231109" y="45465"/>
                  </a:lnTo>
                  <a:close/>
                </a:path>
                <a:path w="727075" h="914400">
                  <a:moveTo>
                    <a:pt x="110872" y="243586"/>
                  </a:moveTo>
                  <a:lnTo>
                    <a:pt x="53566" y="243586"/>
                  </a:lnTo>
                  <a:lnTo>
                    <a:pt x="154023" y="310895"/>
                  </a:lnTo>
                  <a:lnTo>
                    <a:pt x="156436" y="311657"/>
                  </a:lnTo>
                  <a:lnTo>
                    <a:pt x="166342" y="311657"/>
                  </a:lnTo>
                  <a:lnTo>
                    <a:pt x="173200" y="304673"/>
                  </a:lnTo>
                  <a:lnTo>
                    <a:pt x="173273" y="266192"/>
                  </a:lnTo>
                  <a:lnTo>
                    <a:pt x="144625" y="266192"/>
                  </a:lnTo>
                  <a:lnTo>
                    <a:pt x="110872" y="243586"/>
                  </a:lnTo>
                  <a:close/>
                </a:path>
                <a:path w="727075" h="914400">
                  <a:moveTo>
                    <a:pt x="162024" y="0"/>
                  </a:moveTo>
                  <a:lnTo>
                    <a:pt x="152118" y="0"/>
                  </a:lnTo>
                  <a:lnTo>
                    <a:pt x="145260" y="6857"/>
                  </a:lnTo>
                  <a:lnTo>
                    <a:pt x="145186" y="45465"/>
                  </a:lnTo>
                  <a:lnTo>
                    <a:pt x="144625" y="266192"/>
                  </a:lnTo>
                  <a:lnTo>
                    <a:pt x="173273" y="266192"/>
                  </a:lnTo>
                  <a:lnTo>
                    <a:pt x="173835" y="45465"/>
                  </a:lnTo>
                  <a:lnTo>
                    <a:pt x="231109" y="45465"/>
                  </a:lnTo>
                  <a:lnTo>
                    <a:pt x="164437" y="762"/>
                  </a:lnTo>
                  <a:lnTo>
                    <a:pt x="162024" y="0"/>
                  </a:lnTo>
                  <a:close/>
                </a:path>
              </a:pathLst>
            </a:custGeom>
            <a:solidFill>
              <a:srgbClr val="EF7E09"/>
            </a:solidFill>
          </p:spPr>
          <p:txBody>
            <a:bodyPr wrap="square" lIns="0" tIns="0" rIns="0" bIns="0" rtlCol="0"/>
            <a:lstStyle/>
            <a:p>
              <a:endParaRPr/>
            </a:p>
          </p:txBody>
        </p:sp>
        <p:pic>
          <p:nvPicPr>
            <p:cNvPr id="15" name="object 15"/>
            <p:cNvPicPr/>
            <p:nvPr/>
          </p:nvPicPr>
          <p:blipFill>
            <a:blip r:embed="rId7" cstate="print"/>
            <a:stretch>
              <a:fillRect/>
            </a:stretch>
          </p:blipFill>
          <p:spPr>
            <a:xfrm>
              <a:off x="8959596" y="2496337"/>
              <a:ext cx="598157" cy="378688"/>
            </a:xfrm>
            <a:prstGeom prst="rect">
              <a:avLst/>
            </a:prstGeom>
          </p:spPr>
        </p:pic>
        <p:sp>
          <p:nvSpPr>
            <p:cNvPr id="16" name="object 16"/>
            <p:cNvSpPr/>
            <p:nvPr/>
          </p:nvSpPr>
          <p:spPr>
            <a:xfrm>
              <a:off x="9048589" y="2584703"/>
              <a:ext cx="428625" cy="208915"/>
            </a:xfrm>
            <a:custGeom>
              <a:avLst/>
              <a:gdLst/>
              <a:ahLst/>
              <a:cxnLst/>
              <a:rect l="l" t="t" r="r" b="b"/>
              <a:pathLst>
                <a:path w="428625" h="208914">
                  <a:moveTo>
                    <a:pt x="204289" y="140588"/>
                  </a:moveTo>
                  <a:lnTo>
                    <a:pt x="91981" y="140588"/>
                  </a:lnTo>
                  <a:lnTo>
                    <a:pt x="121279" y="143392"/>
                  </a:lnTo>
                  <a:lnTo>
                    <a:pt x="152052" y="151780"/>
                  </a:lnTo>
                  <a:lnTo>
                    <a:pt x="217076" y="185166"/>
                  </a:lnTo>
                  <a:lnTo>
                    <a:pt x="247683" y="207772"/>
                  </a:lnTo>
                  <a:lnTo>
                    <a:pt x="250477" y="208787"/>
                  </a:lnTo>
                  <a:lnTo>
                    <a:pt x="255938" y="208787"/>
                  </a:lnTo>
                  <a:lnTo>
                    <a:pt x="258478" y="208025"/>
                  </a:lnTo>
                  <a:lnTo>
                    <a:pt x="260637" y="206629"/>
                  </a:lnTo>
                  <a:lnTo>
                    <a:pt x="311260" y="172720"/>
                  </a:lnTo>
                  <a:lnTo>
                    <a:pt x="254033" y="172720"/>
                  </a:lnTo>
                  <a:lnTo>
                    <a:pt x="248410" y="168558"/>
                  </a:lnTo>
                  <a:lnTo>
                    <a:pt x="242762" y="164480"/>
                  </a:lnTo>
                  <a:lnTo>
                    <a:pt x="237067" y="160522"/>
                  </a:lnTo>
                  <a:lnTo>
                    <a:pt x="231300" y="156718"/>
                  </a:lnTo>
                  <a:lnTo>
                    <a:pt x="204289" y="140588"/>
                  </a:lnTo>
                  <a:close/>
                </a:path>
                <a:path w="428625" h="208914">
                  <a:moveTo>
                    <a:pt x="364769" y="33147"/>
                  </a:moveTo>
                  <a:lnTo>
                    <a:pt x="252382" y="33147"/>
                  </a:lnTo>
                  <a:lnTo>
                    <a:pt x="281699" y="35950"/>
                  </a:lnTo>
                  <a:lnTo>
                    <a:pt x="312517" y="44338"/>
                  </a:lnTo>
                  <a:lnTo>
                    <a:pt x="344572" y="58275"/>
                  </a:lnTo>
                  <a:lnTo>
                    <a:pt x="377604" y="77724"/>
                  </a:lnTo>
                  <a:lnTo>
                    <a:pt x="380525" y="79756"/>
                  </a:lnTo>
                  <a:lnTo>
                    <a:pt x="383573" y="81787"/>
                  </a:lnTo>
                  <a:lnTo>
                    <a:pt x="386621" y="83947"/>
                  </a:lnTo>
                  <a:lnTo>
                    <a:pt x="254033" y="172720"/>
                  </a:lnTo>
                  <a:lnTo>
                    <a:pt x="311260" y="172720"/>
                  </a:lnTo>
                  <a:lnTo>
                    <a:pt x="421038" y="99187"/>
                  </a:lnTo>
                  <a:lnTo>
                    <a:pt x="426267" y="93212"/>
                  </a:lnTo>
                  <a:lnTo>
                    <a:pt x="428198" y="85486"/>
                  </a:lnTo>
                  <a:lnTo>
                    <a:pt x="426771" y="77595"/>
                  </a:lnTo>
                  <a:lnTo>
                    <a:pt x="391828" y="49022"/>
                  </a:lnTo>
                  <a:lnTo>
                    <a:pt x="364769" y="33147"/>
                  </a:lnTo>
                  <a:close/>
                </a:path>
                <a:path w="428625" h="208914">
                  <a:moveTo>
                    <a:pt x="252255" y="0"/>
                  </a:moveTo>
                  <a:lnTo>
                    <a:pt x="207805" y="6318"/>
                  </a:lnTo>
                  <a:lnTo>
                    <a:pt x="167546" y="25400"/>
                  </a:lnTo>
                  <a:lnTo>
                    <a:pt x="7018" y="132969"/>
                  </a:lnTo>
                  <a:lnTo>
                    <a:pt x="0" y="149310"/>
                  </a:lnTo>
                  <a:lnTo>
                    <a:pt x="1811" y="155575"/>
                  </a:lnTo>
                  <a:lnTo>
                    <a:pt x="4478" y="160782"/>
                  </a:lnTo>
                  <a:lnTo>
                    <a:pt x="9304" y="163830"/>
                  </a:lnTo>
                  <a:lnTo>
                    <a:pt x="16670" y="163830"/>
                  </a:lnTo>
                  <a:lnTo>
                    <a:pt x="19210" y="163068"/>
                  </a:lnTo>
                  <a:lnTo>
                    <a:pt x="21496" y="161544"/>
                  </a:lnTo>
                  <a:lnTo>
                    <a:pt x="21623" y="161544"/>
                  </a:lnTo>
                  <a:lnTo>
                    <a:pt x="37707" y="152376"/>
                  </a:lnTo>
                  <a:lnTo>
                    <a:pt x="54850" y="145827"/>
                  </a:lnTo>
                  <a:lnTo>
                    <a:pt x="72969" y="141898"/>
                  </a:lnTo>
                  <a:lnTo>
                    <a:pt x="91981" y="140588"/>
                  </a:lnTo>
                  <a:lnTo>
                    <a:pt x="204289" y="140588"/>
                  </a:lnTo>
                  <a:lnTo>
                    <a:pt x="197719" y="136665"/>
                  </a:lnTo>
                  <a:lnTo>
                    <a:pt x="164768" y="121840"/>
                  </a:lnTo>
                  <a:lnTo>
                    <a:pt x="132699" y="112230"/>
                  </a:lnTo>
                  <a:lnTo>
                    <a:pt x="101760" y="107823"/>
                  </a:lnTo>
                  <a:lnTo>
                    <a:pt x="182024" y="53975"/>
                  </a:lnTo>
                  <a:lnTo>
                    <a:pt x="198108" y="44880"/>
                  </a:lnTo>
                  <a:lnTo>
                    <a:pt x="215251" y="38369"/>
                  </a:lnTo>
                  <a:lnTo>
                    <a:pt x="233370" y="34454"/>
                  </a:lnTo>
                  <a:lnTo>
                    <a:pt x="252382" y="33147"/>
                  </a:lnTo>
                  <a:lnTo>
                    <a:pt x="364769" y="33147"/>
                  </a:lnTo>
                  <a:lnTo>
                    <a:pt x="355393" y="27646"/>
                  </a:lnTo>
                  <a:lnTo>
                    <a:pt x="319803" y="12318"/>
                  </a:lnTo>
                  <a:lnTo>
                    <a:pt x="285333" y="3087"/>
                  </a:lnTo>
                  <a:lnTo>
                    <a:pt x="252255" y="0"/>
                  </a:lnTo>
                  <a:close/>
                </a:path>
              </a:pathLst>
            </a:custGeom>
            <a:solidFill>
              <a:srgbClr val="EF7E09"/>
            </a:solidFill>
          </p:spPr>
          <p:txBody>
            <a:bodyPr wrap="square" lIns="0" tIns="0" rIns="0" bIns="0" rtlCol="0"/>
            <a:lstStyle/>
            <a:p>
              <a:endParaRPr/>
            </a:p>
          </p:txBody>
        </p:sp>
        <p:pic>
          <p:nvPicPr>
            <p:cNvPr id="17" name="object 17"/>
            <p:cNvPicPr/>
            <p:nvPr/>
          </p:nvPicPr>
          <p:blipFill>
            <a:blip r:embed="rId8" cstate="print"/>
            <a:stretch>
              <a:fillRect/>
            </a:stretch>
          </p:blipFill>
          <p:spPr>
            <a:xfrm>
              <a:off x="9278112" y="2430779"/>
              <a:ext cx="723112" cy="445770"/>
            </a:xfrm>
            <a:prstGeom prst="rect">
              <a:avLst/>
            </a:prstGeom>
          </p:spPr>
        </p:pic>
        <p:sp>
          <p:nvSpPr>
            <p:cNvPr id="18" name="object 18"/>
            <p:cNvSpPr/>
            <p:nvPr/>
          </p:nvSpPr>
          <p:spPr>
            <a:xfrm>
              <a:off x="9367200" y="2519171"/>
              <a:ext cx="553085" cy="276225"/>
            </a:xfrm>
            <a:custGeom>
              <a:avLst/>
              <a:gdLst/>
              <a:ahLst/>
              <a:cxnLst/>
              <a:rect l="l" t="t" r="r" b="b"/>
              <a:pathLst>
                <a:path w="553084" h="276225">
                  <a:moveTo>
                    <a:pt x="243622" y="141477"/>
                  </a:moveTo>
                  <a:lnTo>
                    <a:pt x="116270" y="141477"/>
                  </a:lnTo>
                  <a:lnTo>
                    <a:pt x="155317" y="145208"/>
                  </a:lnTo>
                  <a:lnTo>
                    <a:pt x="196232" y="156368"/>
                  </a:lnTo>
                  <a:lnTo>
                    <a:pt x="238696" y="174910"/>
                  </a:lnTo>
                  <a:lnTo>
                    <a:pt x="282386" y="200787"/>
                  </a:lnTo>
                  <a:lnTo>
                    <a:pt x="327011" y="234108"/>
                  </a:lnTo>
                  <a:lnTo>
                    <a:pt x="368873" y="271906"/>
                  </a:lnTo>
                  <a:lnTo>
                    <a:pt x="371413" y="274447"/>
                  </a:lnTo>
                  <a:lnTo>
                    <a:pt x="374715" y="275843"/>
                  </a:lnTo>
                  <a:lnTo>
                    <a:pt x="380684" y="275843"/>
                  </a:lnTo>
                  <a:lnTo>
                    <a:pt x="383097" y="275081"/>
                  </a:lnTo>
                  <a:lnTo>
                    <a:pt x="436820" y="238887"/>
                  </a:lnTo>
                  <a:lnTo>
                    <a:pt x="379541" y="238887"/>
                  </a:lnTo>
                  <a:lnTo>
                    <a:pt x="359709" y="220696"/>
                  </a:lnTo>
                  <a:lnTo>
                    <a:pt x="339282" y="203469"/>
                  </a:lnTo>
                  <a:lnTo>
                    <a:pt x="318283" y="187219"/>
                  </a:lnTo>
                  <a:lnTo>
                    <a:pt x="296737" y="171957"/>
                  </a:lnTo>
                  <a:lnTo>
                    <a:pt x="249624" y="144081"/>
                  </a:lnTo>
                  <a:lnTo>
                    <a:pt x="243622" y="141477"/>
                  </a:lnTo>
                  <a:close/>
                </a:path>
                <a:path w="553084" h="276225">
                  <a:moveTo>
                    <a:pt x="403984" y="33274"/>
                  </a:moveTo>
                  <a:lnTo>
                    <a:pt x="276925" y="33274"/>
                  </a:lnTo>
                  <a:lnTo>
                    <a:pt x="315918" y="37006"/>
                  </a:lnTo>
                  <a:lnTo>
                    <a:pt x="356840" y="48180"/>
                  </a:lnTo>
                  <a:lnTo>
                    <a:pt x="399333" y="66760"/>
                  </a:lnTo>
                  <a:lnTo>
                    <a:pt x="443041" y="92710"/>
                  </a:lnTo>
                  <a:lnTo>
                    <a:pt x="479188" y="119141"/>
                  </a:lnTo>
                  <a:lnTo>
                    <a:pt x="513526" y="148716"/>
                  </a:lnTo>
                  <a:lnTo>
                    <a:pt x="379541" y="238887"/>
                  </a:lnTo>
                  <a:lnTo>
                    <a:pt x="436820" y="238887"/>
                  </a:lnTo>
                  <a:lnTo>
                    <a:pt x="545911" y="165353"/>
                  </a:lnTo>
                  <a:lnTo>
                    <a:pt x="550945" y="159752"/>
                  </a:lnTo>
                  <a:lnTo>
                    <a:pt x="553039" y="152447"/>
                  </a:lnTo>
                  <a:lnTo>
                    <a:pt x="552108" y="144833"/>
                  </a:lnTo>
                  <a:lnTo>
                    <a:pt x="525579" y="117244"/>
                  </a:lnTo>
                  <a:lnTo>
                    <a:pt x="480169" y="79938"/>
                  </a:lnTo>
                  <a:lnTo>
                    <a:pt x="410279" y="36004"/>
                  </a:lnTo>
                  <a:lnTo>
                    <a:pt x="403984" y="33274"/>
                  </a:lnTo>
                  <a:close/>
                </a:path>
                <a:path w="553084" h="276225">
                  <a:moveTo>
                    <a:pt x="276798" y="0"/>
                  </a:moveTo>
                  <a:lnTo>
                    <a:pt x="219711" y="8191"/>
                  </a:lnTo>
                  <a:lnTo>
                    <a:pt x="167959" y="32765"/>
                  </a:lnTo>
                  <a:lnTo>
                    <a:pt x="7304" y="140715"/>
                  </a:lnTo>
                  <a:lnTo>
                    <a:pt x="0" y="157325"/>
                  </a:lnTo>
                  <a:lnTo>
                    <a:pt x="1843" y="163702"/>
                  </a:lnTo>
                  <a:lnTo>
                    <a:pt x="4510" y="169037"/>
                  </a:lnTo>
                  <a:lnTo>
                    <a:pt x="9336" y="171957"/>
                  </a:lnTo>
                  <a:lnTo>
                    <a:pt x="16829" y="171957"/>
                  </a:lnTo>
                  <a:lnTo>
                    <a:pt x="19496" y="171195"/>
                  </a:lnTo>
                  <a:lnTo>
                    <a:pt x="21782" y="169544"/>
                  </a:lnTo>
                  <a:lnTo>
                    <a:pt x="43457" y="157229"/>
                  </a:lnTo>
                  <a:lnTo>
                    <a:pt x="66502" y="148462"/>
                  </a:lnTo>
                  <a:lnTo>
                    <a:pt x="90808" y="143220"/>
                  </a:lnTo>
                  <a:lnTo>
                    <a:pt x="116270" y="141477"/>
                  </a:lnTo>
                  <a:lnTo>
                    <a:pt x="243622" y="141477"/>
                  </a:lnTo>
                  <a:lnTo>
                    <a:pt x="203582" y="124110"/>
                  </a:lnTo>
                  <a:lnTo>
                    <a:pt x="158970" y="112093"/>
                  </a:lnTo>
                  <a:lnTo>
                    <a:pt x="117497" y="108203"/>
                  </a:lnTo>
                  <a:lnTo>
                    <a:pt x="112968" y="108203"/>
                  </a:lnTo>
                  <a:lnTo>
                    <a:pt x="182310" y="61467"/>
                  </a:lnTo>
                  <a:lnTo>
                    <a:pt x="204005" y="49133"/>
                  </a:lnTo>
                  <a:lnTo>
                    <a:pt x="227093" y="40322"/>
                  </a:lnTo>
                  <a:lnTo>
                    <a:pt x="251444" y="35036"/>
                  </a:lnTo>
                  <a:lnTo>
                    <a:pt x="276925" y="33274"/>
                  </a:lnTo>
                  <a:lnTo>
                    <a:pt x="403984" y="33274"/>
                  </a:lnTo>
                  <a:lnTo>
                    <a:pt x="364237" y="16033"/>
                  </a:lnTo>
                  <a:lnTo>
                    <a:pt x="319625" y="4016"/>
                  </a:lnTo>
                  <a:lnTo>
                    <a:pt x="276798" y="0"/>
                  </a:lnTo>
                  <a:close/>
                </a:path>
                <a:path w="553084" h="276225">
                  <a:moveTo>
                    <a:pt x="116143" y="108076"/>
                  </a:moveTo>
                  <a:lnTo>
                    <a:pt x="112968" y="108203"/>
                  </a:lnTo>
                  <a:lnTo>
                    <a:pt x="117497" y="108203"/>
                  </a:lnTo>
                  <a:lnTo>
                    <a:pt x="116143" y="108076"/>
                  </a:lnTo>
                  <a:close/>
                </a:path>
              </a:pathLst>
            </a:custGeom>
            <a:solidFill>
              <a:srgbClr val="EF7E09"/>
            </a:solidFill>
          </p:spPr>
          <p:txBody>
            <a:bodyPr wrap="square" lIns="0" tIns="0" rIns="0" bIns="0" rtlCol="0"/>
            <a:lstStyle/>
            <a:p>
              <a:endParaRPr/>
            </a:p>
          </p:txBody>
        </p:sp>
        <p:pic>
          <p:nvPicPr>
            <p:cNvPr id="19" name="object 19"/>
            <p:cNvPicPr/>
            <p:nvPr/>
          </p:nvPicPr>
          <p:blipFill>
            <a:blip r:embed="rId9" cstate="print"/>
            <a:stretch>
              <a:fillRect/>
            </a:stretch>
          </p:blipFill>
          <p:spPr>
            <a:xfrm>
              <a:off x="9720072" y="2441473"/>
              <a:ext cx="750544" cy="398627"/>
            </a:xfrm>
            <a:prstGeom prst="rect">
              <a:avLst/>
            </a:prstGeom>
          </p:spPr>
        </p:pic>
        <p:sp>
          <p:nvSpPr>
            <p:cNvPr id="20" name="object 20"/>
            <p:cNvSpPr/>
            <p:nvPr/>
          </p:nvSpPr>
          <p:spPr>
            <a:xfrm>
              <a:off x="9809138" y="2529839"/>
              <a:ext cx="581025" cy="228600"/>
            </a:xfrm>
            <a:custGeom>
              <a:avLst/>
              <a:gdLst/>
              <a:ahLst/>
              <a:cxnLst/>
              <a:rect l="l" t="t" r="r" b="b"/>
              <a:pathLst>
                <a:path w="581025" h="228600">
                  <a:moveTo>
                    <a:pt x="308797" y="141097"/>
                  </a:moveTo>
                  <a:lnTo>
                    <a:pt x="159091" y="141097"/>
                  </a:lnTo>
                  <a:lnTo>
                    <a:pt x="203886" y="144521"/>
                  </a:lnTo>
                  <a:lnTo>
                    <a:pt x="250480" y="154780"/>
                  </a:lnTo>
                  <a:lnTo>
                    <a:pt x="298628" y="171848"/>
                  </a:lnTo>
                  <a:lnTo>
                    <a:pt x="348087" y="195700"/>
                  </a:lnTo>
                  <a:lnTo>
                    <a:pt x="398613" y="226313"/>
                  </a:lnTo>
                  <a:lnTo>
                    <a:pt x="400772" y="227711"/>
                  </a:lnTo>
                  <a:lnTo>
                    <a:pt x="403185" y="228600"/>
                  </a:lnTo>
                  <a:lnTo>
                    <a:pt x="408265" y="228600"/>
                  </a:lnTo>
                  <a:lnTo>
                    <a:pt x="410678" y="227711"/>
                  </a:lnTo>
                  <a:lnTo>
                    <a:pt x="412964" y="226313"/>
                  </a:lnTo>
                  <a:lnTo>
                    <a:pt x="462881" y="192786"/>
                  </a:lnTo>
                  <a:lnTo>
                    <a:pt x="405725" y="192786"/>
                  </a:lnTo>
                  <a:lnTo>
                    <a:pt x="354055" y="162296"/>
                  </a:lnTo>
                  <a:lnTo>
                    <a:pt x="308797" y="141097"/>
                  </a:lnTo>
                  <a:close/>
                </a:path>
                <a:path w="581025" h="228600">
                  <a:moveTo>
                    <a:pt x="469770" y="33274"/>
                  </a:moveTo>
                  <a:lnTo>
                    <a:pt x="319492" y="33274"/>
                  </a:lnTo>
                  <a:lnTo>
                    <a:pt x="360395" y="36136"/>
                  </a:lnTo>
                  <a:lnTo>
                    <a:pt x="402816" y="44710"/>
                  </a:lnTo>
                  <a:lnTo>
                    <a:pt x="446566" y="58977"/>
                  </a:lnTo>
                  <a:lnTo>
                    <a:pt x="491456" y="78920"/>
                  </a:lnTo>
                  <a:lnTo>
                    <a:pt x="537297" y="104521"/>
                  </a:lnTo>
                  <a:lnTo>
                    <a:pt x="405725" y="192786"/>
                  </a:lnTo>
                  <a:lnTo>
                    <a:pt x="462881" y="192786"/>
                  </a:lnTo>
                  <a:lnTo>
                    <a:pt x="573492" y="118490"/>
                  </a:lnTo>
                  <a:lnTo>
                    <a:pt x="578850" y="112238"/>
                  </a:lnTo>
                  <a:lnTo>
                    <a:pt x="580636" y="104187"/>
                  </a:lnTo>
                  <a:lnTo>
                    <a:pt x="578850" y="96113"/>
                  </a:lnTo>
                  <a:lnTo>
                    <a:pt x="573492" y="89788"/>
                  </a:lnTo>
                  <a:lnTo>
                    <a:pt x="520240" y="57529"/>
                  </a:lnTo>
                  <a:lnTo>
                    <a:pt x="469770" y="33274"/>
                  </a:lnTo>
                  <a:close/>
                </a:path>
                <a:path w="581025" h="228600">
                  <a:moveTo>
                    <a:pt x="319365" y="0"/>
                  </a:moveTo>
                  <a:lnTo>
                    <a:pt x="278649" y="2835"/>
                  </a:lnTo>
                  <a:lnTo>
                    <a:pt x="239672" y="11350"/>
                  </a:lnTo>
                  <a:lnTo>
                    <a:pt x="202600" y="25556"/>
                  </a:lnTo>
                  <a:lnTo>
                    <a:pt x="167600" y="45465"/>
                  </a:lnTo>
                  <a:lnTo>
                    <a:pt x="7199" y="153162"/>
                  </a:lnTo>
                  <a:lnTo>
                    <a:pt x="0" y="169755"/>
                  </a:lnTo>
                  <a:lnTo>
                    <a:pt x="1865" y="176022"/>
                  </a:lnTo>
                  <a:lnTo>
                    <a:pt x="4532" y="181356"/>
                  </a:lnTo>
                  <a:lnTo>
                    <a:pt x="9358" y="184276"/>
                  </a:lnTo>
                  <a:lnTo>
                    <a:pt x="16724" y="184276"/>
                  </a:lnTo>
                  <a:lnTo>
                    <a:pt x="19264" y="183514"/>
                  </a:lnTo>
                  <a:lnTo>
                    <a:pt x="21550" y="181990"/>
                  </a:lnTo>
                  <a:lnTo>
                    <a:pt x="53149" y="164082"/>
                  </a:lnTo>
                  <a:lnTo>
                    <a:pt x="86701" y="151304"/>
                  </a:lnTo>
                  <a:lnTo>
                    <a:pt x="122062" y="143646"/>
                  </a:lnTo>
                  <a:lnTo>
                    <a:pt x="159091" y="141097"/>
                  </a:lnTo>
                  <a:lnTo>
                    <a:pt x="308797" y="141097"/>
                  </a:lnTo>
                  <a:lnTo>
                    <a:pt x="303294" y="138519"/>
                  </a:lnTo>
                  <a:lnTo>
                    <a:pt x="253678" y="121490"/>
                  </a:lnTo>
                  <a:lnTo>
                    <a:pt x="205447" y="111245"/>
                  </a:lnTo>
                  <a:lnTo>
                    <a:pt x="177860" y="109220"/>
                  </a:lnTo>
                  <a:lnTo>
                    <a:pt x="129754" y="109220"/>
                  </a:lnTo>
                  <a:lnTo>
                    <a:pt x="181951" y="74168"/>
                  </a:lnTo>
                  <a:lnTo>
                    <a:pt x="213550" y="56259"/>
                  </a:lnTo>
                  <a:lnTo>
                    <a:pt x="247102" y="43481"/>
                  </a:lnTo>
                  <a:lnTo>
                    <a:pt x="282463" y="35823"/>
                  </a:lnTo>
                  <a:lnTo>
                    <a:pt x="319492" y="33274"/>
                  </a:lnTo>
                  <a:lnTo>
                    <a:pt x="469770" y="33274"/>
                  </a:lnTo>
                  <a:lnTo>
                    <a:pt x="467946" y="32397"/>
                  </a:lnTo>
                  <a:lnTo>
                    <a:pt x="416864" y="14415"/>
                  </a:lnTo>
                  <a:lnTo>
                    <a:pt x="367252" y="3607"/>
                  </a:lnTo>
                  <a:lnTo>
                    <a:pt x="319365" y="0"/>
                  </a:lnTo>
                  <a:close/>
                </a:path>
                <a:path w="581025" h="228600">
                  <a:moveTo>
                    <a:pt x="158837" y="107823"/>
                  </a:moveTo>
                  <a:lnTo>
                    <a:pt x="151453" y="107916"/>
                  </a:lnTo>
                  <a:lnTo>
                    <a:pt x="144152" y="108188"/>
                  </a:lnTo>
                  <a:lnTo>
                    <a:pt x="136923" y="108626"/>
                  </a:lnTo>
                  <a:lnTo>
                    <a:pt x="129754" y="109220"/>
                  </a:lnTo>
                  <a:lnTo>
                    <a:pt x="177860" y="109220"/>
                  </a:lnTo>
                  <a:lnTo>
                    <a:pt x="158837" y="107823"/>
                  </a:lnTo>
                  <a:close/>
                </a:path>
              </a:pathLst>
            </a:custGeom>
            <a:solidFill>
              <a:srgbClr val="EF7E09"/>
            </a:solidFill>
          </p:spPr>
          <p:txBody>
            <a:bodyPr wrap="square" lIns="0" tIns="0" rIns="0" bIns="0" rtlCol="0"/>
            <a:lstStyle/>
            <a:p>
              <a:endParaRPr/>
            </a:p>
          </p:txBody>
        </p:sp>
        <p:pic>
          <p:nvPicPr>
            <p:cNvPr id="21" name="object 21"/>
            <p:cNvPicPr/>
            <p:nvPr/>
          </p:nvPicPr>
          <p:blipFill>
            <a:blip r:embed="rId10" cstate="print"/>
            <a:stretch>
              <a:fillRect/>
            </a:stretch>
          </p:blipFill>
          <p:spPr>
            <a:xfrm>
              <a:off x="10113264" y="2528315"/>
              <a:ext cx="904443" cy="1776222"/>
            </a:xfrm>
            <a:prstGeom prst="rect">
              <a:avLst/>
            </a:prstGeom>
          </p:spPr>
        </p:pic>
        <p:sp>
          <p:nvSpPr>
            <p:cNvPr id="22" name="object 22"/>
            <p:cNvSpPr/>
            <p:nvPr/>
          </p:nvSpPr>
          <p:spPr>
            <a:xfrm>
              <a:off x="10201021" y="2616707"/>
              <a:ext cx="735965" cy="1606550"/>
            </a:xfrm>
            <a:custGeom>
              <a:avLst/>
              <a:gdLst/>
              <a:ahLst/>
              <a:cxnLst/>
              <a:rect l="l" t="t" r="r" b="b"/>
              <a:pathLst>
                <a:path w="735965" h="1606550">
                  <a:moveTo>
                    <a:pt x="176911" y="0"/>
                  </a:moveTo>
                  <a:lnTo>
                    <a:pt x="171958" y="0"/>
                  </a:lnTo>
                  <a:lnTo>
                    <a:pt x="169545" y="762"/>
                  </a:lnTo>
                  <a:lnTo>
                    <a:pt x="7239" y="110489"/>
                  </a:lnTo>
                  <a:lnTo>
                    <a:pt x="1809" y="116760"/>
                  </a:lnTo>
                  <a:lnTo>
                    <a:pt x="0" y="124840"/>
                  </a:lnTo>
                  <a:lnTo>
                    <a:pt x="1809" y="132921"/>
                  </a:lnTo>
                  <a:lnTo>
                    <a:pt x="7239" y="139191"/>
                  </a:lnTo>
                  <a:lnTo>
                    <a:pt x="41415" y="163584"/>
                  </a:lnTo>
                  <a:lnTo>
                    <a:pt x="75028" y="190399"/>
                  </a:lnTo>
                  <a:lnTo>
                    <a:pt x="108014" y="219508"/>
                  </a:lnTo>
                  <a:lnTo>
                    <a:pt x="140310" y="250783"/>
                  </a:lnTo>
                  <a:lnTo>
                    <a:pt x="171851" y="284095"/>
                  </a:lnTo>
                  <a:lnTo>
                    <a:pt x="202573" y="319317"/>
                  </a:lnTo>
                  <a:lnTo>
                    <a:pt x="232414" y="356319"/>
                  </a:lnTo>
                  <a:lnTo>
                    <a:pt x="261309" y="394973"/>
                  </a:lnTo>
                  <a:lnTo>
                    <a:pt x="289195" y="435151"/>
                  </a:lnTo>
                  <a:lnTo>
                    <a:pt x="316007" y="476725"/>
                  </a:lnTo>
                  <a:lnTo>
                    <a:pt x="341682" y="519566"/>
                  </a:lnTo>
                  <a:lnTo>
                    <a:pt x="366156" y="563546"/>
                  </a:lnTo>
                  <a:lnTo>
                    <a:pt x="389366" y="608536"/>
                  </a:lnTo>
                  <a:lnTo>
                    <a:pt x="411247" y="654408"/>
                  </a:lnTo>
                  <a:lnTo>
                    <a:pt x="431736" y="701034"/>
                  </a:lnTo>
                  <a:lnTo>
                    <a:pt x="450769" y="748285"/>
                  </a:lnTo>
                  <a:lnTo>
                    <a:pt x="468282" y="796033"/>
                  </a:lnTo>
                  <a:lnTo>
                    <a:pt x="484211" y="844150"/>
                  </a:lnTo>
                  <a:lnTo>
                    <a:pt x="498494" y="892507"/>
                  </a:lnTo>
                  <a:lnTo>
                    <a:pt x="511065" y="940975"/>
                  </a:lnTo>
                  <a:lnTo>
                    <a:pt x="521861" y="989427"/>
                  </a:lnTo>
                  <a:lnTo>
                    <a:pt x="530819" y="1037735"/>
                  </a:lnTo>
                  <a:lnTo>
                    <a:pt x="537874" y="1085769"/>
                  </a:lnTo>
                  <a:lnTo>
                    <a:pt x="542964" y="1133401"/>
                  </a:lnTo>
                  <a:lnTo>
                    <a:pt x="546016" y="1180392"/>
                  </a:lnTo>
                  <a:lnTo>
                    <a:pt x="546989" y="1226946"/>
                  </a:lnTo>
                  <a:lnTo>
                    <a:pt x="545156" y="1282784"/>
                  </a:lnTo>
                  <a:lnTo>
                    <a:pt x="540071" y="1335512"/>
                  </a:lnTo>
                  <a:lnTo>
                    <a:pt x="531777" y="1384971"/>
                  </a:lnTo>
                  <a:lnTo>
                    <a:pt x="520319" y="1431004"/>
                  </a:lnTo>
                  <a:lnTo>
                    <a:pt x="505741" y="1473453"/>
                  </a:lnTo>
                  <a:lnTo>
                    <a:pt x="488088" y="1512161"/>
                  </a:lnTo>
                  <a:lnTo>
                    <a:pt x="467406" y="1546969"/>
                  </a:lnTo>
                  <a:lnTo>
                    <a:pt x="443738" y="1577720"/>
                  </a:lnTo>
                  <a:lnTo>
                    <a:pt x="439644" y="1586579"/>
                  </a:lnTo>
                  <a:lnTo>
                    <a:pt x="440515" y="1595913"/>
                  </a:lnTo>
                  <a:lnTo>
                    <a:pt x="445506" y="1603295"/>
                  </a:lnTo>
                  <a:lnTo>
                    <a:pt x="453771" y="1606295"/>
                  </a:lnTo>
                  <a:lnTo>
                    <a:pt x="456311" y="1606295"/>
                  </a:lnTo>
                  <a:lnTo>
                    <a:pt x="458724" y="1605533"/>
                  </a:lnTo>
                  <a:lnTo>
                    <a:pt x="568629" y="1531239"/>
                  </a:lnTo>
                  <a:lnTo>
                    <a:pt x="511683" y="1531239"/>
                  </a:lnTo>
                  <a:lnTo>
                    <a:pt x="530905" y="1489728"/>
                  </a:lnTo>
                  <a:lnTo>
                    <a:pt x="546758" y="1444305"/>
                  </a:lnTo>
                  <a:lnTo>
                    <a:pt x="559196" y="1395142"/>
                  </a:lnTo>
                  <a:lnTo>
                    <a:pt x="568174" y="1342413"/>
                  </a:lnTo>
                  <a:lnTo>
                    <a:pt x="573645" y="1286290"/>
                  </a:lnTo>
                  <a:lnTo>
                    <a:pt x="575564" y="1226946"/>
                  </a:lnTo>
                  <a:lnTo>
                    <a:pt x="574634" y="1180392"/>
                  </a:lnTo>
                  <a:lnTo>
                    <a:pt x="571650" y="1133188"/>
                  </a:lnTo>
                  <a:lnTo>
                    <a:pt x="566674" y="1085458"/>
                  </a:lnTo>
                  <a:lnTo>
                    <a:pt x="559766" y="1037325"/>
                  </a:lnTo>
                  <a:lnTo>
                    <a:pt x="550987" y="988912"/>
                  </a:lnTo>
                  <a:lnTo>
                    <a:pt x="540399" y="940341"/>
                  </a:lnTo>
                  <a:lnTo>
                    <a:pt x="528062" y="891735"/>
                  </a:lnTo>
                  <a:lnTo>
                    <a:pt x="514037" y="843219"/>
                  </a:lnTo>
                  <a:lnTo>
                    <a:pt x="498386" y="794913"/>
                  </a:lnTo>
                  <a:lnTo>
                    <a:pt x="481169" y="746942"/>
                  </a:lnTo>
                  <a:lnTo>
                    <a:pt x="462448" y="699429"/>
                  </a:lnTo>
                  <a:lnTo>
                    <a:pt x="442283" y="652496"/>
                  </a:lnTo>
                  <a:lnTo>
                    <a:pt x="420735" y="606266"/>
                  </a:lnTo>
                  <a:lnTo>
                    <a:pt x="397865" y="560862"/>
                  </a:lnTo>
                  <a:lnTo>
                    <a:pt x="373735" y="516408"/>
                  </a:lnTo>
                  <a:lnTo>
                    <a:pt x="348405" y="473025"/>
                  </a:lnTo>
                  <a:lnTo>
                    <a:pt x="321936" y="430838"/>
                  </a:lnTo>
                  <a:lnTo>
                    <a:pt x="294390" y="389969"/>
                  </a:lnTo>
                  <a:lnTo>
                    <a:pt x="265827" y="350541"/>
                  </a:lnTo>
                  <a:lnTo>
                    <a:pt x="236309" y="312677"/>
                  </a:lnTo>
                  <a:lnTo>
                    <a:pt x="205896" y="276500"/>
                  </a:lnTo>
                  <a:lnTo>
                    <a:pt x="174649" y="242133"/>
                  </a:lnTo>
                  <a:lnTo>
                    <a:pt x="142629" y="209698"/>
                  </a:lnTo>
                  <a:lnTo>
                    <a:pt x="109898" y="179320"/>
                  </a:lnTo>
                  <a:lnTo>
                    <a:pt x="76412" y="151041"/>
                  </a:lnTo>
                  <a:lnTo>
                    <a:pt x="42545" y="125221"/>
                  </a:lnTo>
                  <a:lnTo>
                    <a:pt x="174371" y="35813"/>
                  </a:lnTo>
                  <a:lnTo>
                    <a:pt x="227360" y="35813"/>
                  </a:lnTo>
                  <a:lnTo>
                    <a:pt x="216715" y="27327"/>
                  </a:lnTo>
                  <a:lnTo>
                    <a:pt x="181610" y="2286"/>
                  </a:lnTo>
                  <a:lnTo>
                    <a:pt x="179324" y="762"/>
                  </a:lnTo>
                  <a:lnTo>
                    <a:pt x="176911" y="0"/>
                  </a:lnTo>
                  <a:close/>
                </a:path>
                <a:path w="735965" h="1606550">
                  <a:moveTo>
                    <a:pt x="227360" y="35813"/>
                  </a:moveTo>
                  <a:lnTo>
                    <a:pt x="174371" y="35813"/>
                  </a:lnTo>
                  <a:lnTo>
                    <a:pt x="209533" y="61563"/>
                  </a:lnTo>
                  <a:lnTo>
                    <a:pt x="244076" y="89857"/>
                  </a:lnTo>
                  <a:lnTo>
                    <a:pt x="277932" y="120555"/>
                  </a:lnTo>
                  <a:lnTo>
                    <a:pt x="311028" y="153516"/>
                  </a:lnTo>
                  <a:lnTo>
                    <a:pt x="343297" y="188599"/>
                  </a:lnTo>
                  <a:lnTo>
                    <a:pt x="374667" y="225662"/>
                  </a:lnTo>
                  <a:lnTo>
                    <a:pt x="405069" y="264566"/>
                  </a:lnTo>
                  <a:lnTo>
                    <a:pt x="434432" y="305169"/>
                  </a:lnTo>
                  <a:lnTo>
                    <a:pt x="462688" y="347330"/>
                  </a:lnTo>
                  <a:lnTo>
                    <a:pt x="489765" y="390908"/>
                  </a:lnTo>
                  <a:lnTo>
                    <a:pt x="515595" y="435761"/>
                  </a:lnTo>
                  <a:lnTo>
                    <a:pt x="540107" y="481750"/>
                  </a:lnTo>
                  <a:lnTo>
                    <a:pt x="563230" y="528733"/>
                  </a:lnTo>
                  <a:lnTo>
                    <a:pt x="584896" y="576569"/>
                  </a:lnTo>
                  <a:lnTo>
                    <a:pt x="605035" y="625117"/>
                  </a:lnTo>
                  <a:lnTo>
                    <a:pt x="623575" y="674236"/>
                  </a:lnTo>
                  <a:lnTo>
                    <a:pt x="640448" y="723785"/>
                  </a:lnTo>
                  <a:lnTo>
                    <a:pt x="655584" y="773623"/>
                  </a:lnTo>
                  <a:lnTo>
                    <a:pt x="668912" y="823610"/>
                  </a:lnTo>
                  <a:lnTo>
                    <a:pt x="680363" y="873603"/>
                  </a:lnTo>
                  <a:lnTo>
                    <a:pt x="689866" y="923463"/>
                  </a:lnTo>
                  <a:lnTo>
                    <a:pt x="697353" y="973047"/>
                  </a:lnTo>
                  <a:lnTo>
                    <a:pt x="702752" y="1022216"/>
                  </a:lnTo>
                  <a:lnTo>
                    <a:pt x="705994" y="1070828"/>
                  </a:lnTo>
                  <a:lnTo>
                    <a:pt x="707004" y="1118869"/>
                  </a:lnTo>
                  <a:lnTo>
                    <a:pt x="704765" y="1181896"/>
                  </a:lnTo>
                  <a:lnTo>
                    <a:pt x="698301" y="1241014"/>
                  </a:lnTo>
                  <a:lnTo>
                    <a:pt x="687687" y="1295868"/>
                  </a:lnTo>
                  <a:lnTo>
                    <a:pt x="672995" y="1346232"/>
                  </a:lnTo>
                  <a:lnTo>
                    <a:pt x="654294" y="1391880"/>
                  </a:lnTo>
                  <a:lnTo>
                    <a:pt x="631657" y="1432584"/>
                  </a:lnTo>
                  <a:lnTo>
                    <a:pt x="605155" y="1468119"/>
                  </a:lnTo>
                  <a:lnTo>
                    <a:pt x="511683" y="1531239"/>
                  </a:lnTo>
                  <a:lnTo>
                    <a:pt x="568629" y="1531239"/>
                  </a:lnTo>
                  <a:lnTo>
                    <a:pt x="621030" y="1495805"/>
                  </a:lnTo>
                  <a:lnTo>
                    <a:pt x="622046" y="1495170"/>
                  </a:lnTo>
                  <a:lnTo>
                    <a:pt x="623062" y="1494281"/>
                  </a:lnTo>
                  <a:lnTo>
                    <a:pt x="649504" y="1460094"/>
                  </a:lnTo>
                  <a:lnTo>
                    <a:pt x="671935" y="1422604"/>
                  </a:lnTo>
                  <a:lnTo>
                    <a:pt x="691071" y="1381086"/>
                  </a:lnTo>
                  <a:lnTo>
                    <a:pt x="706866" y="1335706"/>
                  </a:lnTo>
                  <a:lnTo>
                    <a:pt x="719273" y="1286629"/>
                  </a:lnTo>
                  <a:lnTo>
                    <a:pt x="728247" y="1234021"/>
                  </a:lnTo>
                  <a:lnTo>
                    <a:pt x="733742" y="1178046"/>
                  </a:lnTo>
                  <a:lnTo>
                    <a:pt x="735708" y="1118742"/>
                  </a:lnTo>
                  <a:lnTo>
                    <a:pt x="734731" y="1071199"/>
                  </a:lnTo>
                  <a:lnTo>
                    <a:pt x="731602" y="1022853"/>
                  </a:lnTo>
                  <a:lnTo>
                    <a:pt x="726389" y="973962"/>
                  </a:lnTo>
                  <a:lnTo>
                    <a:pt x="719157" y="924658"/>
                  </a:lnTo>
                  <a:lnTo>
                    <a:pt x="709971" y="875073"/>
                  </a:lnTo>
                  <a:lnTo>
                    <a:pt x="698898" y="825339"/>
                  </a:lnTo>
                  <a:lnTo>
                    <a:pt x="686001" y="775587"/>
                  </a:lnTo>
                  <a:lnTo>
                    <a:pt x="671348" y="725950"/>
                  </a:lnTo>
                  <a:lnTo>
                    <a:pt x="655002" y="676559"/>
                  </a:lnTo>
                  <a:lnTo>
                    <a:pt x="637030" y="627545"/>
                  </a:lnTo>
                  <a:lnTo>
                    <a:pt x="617497" y="579042"/>
                  </a:lnTo>
                  <a:lnTo>
                    <a:pt x="596467" y="531180"/>
                  </a:lnTo>
                  <a:lnTo>
                    <a:pt x="574008" y="484092"/>
                  </a:lnTo>
                  <a:lnTo>
                    <a:pt x="550183" y="437908"/>
                  </a:lnTo>
                  <a:lnTo>
                    <a:pt x="525059" y="392762"/>
                  </a:lnTo>
                  <a:lnTo>
                    <a:pt x="498700" y="348785"/>
                  </a:lnTo>
                  <a:lnTo>
                    <a:pt x="471172" y="306107"/>
                  </a:lnTo>
                  <a:lnTo>
                    <a:pt x="442541" y="264863"/>
                  </a:lnTo>
                  <a:lnTo>
                    <a:pt x="412872" y="225182"/>
                  </a:lnTo>
                  <a:lnTo>
                    <a:pt x="382230" y="187198"/>
                  </a:lnTo>
                  <a:lnTo>
                    <a:pt x="350680" y="151041"/>
                  </a:lnTo>
                  <a:lnTo>
                    <a:pt x="318202" y="116760"/>
                  </a:lnTo>
                  <a:lnTo>
                    <a:pt x="285120" y="84737"/>
                  </a:lnTo>
                  <a:lnTo>
                    <a:pt x="251241" y="54855"/>
                  </a:lnTo>
                  <a:lnTo>
                    <a:pt x="227360" y="35813"/>
                  </a:lnTo>
                  <a:close/>
                </a:path>
              </a:pathLst>
            </a:custGeom>
            <a:solidFill>
              <a:srgbClr val="EF7E09"/>
            </a:solidFill>
          </p:spPr>
          <p:txBody>
            <a:bodyPr wrap="square" lIns="0" tIns="0" rIns="0" bIns="0" rtlCol="0"/>
            <a:lstStyle/>
            <a:p>
              <a:endParaRPr/>
            </a:p>
          </p:txBody>
        </p:sp>
        <p:pic>
          <p:nvPicPr>
            <p:cNvPr id="23" name="object 23"/>
            <p:cNvPicPr/>
            <p:nvPr/>
          </p:nvPicPr>
          <p:blipFill>
            <a:blip r:embed="rId11" cstate="print"/>
            <a:stretch>
              <a:fillRect/>
            </a:stretch>
          </p:blipFill>
          <p:spPr>
            <a:xfrm>
              <a:off x="8874252" y="2538983"/>
              <a:ext cx="1983486" cy="1765554"/>
            </a:xfrm>
            <a:prstGeom prst="rect">
              <a:avLst/>
            </a:prstGeom>
          </p:spPr>
        </p:pic>
        <p:sp>
          <p:nvSpPr>
            <p:cNvPr id="24" name="object 24"/>
            <p:cNvSpPr/>
            <p:nvPr/>
          </p:nvSpPr>
          <p:spPr>
            <a:xfrm>
              <a:off x="8962774" y="2627375"/>
              <a:ext cx="1814195" cy="1595755"/>
            </a:xfrm>
            <a:custGeom>
              <a:avLst/>
              <a:gdLst/>
              <a:ahLst/>
              <a:cxnLst/>
              <a:rect l="l" t="t" r="r" b="b"/>
              <a:pathLst>
                <a:path w="1814195" h="1595754">
                  <a:moveTo>
                    <a:pt x="177796" y="65150"/>
                  </a:moveTo>
                  <a:lnTo>
                    <a:pt x="133648" y="71500"/>
                  </a:lnTo>
                  <a:lnTo>
                    <a:pt x="93595" y="90424"/>
                  </a:lnTo>
                  <a:lnTo>
                    <a:pt x="60818" y="119533"/>
                  </a:lnTo>
                  <a:lnTo>
                    <a:pt x="34771" y="158219"/>
                  </a:lnTo>
                  <a:lnTo>
                    <a:pt x="15752" y="205757"/>
                  </a:lnTo>
                  <a:lnTo>
                    <a:pt x="4061" y="261420"/>
                  </a:lnTo>
                  <a:lnTo>
                    <a:pt x="0" y="324612"/>
                  </a:lnTo>
                  <a:lnTo>
                    <a:pt x="968" y="359467"/>
                  </a:lnTo>
                  <a:lnTo>
                    <a:pt x="9247" y="432052"/>
                  </a:lnTo>
                  <a:lnTo>
                    <a:pt x="17522" y="473710"/>
                  </a:lnTo>
                  <a:lnTo>
                    <a:pt x="1687064" y="1594866"/>
                  </a:lnTo>
                  <a:lnTo>
                    <a:pt x="1689477" y="1595628"/>
                  </a:lnTo>
                  <a:lnTo>
                    <a:pt x="1695700" y="1595628"/>
                  </a:lnTo>
                  <a:lnTo>
                    <a:pt x="1699256" y="1593977"/>
                  </a:lnTo>
                  <a:lnTo>
                    <a:pt x="1702050" y="1590929"/>
                  </a:lnTo>
                  <a:lnTo>
                    <a:pt x="1727459" y="1558036"/>
                  </a:lnTo>
                  <a:lnTo>
                    <a:pt x="1689477" y="1558036"/>
                  </a:lnTo>
                  <a:lnTo>
                    <a:pt x="42922" y="454406"/>
                  </a:lnTo>
                  <a:lnTo>
                    <a:pt x="36663" y="420874"/>
                  </a:lnTo>
                  <a:lnTo>
                    <a:pt x="32190" y="387985"/>
                  </a:lnTo>
                  <a:lnTo>
                    <a:pt x="29527" y="355857"/>
                  </a:lnTo>
                  <a:lnTo>
                    <a:pt x="28698" y="324612"/>
                  </a:lnTo>
                  <a:lnTo>
                    <a:pt x="32148" y="268713"/>
                  </a:lnTo>
                  <a:lnTo>
                    <a:pt x="42036" y="219563"/>
                  </a:lnTo>
                  <a:lnTo>
                    <a:pt x="58123" y="177814"/>
                  </a:lnTo>
                  <a:lnTo>
                    <a:pt x="80173" y="144117"/>
                  </a:lnTo>
                  <a:lnTo>
                    <a:pt x="123932" y="110124"/>
                  </a:lnTo>
                  <a:lnTo>
                    <a:pt x="177796" y="98551"/>
                  </a:lnTo>
                  <a:lnTo>
                    <a:pt x="290242" y="98551"/>
                  </a:lnTo>
                  <a:lnTo>
                    <a:pt x="280773" y="92958"/>
                  </a:lnTo>
                  <a:lnTo>
                    <a:pt x="245265" y="77549"/>
                  </a:lnTo>
                  <a:lnTo>
                    <a:pt x="210852" y="68260"/>
                  </a:lnTo>
                  <a:lnTo>
                    <a:pt x="177796" y="65150"/>
                  </a:lnTo>
                  <a:close/>
                </a:path>
                <a:path w="1814195" h="1595754">
                  <a:moveTo>
                    <a:pt x="1154053" y="43561"/>
                  </a:moveTo>
                  <a:lnTo>
                    <a:pt x="1004820" y="43561"/>
                  </a:lnTo>
                  <a:lnTo>
                    <a:pt x="1049521" y="46977"/>
                  </a:lnTo>
                  <a:lnTo>
                    <a:pt x="1096124" y="57240"/>
                  </a:lnTo>
                  <a:lnTo>
                    <a:pt x="1144367" y="74367"/>
                  </a:lnTo>
                  <a:lnTo>
                    <a:pt x="1193987" y="98376"/>
                  </a:lnTo>
                  <a:lnTo>
                    <a:pt x="1244723" y="129286"/>
                  </a:lnTo>
                  <a:lnTo>
                    <a:pt x="1278957" y="153663"/>
                  </a:lnTo>
                  <a:lnTo>
                    <a:pt x="1312627" y="180461"/>
                  </a:lnTo>
                  <a:lnTo>
                    <a:pt x="1345669" y="209553"/>
                  </a:lnTo>
                  <a:lnTo>
                    <a:pt x="1378019" y="240810"/>
                  </a:lnTo>
                  <a:lnTo>
                    <a:pt x="1409612" y="274103"/>
                  </a:lnTo>
                  <a:lnTo>
                    <a:pt x="1440386" y="309304"/>
                  </a:lnTo>
                  <a:lnTo>
                    <a:pt x="1470276" y="346285"/>
                  </a:lnTo>
                  <a:lnTo>
                    <a:pt x="1499219" y="384917"/>
                  </a:lnTo>
                  <a:lnTo>
                    <a:pt x="1527151" y="425073"/>
                  </a:lnTo>
                  <a:lnTo>
                    <a:pt x="1554007" y="466623"/>
                  </a:lnTo>
                  <a:lnTo>
                    <a:pt x="1579724" y="509440"/>
                  </a:lnTo>
                  <a:lnTo>
                    <a:pt x="1604238" y="553395"/>
                  </a:lnTo>
                  <a:lnTo>
                    <a:pt x="1627485" y="598360"/>
                  </a:lnTo>
                  <a:lnTo>
                    <a:pt x="1649402" y="644206"/>
                  </a:lnTo>
                  <a:lnTo>
                    <a:pt x="1669924" y="690806"/>
                  </a:lnTo>
                  <a:lnTo>
                    <a:pt x="1688987" y="738030"/>
                  </a:lnTo>
                  <a:lnTo>
                    <a:pt x="1706529" y="785751"/>
                  </a:lnTo>
                  <a:lnTo>
                    <a:pt x="1722484" y="833840"/>
                  </a:lnTo>
                  <a:lnTo>
                    <a:pt x="1736789" y="882168"/>
                  </a:lnTo>
                  <a:lnTo>
                    <a:pt x="1749381" y="930609"/>
                  </a:lnTo>
                  <a:lnTo>
                    <a:pt x="1760194" y="979032"/>
                  </a:lnTo>
                  <a:lnTo>
                    <a:pt x="1769166" y="1027310"/>
                  </a:lnTo>
                  <a:lnTo>
                    <a:pt x="1776233" y="1075315"/>
                  </a:lnTo>
                  <a:lnTo>
                    <a:pt x="1781331" y="1122918"/>
                  </a:lnTo>
                  <a:lnTo>
                    <a:pt x="1784395" y="1169991"/>
                  </a:lnTo>
                  <a:lnTo>
                    <a:pt x="1785362" y="1216406"/>
                  </a:lnTo>
                  <a:lnTo>
                    <a:pt x="1783203" y="1277564"/>
                  </a:lnTo>
                  <a:lnTo>
                    <a:pt x="1777094" y="1334952"/>
                  </a:lnTo>
                  <a:lnTo>
                    <a:pt x="1767097" y="1388362"/>
                  </a:lnTo>
                  <a:lnTo>
                    <a:pt x="1753275" y="1437584"/>
                  </a:lnTo>
                  <a:lnTo>
                    <a:pt x="1735689" y="1482409"/>
                  </a:lnTo>
                  <a:lnTo>
                    <a:pt x="1714403" y="1522630"/>
                  </a:lnTo>
                  <a:lnTo>
                    <a:pt x="1689477" y="1558036"/>
                  </a:lnTo>
                  <a:lnTo>
                    <a:pt x="1727459" y="1558036"/>
                  </a:lnTo>
                  <a:lnTo>
                    <a:pt x="1750179" y="1520233"/>
                  </a:lnTo>
                  <a:lnTo>
                    <a:pt x="1769331" y="1478758"/>
                  </a:lnTo>
                  <a:lnTo>
                    <a:pt x="1785140" y="1433417"/>
                  </a:lnTo>
                  <a:lnTo>
                    <a:pt x="1797555" y="1384372"/>
                  </a:lnTo>
                  <a:lnTo>
                    <a:pt x="1806527" y="1331789"/>
                  </a:lnTo>
                  <a:lnTo>
                    <a:pt x="1812005" y="1275830"/>
                  </a:lnTo>
                  <a:lnTo>
                    <a:pt x="1813937" y="1216660"/>
                  </a:lnTo>
                  <a:lnTo>
                    <a:pt x="1812956" y="1169005"/>
                  </a:lnTo>
                  <a:lnTo>
                    <a:pt x="1809822" y="1120674"/>
                  </a:lnTo>
                  <a:lnTo>
                    <a:pt x="1804601" y="1071800"/>
                  </a:lnTo>
                  <a:lnTo>
                    <a:pt x="1797358" y="1022514"/>
                  </a:lnTo>
                  <a:lnTo>
                    <a:pt x="1788158" y="972947"/>
                  </a:lnTo>
                  <a:lnTo>
                    <a:pt x="1777068" y="923232"/>
                  </a:lnTo>
                  <a:lnTo>
                    <a:pt x="1764153" y="873500"/>
                  </a:lnTo>
                  <a:lnTo>
                    <a:pt x="1749477" y="823882"/>
                  </a:lnTo>
                  <a:lnTo>
                    <a:pt x="1733108" y="774510"/>
                  </a:lnTo>
                  <a:lnTo>
                    <a:pt x="1715109" y="725517"/>
                  </a:lnTo>
                  <a:lnTo>
                    <a:pt x="1695547" y="677033"/>
                  </a:lnTo>
                  <a:lnTo>
                    <a:pt x="1674488" y="629190"/>
                  </a:lnTo>
                  <a:lnTo>
                    <a:pt x="1651996" y="582120"/>
                  </a:lnTo>
                  <a:lnTo>
                    <a:pt x="1628138" y="535955"/>
                  </a:lnTo>
                  <a:lnTo>
                    <a:pt x="1602978" y="490826"/>
                  </a:lnTo>
                  <a:lnTo>
                    <a:pt x="1576582" y="446864"/>
                  </a:lnTo>
                  <a:lnTo>
                    <a:pt x="1549017" y="404203"/>
                  </a:lnTo>
                  <a:lnTo>
                    <a:pt x="1520346" y="362973"/>
                  </a:lnTo>
                  <a:lnTo>
                    <a:pt x="1490637" y="323305"/>
                  </a:lnTo>
                  <a:lnTo>
                    <a:pt x="1459953" y="285333"/>
                  </a:lnTo>
                  <a:lnTo>
                    <a:pt x="1428362" y="249186"/>
                  </a:lnTo>
                  <a:lnTo>
                    <a:pt x="1395927" y="214998"/>
                  </a:lnTo>
                  <a:lnTo>
                    <a:pt x="1362716" y="182899"/>
                  </a:lnTo>
                  <a:lnTo>
                    <a:pt x="1328793" y="153021"/>
                  </a:lnTo>
                  <a:lnTo>
                    <a:pt x="1294224" y="125497"/>
                  </a:lnTo>
                  <a:lnTo>
                    <a:pt x="1259074" y="100457"/>
                  </a:lnTo>
                  <a:lnTo>
                    <a:pt x="1206094" y="68387"/>
                  </a:lnTo>
                  <a:lnTo>
                    <a:pt x="1154053" y="43561"/>
                  </a:lnTo>
                  <a:close/>
                </a:path>
                <a:path w="1814195" h="1595754">
                  <a:moveTo>
                    <a:pt x="647948" y="33274"/>
                  </a:moveTo>
                  <a:lnTo>
                    <a:pt x="521204" y="33274"/>
                  </a:lnTo>
                  <a:lnTo>
                    <a:pt x="560205" y="37004"/>
                  </a:lnTo>
                  <a:lnTo>
                    <a:pt x="600992" y="48164"/>
                  </a:lnTo>
                  <a:lnTo>
                    <a:pt x="643315" y="66742"/>
                  </a:lnTo>
                  <a:lnTo>
                    <a:pt x="686685" y="92583"/>
                  </a:lnTo>
                  <a:lnTo>
                    <a:pt x="731246" y="125841"/>
                  </a:lnTo>
                  <a:lnTo>
                    <a:pt x="773045" y="163575"/>
                  </a:lnTo>
                  <a:lnTo>
                    <a:pt x="775712" y="166243"/>
                  </a:lnTo>
                  <a:lnTo>
                    <a:pt x="779014" y="167639"/>
                  </a:lnTo>
                  <a:lnTo>
                    <a:pt x="786507" y="167639"/>
                  </a:lnTo>
                  <a:lnTo>
                    <a:pt x="790698" y="165353"/>
                  </a:lnTo>
                  <a:lnTo>
                    <a:pt x="793619" y="161162"/>
                  </a:lnTo>
                  <a:lnTo>
                    <a:pt x="820543" y="127508"/>
                  </a:lnTo>
                  <a:lnTo>
                    <a:pt x="780284" y="127508"/>
                  </a:lnTo>
                  <a:lnTo>
                    <a:pt x="761193" y="110124"/>
                  </a:lnTo>
                  <a:lnTo>
                    <a:pt x="741755" y="93821"/>
                  </a:lnTo>
                  <a:lnTo>
                    <a:pt x="721652" y="78323"/>
                  </a:lnTo>
                  <a:lnTo>
                    <a:pt x="701036" y="63753"/>
                  </a:lnTo>
                  <a:lnTo>
                    <a:pt x="654109" y="35950"/>
                  </a:lnTo>
                  <a:lnTo>
                    <a:pt x="647948" y="33274"/>
                  </a:lnTo>
                  <a:close/>
                </a:path>
                <a:path w="1814195" h="1595754">
                  <a:moveTo>
                    <a:pt x="290242" y="98551"/>
                  </a:moveTo>
                  <a:lnTo>
                    <a:pt x="177796" y="98551"/>
                  </a:lnTo>
                  <a:lnTo>
                    <a:pt x="207109" y="101357"/>
                  </a:lnTo>
                  <a:lnTo>
                    <a:pt x="237899" y="109759"/>
                  </a:lnTo>
                  <a:lnTo>
                    <a:pt x="302764" y="143256"/>
                  </a:lnTo>
                  <a:lnTo>
                    <a:pt x="333371" y="166115"/>
                  </a:lnTo>
                  <a:lnTo>
                    <a:pt x="336165" y="167132"/>
                  </a:lnTo>
                  <a:lnTo>
                    <a:pt x="340229" y="167132"/>
                  </a:lnTo>
                  <a:lnTo>
                    <a:pt x="341499" y="166877"/>
                  </a:lnTo>
                  <a:lnTo>
                    <a:pt x="342642" y="166497"/>
                  </a:lnTo>
                  <a:lnTo>
                    <a:pt x="346833" y="165353"/>
                  </a:lnTo>
                  <a:lnTo>
                    <a:pt x="350135" y="162178"/>
                  </a:lnTo>
                  <a:lnTo>
                    <a:pt x="352040" y="157734"/>
                  </a:lnTo>
                  <a:lnTo>
                    <a:pt x="368380" y="126364"/>
                  </a:lnTo>
                  <a:lnTo>
                    <a:pt x="333879" y="126364"/>
                  </a:lnTo>
                  <a:lnTo>
                    <a:pt x="328418" y="122300"/>
                  </a:lnTo>
                  <a:lnTo>
                    <a:pt x="322703" y="118363"/>
                  </a:lnTo>
                  <a:lnTo>
                    <a:pt x="317115" y="114426"/>
                  </a:lnTo>
                  <a:lnTo>
                    <a:pt x="290242" y="98551"/>
                  </a:lnTo>
                  <a:close/>
                </a:path>
                <a:path w="1814195" h="1595754">
                  <a:moveTo>
                    <a:pt x="1005328" y="11557"/>
                  </a:moveTo>
                  <a:lnTo>
                    <a:pt x="952845" y="16227"/>
                  </a:lnTo>
                  <a:lnTo>
                    <a:pt x="903618" y="30206"/>
                  </a:lnTo>
                  <a:lnTo>
                    <a:pt x="858128" y="53445"/>
                  </a:lnTo>
                  <a:lnTo>
                    <a:pt x="816856" y="85895"/>
                  </a:lnTo>
                  <a:lnTo>
                    <a:pt x="780284" y="127508"/>
                  </a:lnTo>
                  <a:lnTo>
                    <a:pt x="820543" y="127508"/>
                  </a:lnTo>
                  <a:lnTo>
                    <a:pt x="827398" y="118940"/>
                  </a:lnTo>
                  <a:lnTo>
                    <a:pt x="865822" y="86025"/>
                  </a:lnTo>
                  <a:lnTo>
                    <a:pt x="908477" y="62462"/>
                  </a:lnTo>
                  <a:lnTo>
                    <a:pt x="954948" y="48293"/>
                  </a:lnTo>
                  <a:lnTo>
                    <a:pt x="1004820" y="43561"/>
                  </a:lnTo>
                  <a:lnTo>
                    <a:pt x="1154053" y="43561"/>
                  </a:lnTo>
                  <a:lnTo>
                    <a:pt x="1153900" y="43487"/>
                  </a:lnTo>
                  <a:lnTo>
                    <a:pt x="1102821" y="25732"/>
                  </a:lnTo>
                  <a:lnTo>
                    <a:pt x="1053188" y="15096"/>
                  </a:lnTo>
                  <a:lnTo>
                    <a:pt x="1005328" y="11557"/>
                  </a:lnTo>
                  <a:close/>
                </a:path>
                <a:path w="1814195" h="1595754">
                  <a:moveTo>
                    <a:pt x="520950" y="0"/>
                  </a:moveTo>
                  <a:lnTo>
                    <a:pt x="470551" y="6268"/>
                  </a:lnTo>
                  <a:lnTo>
                    <a:pt x="418032" y="28763"/>
                  </a:lnTo>
                  <a:lnTo>
                    <a:pt x="385536" y="54054"/>
                  </a:lnTo>
                  <a:lnTo>
                    <a:pt x="357374" y="86703"/>
                  </a:lnTo>
                  <a:lnTo>
                    <a:pt x="333879" y="126364"/>
                  </a:lnTo>
                  <a:lnTo>
                    <a:pt x="368380" y="126364"/>
                  </a:lnTo>
                  <a:lnTo>
                    <a:pt x="372882" y="117723"/>
                  </a:lnTo>
                  <a:lnTo>
                    <a:pt x="398570" y="85010"/>
                  </a:lnTo>
                  <a:lnTo>
                    <a:pt x="428710" y="59989"/>
                  </a:lnTo>
                  <a:lnTo>
                    <a:pt x="462911" y="43052"/>
                  </a:lnTo>
                  <a:lnTo>
                    <a:pt x="506113" y="33873"/>
                  </a:lnTo>
                  <a:lnTo>
                    <a:pt x="521204" y="33274"/>
                  </a:lnTo>
                  <a:lnTo>
                    <a:pt x="647948" y="33274"/>
                  </a:lnTo>
                  <a:lnTo>
                    <a:pt x="608231" y="16017"/>
                  </a:lnTo>
                  <a:lnTo>
                    <a:pt x="563733" y="4014"/>
                  </a:lnTo>
                  <a:lnTo>
                    <a:pt x="520950" y="0"/>
                  </a:lnTo>
                  <a:close/>
                </a:path>
              </a:pathLst>
            </a:custGeom>
            <a:solidFill>
              <a:srgbClr val="EF7E09"/>
            </a:solid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18" y="991361"/>
            <a:ext cx="127000" cy="504190"/>
          </a:xfrm>
          <a:custGeom>
            <a:avLst/>
            <a:gdLst/>
            <a:ahLst/>
            <a:cxnLst/>
            <a:rect l="l" t="t" r="r" b="b"/>
            <a:pathLst>
              <a:path w="127000" h="504190">
                <a:moveTo>
                  <a:pt x="0" y="504063"/>
                </a:moveTo>
                <a:lnTo>
                  <a:pt x="127001" y="504063"/>
                </a:lnTo>
                <a:lnTo>
                  <a:pt x="127001" y="0"/>
                </a:lnTo>
                <a:lnTo>
                  <a:pt x="0" y="0"/>
                </a:lnTo>
                <a:lnTo>
                  <a:pt x="0" y="504063"/>
                </a:lnTo>
                <a:close/>
              </a:path>
            </a:pathLst>
          </a:custGeom>
          <a:solidFill>
            <a:srgbClr val="1B577B"/>
          </a:solidFill>
        </p:spPr>
        <p:txBody>
          <a:bodyPr wrap="square" lIns="0" tIns="0" rIns="0" bIns="0" rtlCol="0"/>
          <a:lstStyle/>
          <a:p>
            <a:endParaRPr/>
          </a:p>
        </p:txBody>
      </p:sp>
      <p:sp>
        <p:nvSpPr>
          <p:cNvPr id="3" name="object 3"/>
          <p:cNvSpPr txBox="1">
            <a:spLocks noGrp="1"/>
          </p:cNvSpPr>
          <p:nvPr>
            <p:ph type="title"/>
          </p:nvPr>
        </p:nvSpPr>
        <p:spPr>
          <a:xfrm>
            <a:off x="764540" y="974216"/>
            <a:ext cx="3401060" cy="482600"/>
          </a:xfrm>
          <a:prstGeom prst="rect">
            <a:avLst/>
          </a:prstGeom>
        </p:spPr>
        <p:txBody>
          <a:bodyPr vert="horz" wrap="square" lIns="0" tIns="12700" rIns="0" bIns="0" rtlCol="0">
            <a:spAutoFit/>
          </a:bodyPr>
          <a:lstStyle/>
          <a:p>
            <a:pPr marL="12700">
              <a:lnSpc>
                <a:spcPct val="100000"/>
              </a:lnSpc>
              <a:spcBef>
                <a:spcPts val="100"/>
              </a:spcBef>
            </a:pPr>
            <a:r>
              <a:rPr sz="3000" b="0" spc="-5" dirty="0">
                <a:latin typeface="Corbel"/>
                <a:cs typeface="Corbel"/>
              </a:rPr>
              <a:t>PR</a:t>
            </a:r>
            <a:r>
              <a:rPr sz="3000" b="0" spc="-75" dirty="0">
                <a:latin typeface="Corbel"/>
                <a:cs typeface="Corbel"/>
              </a:rPr>
              <a:t>O</a:t>
            </a:r>
            <a:r>
              <a:rPr sz="3000" b="0" dirty="0">
                <a:latin typeface="Corbel"/>
                <a:cs typeface="Corbel"/>
              </a:rPr>
              <a:t>JECT</a:t>
            </a:r>
            <a:r>
              <a:rPr sz="3000" b="0" spc="-140" dirty="0">
                <a:latin typeface="Corbel"/>
                <a:cs typeface="Corbel"/>
              </a:rPr>
              <a:t> </a:t>
            </a:r>
            <a:r>
              <a:rPr sz="3000" b="0" spc="-20" dirty="0">
                <a:latin typeface="Corbel"/>
                <a:cs typeface="Corbel"/>
              </a:rPr>
              <a:t>O</a:t>
            </a:r>
            <a:r>
              <a:rPr sz="3000" b="0" dirty="0">
                <a:latin typeface="Corbel"/>
                <a:cs typeface="Corbel"/>
              </a:rPr>
              <a:t>VER</a:t>
            </a:r>
            <a:r>
              <a:rPr sz="3000" b="0" spc="5" dirty="0">
                <a:latin typeface="Corbel"/>
                <a:cs typeface="Corbel"/>
              </a:rPr>
              <a:t>V</a:t>
            </a:r>
            <a:r>
              <a:rPr sz="3000" b="0" dirty="0">
                <a:latin typeface="Corbel"/>
                <a:cs typeface="Corbel"/>
              </a:rPr>
              <a:t>IEW</a:t>
            </a:r>
            <a:endParaRPr sz="3000">
              <a:latin typeface="Corbel"/>
              <a:cs typeface="Corbel"/>
            </a:endParaRPr>
          </a:p>
        </p:txBody>
      </p:sp>
      <p:sp>
        <p:nvSpPr>
          <p:cNvPr id="4" name="object 4"/>
          <p:cNvSpPr txBox="1"/>
          <p:nvPr/>
        </p:nvSpPr>
        <p:spPr>
          <a:xfrm>
            <a:off x="764540" y="1905000"/>
            <a:ext cx="7388860" cy="5109732"/>
          </a:xfrm>
          <a:prstGeom prst="rect">
            <a:avLst/>
          </a:prstGeom>
        </p:spPr>
        <p:txBody>
          <a:bodyPr vert="horz" wrap="square" lIns="0" tIns="12700" rIns="0" bIns="0" rtlCol="0">
            <a:spAutoFit/>
          </a:bodyPr>
          <a:lstStyle/>
          <a:p>
            <a:pPr marL="12700" marR="5080">
              <a:lnSpc>
                <a:spcPct val="150000"/>
              </a:lnSpc>
              <a:spcBef>
                <a:spcPts val="100"/>
              </a:spcBef>
            </a:pPr>
            <a:r>
              <a:rPr sz="1800" spc="-5" dirty="0">
                <a:solidFill>
                  <a:srgbClr val="FFFFFF"/>
                </a:solidFill>
                <a:latin typeface="Corbel"/>
                <a:cs typeface="Corbel"/>
              </a:rPr>
              <a:t>As</a:t>
            </a:r>
            <a:r>
              <a:rPr sz="1800" spc="-20" dirty="0">
                <a:solidFill>
                  <a:srgbClr val="FFFFFF"/>
                </a:solidFill>
                <a:latin typeface="Corbel"/>
                <a:cs typeface="Corbel"/>
              </a:rPr>
              <a:t> </a:t>
            </a:r>
            <a:r>
              <a:rPr sz="1800" dirty="0">
                <a:solidFill>
                  <a:srgbClr val="FFFFFF"/>
                </a:solidFill>
                <a:latin typeface="Corbel"/>
                <a:cs typeface="Corbel"/>
              </a:rPr>
              <a:t>we</a:t>
            </a:r>
            <a:r>
              <a:rPr sz="1800" spc="10" dirty="0">
                <a:solidFill>
                  <a:srgbClr val="FFFFFF"/>
                </a:solidFill>
                <a:latin typeface="Corbel"/>
                <a:cs typeface="Corbel"/>
              </a:rPr>
              <a:t> </a:t>
            </a:r>
            <a:r>
              <a:rPr sz="1800" spc="-15" dirty="0">
                <a:solidFill>
                  <a:srgbClr val="FFFFFF"/>
                </a:solidFill>
                <a:latin typeface="Corbel"/>
                <a:cs typeface="Corbel"/>
              </a:rPr>
              <a:t>take</a:t>
            </a:r>
            <a:r>
              <a:rPr sz="1800" spc="10" dirty="0">
                <a:solidFill>
                  <a:srgbClr val="FFFFFF"/>
                </a:solidFill>
                <a:latin typeface="Corbel"/>
                <a:cs typeface="Corbel"/>
              </a:rPr>
              <a:t> </a:t>
            </a:r>
            <a:r>
              <a:rPr sz="1800" spc="-5" dirty="0">
                <a:solidFill>
                  <a:srgbClr val="FFFFFF"/>
                </a:solidFill>
                <a:latin typeface="Corbel"/>
                <a:cs typeface="Corbel"/>
              </a:rPr>
              <a:t>an</a:t>
            </a:r>
            <a:r>
              <a:rPr sz="1800" spc="5" dirty="0">
                <a:solidFill>
                  <a:srgbClr val="FFFFFF"/>
                </a:solidFill>
                <a:latin typeface="Corbel"/>
                <a:cs typeface="Corbel"/>
              </a:rPr>
              <a:t> </a:t>
            </a:r>
            <a:r>
              <a:rPr sz="1800" spc="-5" dirty="0">
                <a:solidFill>
                  <a:srgbClr val="FFFFFF"/>
                </a:solidFill>
                <a:latin typeface="Corbel"/>
                <a:cs typeface="Corbel"/>
              </a:rPr>
              <a:t>example</a:t>
            </a:r>
            <a:r>
              <a:rPr sz="1800" spc="10" dirty="0">
                <a:solidFill>
                  <a:srgbClr val="FFFFFF"/>
                </a:solidFill>
                <a:latin typeface="Corbel"/>
                <a:cs typeface="Corbel"/>
              </a:rPr>
              <a:t> </a:t>
            </a:r>
            <a:r>
              <a:rPr sz="1800" dirty="0">
                <a:solidFill>
                  <a:srgbClr val="FFFFFF"/>
                </a:solidFill>
                <a:latin typeface="Corbel"/>
                <a:cs typeface="Corbel"/>
              </a:rPr>
              <a:t>most</a:t>
            </a:r>
            <a:r>
              <a:rPr sz="1800" spc="-5" dirty="0">
                <a:solidFill>
                  <a:srgbClr val="FFFFFF"/>
                </a:solidFill>
                <a:latin typeface="Corbel"/>
                <a:cs typeface="Corbel"/>
              </a:rPr>
              <a:t> of </a:t>
            </a:r>
            <a:r>
              <a:rPr sz="1800" dirty="0">
                <a:solidFill>
                  <a:srgbClr val="FFFFFF"/>
                </a:solidFill>
                <a:latin typeface="Corbel"/>
                <a:cs typeface="Corbel"/>
              </a:rPr>
              <a:t>the</a:t>
            </a:r>
            <a:r>
              <a:rPr sz="1800" spc="15" dirty="0">
                <a:solidFill>
                  <a:srgbClr val="FFFFFF"/>
                </a:solidFill>
                <a:latin typeface="Corbel"/>
                <a:cs typeface="Corbel"/>
              </a:rPr>
              <a:t> </a:t>
            </a:r>
            <a:r>
              <a:rPr lang="en-US" sz="1800" spc="-5" dirty="0">
                <a:solidFill>
                  <a:srgbClr val="FFFFFF"/>
                </a:solidFill>
                <a:latin typeface="Corbel"/>
                <a:cs typeface="Corbel"/>
              </a:rPr>
              <a:t>business</a:t>
            </a:r>
            <a:r>
              <a:rPr sz="1800" spc="-15" dirty="0">
                <a:solidFill>
                  <a:srgbClr val="FFFFFF"/>
                </a:solidFill>
                <a:latin typeface="Corbel"/>
                <a:cs typeface="Corbel"/>
              </a:rPr>
              <a:t> </a:t>
            </a:r>
            <a:r>
              <a:rPr sz="1800" spc="-5" dirty="0">
                <a:solidFill>
                  <a:srgbClr val="FFFFFF"/>
                </a:solidFill>
                <a:latin typeface="Corbel"/>
                <a:cs typeface="Corbel"/>
              </a:rPr>
              <a:t>or organizations </a:t>
            </a:r>
            <a:r>
              <a:rPr sz="1800" dirty="0">
                <a:solidFill>
                  <a:srgbClr val="FFFFFF"/>
                </a:solidFill>
                <a:latin typeface="Corbel"/>
                <a:cs typeface="Corbel"/>
              </a:rPr>
              <a:t>want</a:t>
            </a:r>
            <a:r>
              <a:rPr sz="1800" spc="15" dirty="0">
                <a:solidFill>
                  <a:srgbClr val="FFFFFF"/>
                </a:solidFill>
                <a:latin typeface="Corbel"/>
                <a:cs typeface="Corbel"/>
              </a:rPr>
              <a:t> </a:t>
            </a:r>
            <a:r>
              <a:rPr sz="1800" dirty="0">
                <a:solidFill>
                  <a:srgbClr val="FFFFFF"/>
                </a:solidFill>
                <a:latin typeface="Corbel"/>
                <a:cs typeface="Corbel"/>
              </a:rPr>
              <a:t>a </a:t>
            </a:r>
            <a:r>
              <a:rPr sz="1800" spc="5" dirty="0">
                <a:solidFill>
                  <a:srgbClr val="FFFFFF"/>
                </a:solidFill>
                <a:latin typeface="Corbel"/>
                <a:cs typeface="Corbel"/>
              </a:rPr>
              <a:t> </a:t>
            </a:r>
            <a:r>
              <a:rPr sz="1800" spc="-5" dirty="0">
                <a:solidFill>
                  <a:srgbClr val="FFFFFF"/>
                </a:solidFill>
                <a:latin typeface="Corbel"/>
                <a:cs typeface="Corbel"/>
              </a:rPr>
              <a:t>system</a:t>
            </a:r>
            <a:r>
              <a:rPr sz="1800" spc="-15" dirty="0">
                <a:solidFill>
                  <a:srgbClr val="FFFFFF"/>
                </a:solidFill>
                <a:latin typeface="Corbel"/>
                <a:cs typeface="Corbel"/>
              </a:rPr>
              <a:t> </a:t>
            </a:r>
            <a:r>
              <a:rPr sz="1800" spc="-5" dirty="0">
                <a:solidFill>
                  <a:srgbClr val="FFFFFF"/>
                </a:solidFill>
                <a:latin typeface="Corbel"/>
                <a:cs typeface="Corbel"/>
              </a:rPr>
              <a:t>to</a:t>
            </a:r>
            <a:r>
              <a:rPr sz="1800" dirty="0">
                <a:solidFill>
                  <a:srgbClr val="FFFFFF"/>
                </a:solidFill>
                <a:latin typeface="Corbel"/>
                <a:cs typeface="Corbel"/>
              </a:rPr>
              <a:t> </a:t>
            </a:r>
            <a:r>
              <a:rPr lang="en-US" sz="1800" dirty="0">
                <a:solidFill>
                  <a:srgbClr val="FFFFFF"/>
                </a:solidFill>
                <a:latin typeface="Corbel"/>
                <a:cs typeface="Corbel"/>
              </a:rPr>
              <a:t>Analyze </a:t>
            </a:r>
            <a:r>
              <a:rPr sz="1800" spc="-5" dirty="0">
                <a:solidFill>
                  <a:srgbClr val="FFFFFF"/>
                </a:solidFill>
                <a:latin typeface="Corbel"/>
                <a:cs typeface="Corbel"/>
              </a:rPr>
              <a:t>the</a:t>
            </a:r>
            <a:r>
              <a:rPr lang="en-US" sz="1800" spc="-5" dirty="0">
                <a:solidFill>
                  <a:srgbClr val="FFFFFF"/>
                </a:solidFill>
                <a:latin typeface="Corbel"/>
                <a:cs typeface="Corbel"/>
              </a:rPr>
              <a:t> different categories and their sales and profit generated from those categories</a:t>
            </a:r>
            <a:r>
              <a:rPr sz="1800" spc="-10" dirty="0">
                <a:solidFill>
                  <a:srgbClr val="FFFFFF"/>
                </a:solidFill>
                <a:latin typeface="Corbel"/>
                <a:cs typeface="Corbel"/>
              </a:rPr>
              <a:t>.</a:t>
            </a:r>
            <a:r>
              <a:rPr sz="1800" spc="-95" dirty="0">
                <a:solidFill>
                  <a:srgbClr val="FFFFFF"/>
                </a:solidFill>
                <a:latin typeface="Corbel"/>
                <a:cs typeface="Corbel"/>
              </a:rPr>
              <a:t> </a:t>
            </a:r>
            <a:r>
              <a:rPr lang="en-US" spc="-5" dirty="0">
                <a:solidFill>
                  <a:srgbClr val="FFFFFF"/>
                </a:solidFill>
                <a:latin typeface="Corbel"/>
                <a:cs typeface="Corbel"/>
              </a:rPr>
              <a:t>C</a:t>
            </a:r>
            <a:r>
              <a:rPr sz="1800" spc="-5" dirty="0">
                <a:solidFill>
                  <a:srgbClr val="FFFFFF"/>
                </a:solidFill>
                <a:latin typeface="Corbel"/>
                <a:cs typeface="Corbel"/>
              </a:rPr>
              <a:t>orrect </a:t>
            </a:r>
            <a:r>
              <a:rPr lang="en-US" sz="1800" spc="-5" dirty="0">
                <a:solidFill>
                  <a:srgbClr val="FFFFFF"/>
                </a:solidFill>
                <a:latin typeface="Corbel"/>
                <a:cs typeface="Corbel"/>
              </a:rPr>
              <a:t> Data and Features </a:t>
            </a:r>
            <a:r>
              <a:rPr sz="1800" dirty="0">
                <a:solidFill>
                  <a:srgbClr val="FFFFFF"/>
                </a:solidFill>
                <a:latin typeface="Corbel"/>
                <a:cs typeface="Corbel"/>
              </a:rPr>
              <a:t>is</a:t>
            </a:r>
            <a:r>
              <a:rPr sz="1800" spc="-15" dirty="0">
                <a:solidFill>
                  <a:srgbClr val="FFFFFF"/>
                </a:solidFill>
                <a:latin typeface="Corbel"/>
                <a:cs typeface="Corbel"/>
              </a:rPr>
              <a:t> </a:t>
            </a:r>
            <a:r>
              <a:rPr sz="1800" dirty="0">
                <a:solidFill>
                  <a:srgbClr val="FFFFFF"/>
                </a:solidFill>
                <a:latin typeface="Corbel"/>
                <a:cs typeface="Corbel"/>
              </a:rPr>
              <a:t>very</a:t>
            </a:r>
            <a:r>
              <a:rPr sz="1800" spc="5" dirty="0">
                <a:solidFill>
                  <a:srgbClr val="FFFFFF"/>
                </a:solidFill>
                <a:latin typeface="Corbel"/>
                <a:cs typeface="Corbel"/>
              </a:rPr>
              <a:t> </a:t>
            </a:r>
            <a:r>
              <a:rPr sz="1800" spc="-5" dirty="0">
                <a:solidFill>
                  <a:srgbClr val="FFFFFF"/>
                </a:solidFill>
                <a:latin typeface="Corbel"/>
                <a:cs typeface="Corbel"/>
              </a:rPr>
              <a:t>important </a:t>
            </a:r>
            <a:r>
              <a:rPr sz="1800" dirty="0">
                <a:solidFill>
                  <a:srgbClr val="FFFFFF"/>
                </a:solidFill>
                <a:latin typeface="Corbel"/>
                <a:cs typeface="Corbel"/>
              </a:rPr>
              <a:t>for</a:t>
            </a:r>
            <a:r>
              <a:rPr sz="1800" spc="-5" dirty="0">
                <a:solidFill>
                  <a:srgbClr val="FFFFFF"/>
                </a:solidFill>
                <a:latin typeface="Corbel"/>
                <a:cs typeface="Corbel"/>
              </a:rPr>
              <a:t> </a:t>
            </a:r>
            <a:r>
              <a:rPr lang="en-US" sz="1800" spc="-5" dirty="0">
                <a:solidFill>
                  <a:srgbClr val="FFFFFF"/>
                </a:solidFill>
                <a:latin typeface="Corbel"/>
                <a:cs typeface="Corbel"/>
              </a:rPr>
              <a:t>making Analysis more useful</a:t>
            </a:r>
            <a:r>
              <a:rPr sz="1800" spc="-5" dirty="0">
                <a:solidFill>
                  <a:srgbClr val="FFFFFF"/>
                </a:solidFill>
                <a:latin typeface="Corbel"/>
                <a:cs typeface="Corbel"/>
              </a:rPr>
              <a:t>.</a:t>
            </a:r>
            <a:r>
              <a:rPr sz="1800" spc="-70" dirty="0">
                <a:solidFill>
                  <a:srgbClr val="FFFFFF"/>
                </a:solidFill>
                <a:latin typeface="Corbel"/>
                <a:cs typeface="Corbel"/>
              </a:rPr>
              <a:t> </a:t>
            </a:r>
            <a:r>
              <a:rPr sz="1800" spc="-10" dirty="0">
                <a:solidFill>
                  <a:srgbClr val="FFFFFF"/>
                </a:solidFill>
                <a:latin typeface="Corbel"/>
                <a:cs typeface="Corbel"/>
              </a:rPr>
              <a:t>Generally,</a:t>
            </a:r>
            <a:r>
              <a:rPr sz="1800" spc="5" dirty="0">
                <a:solidFill>
                  <a:srgbClr val="FFFFFF"/>
                </a:solidFill>
                <a:latin typeface="Corbel"/>
                <a:cs typeface="Corbel"/>
              </a:rPr>
              <a:t> </a:t>
            </a:r>
            <a:r>
              <a:rPr sz="1800" dirty="0">
                <a:solidFill>
                  <a:srgbClr val="FFFFFF"/>
                </a:solidFill>
                <a:latin typeface="Corbel"/>
                <a:cs typeface="Corbel"/>
              </a:rPr>
              <a:t>the</a:t>
            </a:r>
            <a:r>
              <a:rPr sz="1800" spc="5" dirty="0">
                <a:solidFill>
                  <a:srgbClr val="FFFFFF"/>
                </a:solidFill>
                <a:latin typeface="Corbel"/>
                <a:cs typeface="Corbel"/>
              </a:rPr>
              <a:t> </a:t>
            </a:r>
            <a:r>
              <a:rPr lang="en-US" sz="1800" spc="5" dirty="0">
                <a:solidFill>
                  <a:srgbClr val="FFFFFF"/>
                </a:solidFill>
                <a:latin typeface="Corbel"/>
                <a:cs typeface="Corbel"/>
              </a:rPr>
              <a:t>Superstor</a:t>
            </a:r>
            <a:r>
              <a:rPr lang="en-US" spc="5" dirty="0">
                <a:solidFill>
                  <a:srgbClr val="FFFFFF"/>
                </a:solidFill>
                <a:latin typeface="Corbel"/>
                <a:cs typeface="Corbel"/>
              </a:rPr>
              <a:t>e Owners uses manually by the checking the bills and check with the entry in their system</a:t>
            </a:r>
            <a:r>
              <a:rPr sz="1800" spc="-5" dirty="0">
                <a:solidFill>
                  <a:srgbClr val="FFFFFF"/>
                </a:solidFill>
                <a:latin typeface="Corbel"/>
                <a:cs typeface="Corbel"/>
              </a:rPr>
              <a:t>.</a:t>
            </a:r>
            <a:r>
              <a:rPr sz="1800" spc="-10" dirty="0">
                <a:solidFill>
                  <a:srgbClr val="FFFFFF"/>
                </a:solidFill>
                <a:latin typeface="Corbel"/>
                <a:cs typeface="Corbel"/>
              </a:rPr>
              <a:t> </a:t>
            </a:r>
            <a:r>
              <a:rPr sz="1800" dirty="0">
                <a:solidFill>
                  <a:srgbClr val="FFFFFF"/>
                </a:solidFill>
                <a:latin typeface="Corbel"/>
                <a:cs typeface="Corbel"/>
              </a:rPr>
              <a:t>In</a:t>
            </a:r>
            <a:r>
              <a:rPr sz="1800" spc="-5" dirty="0">
                <a:solidFill>
                  <a:srgbClr val="FFFFFF"/>
                </a:solidFill>
                <a:latin typeface="Corbel"/>
                <a:cs typeface="Corbel"/>
              </a:rPr>
              <a:t> the </a:t>
            </a:r>
            <a:r>
              <a:rPr sz="1800" dirty="0">
                <a:solidFill>
                  <a:srgbClr val="FFFFFF"/>
                </a:solidFill>
                <a:latin typeface="Corbel"/>
                <a:cs typeface="Corbel"/>
              </a:rPr>
              <a:t> </a:t>
            </a:r>
            <a:r>
              <a:rPr sz="1800" spc="-5" dirty="0">
                <a:solidFill>
                  <a:srgbClr val="FFFFFF"/>
                </a:solidFill>
                <a:latin typeface="Corbel"/>
                <a:cs typeface="Corbel"/>
              </a:rPr>
              <a:t>manual</a:t>
            </a:r>
            <a:r>
              <a:rPr sz="1800" spc="15" dirty="0">
                <a:solidFill>
                  <a:srgbClr val="FFFFFF"/>
                </a:solidFill>
                <a:latin typeface="Corbel"/>
                <a:cs typeface="Corbel"/>
              </a:rPr>
              <a:t> </a:t>
            </a:r>
            <a:r>
              <a:rPr sz="1800" spc="-5" dirty="0">
                <a:solidFill>
                  <a:srgbClr val="FFFFFF"/>
                </a:solidFill>
                <a:latin typeface="Corbel"/>
                <a:cs typeface="Corbel"/>
              </a:rPr>
              <a:t>system</a:t>
            </a:r>
            <a:r>
              <a:rPr sz="1800" spc="-15" dirty="0">
                <a:solidFill>
                  <a:srgbClr val="FFFFFF"/>
                </a:solidFill>
                <a:latin typeface="Corbel"/>
                <a:cs typeface="Corbel"/>
              </a:rPr>
              <a:t> </a:t>
            </a:r>
            <a:r>
              <a:rPr sz="1800" spc="-5" dirty="0">
                <a:solidFill>
                  <a:srgbClr val="FFFFFF"/>
                </a:solidFill>
                <a:latin typeface="Corbel"/>
                <a:cs typeface="Corbel"/>
              </a:rPr>
              <a:t>the</a:t>
            </a:r>
            <a:r>
              <a:rPr sz="1800" spc="5" dirty="0">
                <a:solidFill>
                  <a:srgbClr val="FFFFFF"/>
                </a:solidFill>
                <a:latin typeface="Corbel"/>
                <a:cs typeface="Corbel"/>
              </a:rPr>
              <a:t> </a:t>
            </a:r>
            <a:r>
              <a:rPr lang="en-US" sz="1800" spc="5" dirty="0">
                <a:solidFill>
                  <a:srgbClr val="FFFFFF"/>
                </a:solidFill>
                <a:latin typeface="Corbel"/>
                <a:cs typeface="Corbel"/>
              </a:rPr>
              <a:t>owner </a:t>
            </a:r>
            <a:r>
              <a:rPr sz="1800" spc="-5" dirty="0">
                <a:solidFill>
                  <a:srgbClr val="FFFFFF"/>
                </a:solidFill>
                <a:latin typeface="Corbel"/>
                <a:cs typeface="Corbel"/>
              </a:rPr>
              <a:t>barely</a:t>
            </a:r>
            <a:r>
              <a:rPr sz="1800" spc="5" dirty="0">
                <a:solidFill>
                  <a:srgbClr val="FFFFFF"/>
                </a:solidFill>
                <a:latin typeface="Corbel"/>
                <a:cs typeface="Corbel"/>
              </a:rPr>
              <a:t> </a:t>
            </a:r>
            <a:r>
              <a:rPr lang="en-US" sz="1800" spc="5" dirty="0">
                <a:solidFill>
                  <a:srgbClr val="FFFFFF"/>
                </a:solidFill>
                <a:latin typeface="Corbel"/>
                <a:cs typeface="Corbel"/>
              </a:rPr>
              <a:t>gets </a:t>
            </a:r>
            <a:r>
              <a:rPr sz="1800" spc="-5" dirty="0">
                <a:solidFill>
                  <a:srgbClr val="FFFFFF"/>
                </a:solidFill>
                <a:latin typeface="Corbel"/>
                <a:cs typeface="Corbel"/>
              </a:rPr>
              <a:t>the </a:t>
            </a:r>
            <a:r>
              <a:rPr sz="1800" dirty="0">
                <a:solidFill>
                  <a:srgbClr val="FFFFFF"/>
                </a:solidFill>
                <a:latin typeface="Corbel"/>
                <a:cs typeface="Corbel"/>
              </a:rPr>
              <a:t> </a:t>
            </a:r>
            <a:r>
              <a:rPr lang="en-US" sz="1800" dirty="0">
                <a:solidFill>
                  <a:srgbClr val="FFFFFF"/>
                </a:solidFill>
                <a:latin typeface="Corbel"/>
                <a:cs typeface="Corbel"/>
              </a:rPr>
              <a:t>useful insights from the entry </a:t>
            </a:r>
            <a:r>
              <a:rPr lang="en-US" dirty="0">
                <a:solidFill>
                  <a:srgbClr val="FFFFFF"/>
                </a:solidFill>
                <a:latin typeface="Corbel"/>
                <a:cs typeface="Corbel"/>
              </a:rPr>
              <a:t>in their system and therefore they are unable to take Accurate and  fast Decision</a:t>
            </a:r>
            <a:r>
              <a:rPr sz="1800" spc="-5" dirty="0">
                <a:solidFill>
                  <a:srgbClr val="FFFFFF"/>
                </a:solidFill>
                <a:latin typeface="Corbel"/>
                <a:cs typeface="Corbel"/>
              </a:rPr>
              <a:t>.</a:t>
            </a:r>
            <a:endParaRPr lang="en-US" spc="-5" dirty="0">
              <a:latin typeface="Corbel"/>
              <a:cs typeface="Corbel"/>
            </a:endParaRPr>
          </a:p>
          <a:p>
            <a:pPr marL="12700" marR="5080">
              <a:lnSpc>
                <a:spcPct val="150000"/>
              </a:lnSpc>
              <a:spcBef>
                <a:spcPts val="100"/>
              </a:spcBef>
            </a:pPr>
            <a:endParaRPr lang="en-US" dirty="0">
              <a:solidFill>
                <a:srgbClr val="FFFFFF"/>
              </a:solidFill>
              <a:latin typeface="Corbel"/>
              <a:cs typeface="Corbel"/>
            </a:endParaRPr>
          </a:p>
          <a:p>
            <a:pPr marL="12700" marR="5080">
              <a:lnSpc>
                <a:spcPct val="150000"/>
              </a:lnSpc>
              <a:spcBef>
                <a:spcPts val="100"/>
              </a:spcBef>
            </a:pPr>
            <a:r>
              <a:rPr lang="en-US" spc="-15" dirty="0">
                <a:solidFill>
                  <a:srgbClr val="FFFFFF"/>
                </a:solidFill>
                <a:latin typeface="Times New Roman"/>
                <a:cs typeface="Times New Roman"/>
              </a:rPr>
              <a:t>In this project I had done Analysis of the Superstore on the basis of the features like Product ,</a:t>
            </a:r>
            <a:r>
              <a:rPr lang="en-US" spc="-15" dirty="0">
                <a:solidFill>
                  <a:schemeClr val="bg1"/>
                </a:solidFill>
                <a:latin typeface="Times New Roman"/>
                <a:cs typeface="Times New Roman"/>
              </a:rPr>
              <a:t> </a:t>
            </a:r>
            <a:r>
              <a:rPr lang="en-US" dirty="0">
                <a:solidFill>
                  <a:schemeClr val="bg1"/>
                </a:solidFill>
              </a:rPr>
              <a:t>Ship Mode, Segment, Country, City, State, Region, Category, Sub-Category, Sales, Quantity, Discount, Profit</a:t>
            </a:r>
            <a:endParaRPr lang="en-US" dirty="0">
              <a:solidFill>
                <a:srgbClr val="FFFFFF"/>
              </a:solidFill>
              <a:latin typeface="Corbel"/>
              <a:cs typeface="Corbel"/>
            </a:endParaRPr>
          </a:p>
          <a:p>
            <a:pPr marL="12700" marR="175260">
              <a:lnSpc>
                <a:spcPct val="150000"/>
              </a:lnSpc>
              <a:spcBef>
                <a:spcPts val="1010"/>
              </a:spcBef>
            </a:pPr>
            <a:endParaRPr sz="1800" dirty="0">
              <a:latin typeface="Corbel"/>
              <a:cs typeface="Corbel"/>
            </a:endParaRPr>
          </a:p>
        </p:txBody>
      </p:sp>
      <p:pic>
        <p:nvPicPr>
          <p:cNvPr id="5" name="object 5"/>
          <p:cNvPicPr/>
          <p:nvPr/>
        </p:nvPicPr>
        <p:blipFill>
          <a:blip r:embed="rId2" cstate="print"/>
          <a:stretch>
            <a:fillRect/>
          </a:stretch>
        </p:blipFill>
        <p:spPr>
          <a:xfrm>
            <a:off x="7216140" y="2063495"/>
            <a:ext cx="4581144" cy="24780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p:nvPr/>
        </p:nvSpPr>
        <p:spPr>
          <a:xfrm>
            <a:off x="365761" y="1295400"/>
            <a:ext cx="7186421" cy="4824398"/>
          </a:xfrm>
          <a:prstGeom prst="rect">
            <a:avLst/>
          </a:prstGeom>
        </p:spPr>
        <p:txBody>
          <a:bodyPr vert="horz" wrap="square" lIns="0" tIns="12700" rIns="0" bIns="0" rtlCol="0">
            <a:spAutoFit/>
          </a:bodyPr>
          <a:lstStyle/>
          <a:p>
            <a:pPr marL="12700" marR="5080">
              <a:lnSpc>
                <a:spcPct val="100000"/>
              </a:lnSpc>
              <a:spcBef>
                <a:spcPts val="100"/>
              </a:spcBef>
            </a:pPr>
            <a:r>
              <a:rPr lang="en-US" dirty="0">
                <a:solidFill>
                  <a:schemeClr val="bg1"/>
                </a:solidFill>
              </a:rPr>
              <a:t>The end users of the Superstore analysis can vary depending on the organization and the specific goals of the analysis. Here are some potential end users who may benefit from the analysis:</a:t>
            </a:r>
          </a:p>
          <a:p>
            <a:pPr marL="12700" marR="5080">
              <a:lnSpc>
                <a:spcPct val="100000"/>
              </a:lnSpc>
              <a:spcBef>
                <a:spcPts val="100"/>
              </a:spcBef>
            </a:pPr>
            <a:endParaRPr lang="en-US" sz="1800" dirty="0">
              <a:solidFill>
                <a:schemeClr val="bg1"/>
              </a:solidFill>
              <a:latin typeface="Corbel"/>
              <a:cs typeface="Corbel"/>
            </a:endParaRPr>
          </a:p>
          <a:p>
            <a:pPr marL="12700" marR="5080">
              <a:lnSpc>
                <a:spcPct val="100000"/>
              </a:lnSpc>
              <a:spcBef>
                <a:spcPts val="100"/>
              </a:spcBef>
            </a:pPr>
            <a:r>
              <a:rPr lang="en-US" dirty="0">
                <a:solidFill>
                  <a:schemeClr val="bg1"/>
                </a:solidFill>
              </a:rPr>
              <a:t>Management Team: Executives and senior managers who make strategic decisions for the Superstore. </a:t>
            </a:r>
          </a:p>
          <a:p>
            <a:pPr marL="12700" marR="5080">
              <a:lnSpc>
                <a:spcPct val="100000"/>
              </a:lnSpc>
              <a:spcBef>
                <a:spcPts val="100"/>
              </a:spcBef>
            </a:pPr>
            <a:endParaRPr lang="en-US" sz="1800" dirty="0">
              <a:solidFill>
                <a:schemeClr val="bg1"/>
              </a:solidFill>
              <a:latin typeface="Corbel"/>
              <a:cs typeface="Corbel"/>
            </a:endParaRPr>
          </a:p>
          <a:p>
            <a:pPr marL="12700" marR="5080">
              <a:lnSpc>
                <a:spcPct val="100000"/>
              </a:lnSpc>
              <a:spcBef>
                <a:spcPts val="100"/>
              </a:spcBef>
            </a:pPr>
            <a:r>
              <a:rPr lang="en-US" dirty="0">
                <a:solidFill>
                  <a:schemeClr val="bg1"/>
                </a:solidFill>
              </a:rPr>
              <a:t>Sales and Marketing Teams: Sales managers, sales representatives, and marketing professionals can leverage the analysis to understand customer preferences</a:t>
            </a:r>
          </a:p>
          <a:p>
            <a:pPr marL="12700" marR="5080">
              <a:lnSpc>
                <a:spcPct val="100000"/>
              </a:lnSpc>
              <a:spcBef>
                <a:spcPts val="100"/>
              </a:spcBef>
            </a:pPr>
            <a:endParaRPr lang="en-US" sz="1800" dirty="0">
              <a:solidFill>
                <a:schemeClr val="bg1"/>
              </a:solidFill>
              <a:latin typeface="Corbel"/>
              <a:cs typeface="Corbel"/>
            </a:endParaRPr>
          </a:p>
          <a:p>
            <a:pPr marL="12700" marR="5080">
              <a:lnSpc>
                <a:spcPct val="100000"/>
              </a:lnSpc>
              <a:spcBef>
                <a:spcPts val="100"/>
              </a:spcBef>
            </a:pPr>
            <a:r>
              <a:rPr lang="en-US" dirty="0">
                <a:solidFill>
                  <a:schemeClr val="bg1"/>
                </a:solidFill>
              </a:rPr>
              <a:t>Finance Department: Finance professionals can use the analysis to gain insights into the financial performance of the Superstore</a:t>
            </a:r>
          </a:p>
          <a:p>
            <a:pPr marL="12700" marR="5080">
              <a:lnSpc>
                <a:spcPct val="100000"/>
              </a:lnSpc>
              <a:spcBef>
                <a:spcPts val="100"/>
              </a:spcBef>
            </a:pPr>
            <a:endParaRPr lang="en-US" sz="1800" dirty="0">
              <a:solidFill>
                <a:schemeClr val="bg1"/>
              </a:solidFill>
              <a:latin typeface="Corbel"/>
              <a:cs typeface="Corbel"/>
            </a:endParaRPr>
          </a:p>
          <a:p>
            <a:pPr marL="12700" marR="5080">
              <a:lnSpc>
                <a:spcPct val="100000"/>
              </a:lnSpc>
              <a:spcBef>
                <a:spcPts val="100"/>
              </a:spcBef>
            </a:pPr>
            <a:r>
              <a:rPr lang="en-US" dirty="0">
                <a:solidFill>
                  <a:schemeClr val="bg1"/>
                </a:solidFill>
              </a:rPr>
              <a:t>Business Analysts: Data analysts and business intelligence professionals can use the analysis to dig deeper into the data, create dashboards and visualizations, and provide ongoing monitoring</a:t>
            </a:r>
            <a:endParaRPr sz="1800" dirty="0">
              <a:solidFill>
                <a:schemeClr val="bg1"/>
              </a:solidFill>
              <a:latin typeface="Corbel"/>
              <a:cs typeface="Corbel"/>
            </a:endParaRPr>
          </a:p>
        </p:txBody>
      </p:sp>
      <p:sp>
        <p:nvSpPr>
          <p:cNvPr id="4" name="object 4"/>
          <p:cNvSpPr txBox="1">
            <a:spLocks noGrp="1"/>
          </p:cNvSpPr>
          <p:nvPr>
            <p:ph type="title"/>
          </p:nvPr>
        </p:nvSpPr>
        <p:spPr>
          <a:xfrm>
            <a:off x="762000" y="306070"/>
            <a:ext cx="4499610" cy="482600"/>
          </a:xfrm>
          <a:prstGeom prst="rect">
            <a:avLst/>
          </a:prstGeom>
        </p:spPr>
        <p:txBody>
          <a:bodyPr vert="horz" wrap="square" lIns="0" tIns="12700" rIns="0" bIns="0" rtlCol="0">
            <a:spAutoFit/>
          </a:bodyPr>
          <a:lstStyle/>
          <a:p>
            <a:pPr marL="12700">
              <a:lnSpc>
                <a:spcPct val="100000"/>
              </a:lnSpc>
              <a:spcBef>
                <a:spcPts val="100"/>
              </a:spcBef>
            </a:pPr>
            <a:r>
              <a:rPr sz="3000" b="0" dirty="0">
                <a:latin typeface="Corbel"/>
                <a:cs typeface="Corbel"/>
              </a:rPr>
              <a:t>WHO</a:t>
            </a:r>
            <a:r>
              <a:rPr sz="3000" b="0" spc="-130" dirty="0">
                <a:latin typeface="Corbel"/>
                <a:cs typeface="Corbel"/>
              </a:rPr>
              <a:t> </a:t>
            </a:r>
            <a:r>
              <a:rPr sz="3000" b="0" spc="-5" dirty="0">
                <a:latin typeface="Corbel"/>
                <a:cs typeface="Corbel"/>
              </a:rPr>
              <a:t>AR</a:t>
            </a:r>
            <a:r>
              <a:rPr sz="3000" b="0" dirty="0">
                <a:latin typeface="Corbel"/>
                <a:cs typeface="Corbel"/>
              </a:rPr>
              <a:t>E</a:t>
            </a:r>
            <a:r>
              <a:rPr sz="3000" b="0" spc="-225" dirty="0">
                <a:latin typeface="Corbel"/>
                <a:cs typeface="Corbel"/>
              </a:rPr>
              <a:t> </a:t>
            </a:r>
            <a:r>
              <a:rPr sz="3000" b="0" spc="-5" dirty="0">
                <a:latin typeface="Corbel"/>
                <a:cs typeface="Corbel"/>
              </a:rPr>
              <a:t>TH</a:t>
            </a:r>
            <a:r>
              <a:rPr sz="3000" b="0" dirty="0">
                <a:latin typeface="Corbel"/>
                <a:cs typeface="Corbel"/>
              </a:rPr>
              <a:t>E</a:t>
            </a:r>
            <a:r>
              <a:rPr sz="3000" b="0" spc="-10" dirty="0">
                <a:latin typeface="Corbel"/>
                <a:cs typeface="Corbel"/>
              </a:rPr>
              <a:t> </a:t>
            </a:r>
            <a:r>
              <a:rPr sz="3000" b="0" spc="-5" dirty="0">
                <a:latin typeface="Corbel"/>
                <a:cs typeface="Corbel"/>
              </a:rPr>
              <a:t>EN</a:t>
            </a:r>
            <a:r>
              <a:rPr sz="3000" b="0" dirty="0">
                <a:latin typeface="Corbel"/>
                <a:cs typeface="Corbel"/>
              </a:rPr>
              <a:t>D</a:t>
            </a:r>
            <a:r>
              <a:rPr sz="3000" b="0" spc="-95" dirty="0">
                <a:latin typeface="Corbel"/>
                <a:cs typeface="Corbel"/>
              </a:rPr>
              <a:t> </a:t>
            </a:r>
            <a:r>
              <a:rPr sz="3000" b="0" dirty="0">
                <a:latin typeface="Corbel"/>
                <a:cs typeface="Corbel"/>
              </a:rPr>
              <a:t>USERS?</a:t>
            </a:r>
            <a:endParaRPr sz="3000" dirty="0">
              <a:latin typeface="Corbel"/>
              <a:cs typeface="Corbel"/>
            </a:endParaRPr>
          </a:p>
        </p:txBody>
      </p:sp>
      <p:grpSp>
        <p:nvGrpSpPr>
          <p:cNvPr id="5" name="object 5"/>
          <p:cNvGrpSpPr/>
          <p:nvPr/>
        </p:nvGrpSpPr>
        <p:grpSpPr>
          <a:xfrm>
            <a:off x="7498080" y="1516380"/>
            <a:ext cx="3568065" cy="3860800"/>
            <a:chOff x="7498080" y="1516380"/>
            <a:chExt cx="3568065" cy="3860800"/>
          </a:xfrm>
        </p:grpSpPr>
        <p:sp>
          <p:nvSpPr>
            <p:cNvPr id="6" name="object 6"/>
            <p:cNvSpPr/>
            <p:nvPr/>
          </p:nvSpPr>
          <p:spPr>
            <a:xfrm>
              <a:off x="7801001" y="2299715"/>
              <a:ext cx="2957830" cy="2393950"/>
            </a:xfrm>
            <a:custGeom>
              <a:avLst/>
              <a:gdLst/>
              <a:ahLst/>
              <a:cxnLst/>
              <a:rect l="l" t="t" r="r" b="b"/>
              <a:pathLst>
                <a:path w="2957829" h="2393950">
                  <a:moveTo>
                    <a:pt x="2461234" y="1072032"/>
                  </a:moveTo>
                  <a:lnTo>
                    <a:pt x="2442756" y="1030452"/>
                  </a:lnTo>
                  <a:lnTo>
                    <a:pt x="2417165" y="1021715"/>
                  </a:lnTo>
                  <a:lnTo>
                    <a:pt x="2408263" y="1022692"/>
                  </a:lnTo>
                  <a:lnTo>
                    <a:pt x="2399652" y="1025613"/>
                  </a:lnTo>
                  <a:lnTo>
                    <a:pt x="2391537" y="1030452"/>
                  </a:lnTo>
                  <a:lnTo>
                    <a:pt x="2384145" y="1037209"/>
                  </a:lnTo>
                  <a:lnTo>
                    <a:pt x="1302740" y="2206625"/>
                  </a:lnTo>
                  <a:lnTo>
                    <a:pt x="1262037" y="2242909"/>
                  </a:lnTo>
                  <a:lnTo>
                    <a:pt x="1216355" y="2269604"/>
                  </a:lnTo>
                  <a:lnTo>
                    <a:pt x="1166558" y="2286089"/>
                  </a:lnTo>
                  <a:lnTo>
                    <a:pt x="1113510" y="2291715"/>
                  </a:lnTo>
                  <a:lnTo>
                    <a:pt x="1062164" y="2286089"/>
                  </a:lnTo>
                  <a:lnTo>
                    <a:pt x="1012952" y="2269604"/>
                  </a:lnTo>
                  <a:lnTo>
                    <a:pt x="966736" y="2242909"/>
                  </a:lnTo>
                  <a:lnTo>
                    <a:pt x="924407" y="2206625"/>
                  </a:lnTo>
                  <a:lnTo>
                    <a:pt x="114147" y="1327023"/>
                  </a:lnTo>
                  <a:lnTo>
                    <a:pt x="489432" y="924687"/>
                  </a:lnTo>
                  <a:lnTo>
                    <a:pt x="621766" y="1067816"/>
                  </a:lnTo>
                  <a:lnTo>
                    <a:pt x="629285" y="1074547"/>
                  </a:lnTo>
                  <a:lnTo>
                    <a:pt x="672274" y="1079296"/>
                  </a:lnTo>
                  <a:lnTo>
                    <a:pt x="700290" y="1050823"/>
                  </a:lnTo>
                  <a:lnTo>
                    <a:pt x="687933" y="996188"/>
                  </a:lnTo>
                  <a:lnTo>
                    <a:pt x="524103" y="815594"/>
                  </a:lnTo>
                  <a:lnTo>
                    <a:pt x="490956" y="800100"/>
                  </a:lnTo>
                  <a:lnTo>
                    <a:pt x="482092" y="801077"/>
                  </a:lnTo>
                  <a:lnTo>
                    <a:pt x="16484" y="1292860"/>
                  </a:lnTo>
                  <a:lnTo>
                    <a:pt x="0" y="1330350"/>
                  </a:lnTo>
                  <a:lnTo>
                    <a:pt x="4114" y="1349425"/>
                  </a:lnTo>
                  <a:lnTo>
                    <a:pt x="858240" y="2278253"/>
                  </a:lnTo>
                  <a:lnTo>
                    <a:pt x="893318" y="2311704"/>
                  </a:lnTo>
                  <a:lnTo>
                    <a:pt x="931976" y="2340089"/>
                  </a:lnTo>
                  <a:lnTo>
                    <a:pt x="973620" y="2362974"/>
                  </a:lnTo>
                  <a:lnTo>
                    <a:pt x="1017625" y="2379878"/>
                  </a:lnTo>
                  <a:lnTo>
                    <a:pt x="1063396" y="2390356"/>
                  </a:lnTo>
                  <a:lnTo>
                    <a:pt x="1110335" y="2393950"/>
                  </a:lnTo>
                  <a:lnTo>
                    <a:pt x="1157312" y="2390813"/>
                  </a:lnTo>
                  <a:lnTo>
                    <a:pt x="1203121" y="2381313"/>
                  </a:lnTo>
                  <a:lnTo>
                    <a:pt x="1247152" y="2365400"/>
                  </a:lnTo>
                  <a:lnTo>
                    <a:pt x="1288808" y="2342972"/>
                  </a:lnTo>
                  <a:lnTo>
                    <a:pt x="1327467" y="2313952"/>
                  </a:lnTo>
                  <a:lnTo>
                    <a:pt x="1362557" y="2278253"/>
                  </a:lnTo>
                  <a:lnTo>
                    <a:pt x="2443962" y="1112266"/>
                  </a:lnTo>
                  <a:lnTo>
                    <a:pt x="2456408" y="1092746"/>
                  </a:lnTo>
                  <a:lnTo>
                    <a:pt x="2461234" y="1072032"/>
                  </a:lnTo>
                  <a:close/>
                </a:path>
                <a:path w="2957829" h="2393950">
                  <a:moveTo>
                    <a:pt x="2957753" y="523379"/>
                  </a:moveTo>
                  <a:lnTo>
                    <a:pt x="2509113" y="15494"/>
                  </a:lnTo>
                  <a:lnTo>
                    <a:pt x="2474442" y="0"/>
                  </a:lnTo>
                  <a:lnTo>
                    <a:pt x="2465578" y="977"/>
                  </a:lnTo>
                  <a:lnTo>
                    <a:pt x="2456764" y="3898"/>
                  </a:lnTo>
                  <a:lnTo>
                    <a:pt x="2448128" y="8737"/>
                  </a:lnTo>
                  <a:lnTo>
                    <a:pt x="2439771" y="15494"/>
                  </a:lnTo>
                  <a:lnTo>
                    <a:pt x="1141577" y="1423289"/>
                  </a:lnTo>
                  <a:lnTo>
                    <a:pt x="1134529" y="1427797"/>
                  </a:lnTo>
                  <a:lnTo>
                    <a:pt x="1127112" y="1431010"/>
                  </a:lnTo>
                  <a:lnTo>
                    <a:pt x="1119047" y="1432941"/>
                  </a:lnTo>
                  <a:lnTo>
                    <a:pt x="1110081" y="1433576"/>
                  </a:lnTo>
                  <a:lnTo>
                    <a:pt x="1101242" y="1432941"/>
                  </a:lnTo>
                  <a:lnTo>
                    <a:pt x="1093228" y="1431010"/>
                  </a:lnTo>
                  <a:lnTo>
                    <a:pt x="1085773" y="1427797"/>
                  </a:lnTo>
                  <a:lnTo>
                    <a:pt x="1078585" y="1423289"/>
                  </a:lnTo>
                  <a:lnTo>
                    <a:pt x="820267" y="1140460"/>
                  </a:lnTo>
                  <a:lnTo>
                    <a:pt x="811809" y="1133652"/>
                  </a:lnTo>
                  <a:lnTo>
                    <a:pt x="767969" y="1128814"/>
                  </a:lnTo>
                  <a:lnTo>
                    <a:pt x="740346" y="1157376"/>
                  </a:lnTo>
                  <a:lnTo>
                    <a:pt x="736828" y="1176553"/>
                  </a:lnTo>
                  <a:lnTo>
                    <a:pt x="740346" y="1196416"/>
                  </a:lnTo>
                  <a:lnTo>
                    <a:pt x="1012418" y="1494917"/>
                  </a:lnTo>
                  <a:lnTo>
                    <a:pt x="1055090" y="1528559"/>
                  </a:lnTo>
                  <a:lnTo>
                    <a:pt x="1106906" y="1539240"/>
                  </a:lnTo>
                  <a:lnTo>
                    <a:pt x="1132763" y="1536141"/>
                  </a:lnTo>
                  <a:lnTo>
                    <a:pt x="1157744" y="1527276"/>
                  </a:lnTo>
                  <a:lnTo>
                    <a:pt x="1180998" y="1513319"/>
                  </a:lnTo>
                  <a:lnTo>
                    <a:pt x="1201648" y="1494917"/>
                  </a:lnTo>
                  <a:lnTo>
                    <a:pt x="2464917" y="128016"/>
                  </a:lnTo>
                  <a:lnTo>
                    <a:pt x="2839948" y="530225"/>
                  </a:lnTo>
                  <a:lnTo>
                    <a:pt x="2505938" y="894969"/>
                  </a:lnTo>
                  <a:lnTo>
                    <a:pt x="2493568" y="911898"/>
                  </a:lnTo>
                  <a:lnTo>
                    <a:pt x="2489454" y="930744"/>
                  </a:lnTo>
                  <a:lnTo>
                    <a:pt x="2493568" y="949604"/>
                  </a:lnTo>
                  <a:lnTo>
                    <a:pt x="2521597" y="977988"/>
                  </a:lnTo>
                  <a:lnTo>
                    <a:pt x="2539085" y="981837"/>
                  </a:lnTo>
                  <a:lnTo>
                    <a:pt x="2547937" y="980871"/>
                  </a:lnTo>
                  <a:lnTo>
                    <a:pt x="2940786" y="567817"/>
                  </a:lnTo>
                  <a:lnTo>
                    <a:pt x="2953486" y="533654"/>
                  </a:lnTo>
                  <a:lnTo>
                    <a:pt x="2957753" y="523379"/>
                  </a:lnTo>
                  <a:close/>
                </a:path>
              </a:pathLst>
            </a:custGeom>
            <a:solidFill>
              <a:srgbClr val="000000"/>
            </a:solidFill>
          </p:spPr>
          <p:txBody>
            <a:bodyPr wrap="square" lIns="0" tIns="0" rIns="0" bIns="0" rtlCol="0"/>
            <a:lstStyle/>
            <a:p>
              <a:endParaRPr/>
            </a:p>
          </p:txBody>
        </p:sp>
        <p:pic>
          <p:nvPicPr>
            <p:cNvPr id="7" name="object 7"/>
            <p:cNvPicPr/>
            <p:nvPr/>
          </p:nvPicPr>
          <p:blipFill>
            <a:blip r:embed="rId3" cstate="print"/>
            <a:stretch>
              <a:fillRect/>
            </a:stretch>
          </p:blipFill>
          <p:spPr>
            <a:xfrm>
              <a:off x="7498080" y="1516380"/>
              <a:ext cx="3567683" cy="3860291"/>
            </a:xfrm>
            <a:prstGeom prst="rect">
              <a:avLst/>
            </a:prstGeom>
          </p:spPr>
        </p:pic>
        <p:sp>
          <p:nvSpPr>
            <p:cNvPr id="8" name="object 8"/>
            <p:cNvSpPr/>
            <p:nvPr/>
          </p:nvSpPr>
          <p:spPr>
            <a:xfrm>
              <a:off x="7567422" y="1565910"/>
              <a:ext cx="3434079" cy="3728085"/>
            </a:xfrm>
            <a:custGeom>
              <a:avLst/>
              <a:gdLst/>
              <a:ahLst/>
              <a:cxnLst/>
              <a:rect l="l" t="t" r="r" b="b"/>
              <a:pathLst>
                <a:path w="3434079" h="3728085">
                  <a:moveTo>
                    <a:pt x="0" y="1863852"/>
                  </a:moveTo>
                  <a:lnTo>
                    <a:pt x="617" y="1813388"/>
                  </a:lnTo>
                  <a:lnTo>
                    <a:pt x="2457" y="1763256"/>
                  </a:lnTo>
                  <a:lnTo>
                    <a:pt x="5507" y="1713472"/>
                  </a:lnTo>
                  <a:lnTo>
                    <a:pt x="9748" y="1664053"/>
                  </a:lnTo>
                  <a:lnTo>
                    <a:pt x="15167" y="1615015"/>
                  </a:lnTo>
                  <a:lnTo>
                    <a:pt x="21747" y="1566377"/>
                  </a:lnTo>
                  <a:lnTo>
                    <a:pt x="29473" y="1518153"/>
                  </a:lnTo>
                  <a:lnTo>
                    <a:pt x="38330" y="1470363"/>
                  </a:lnTo>
                  <a:lnTo>
                    <a:pt x="48301" y="1423021"/>
                  </a:lnTo>
                  <a:lnTo>
                    <a:pt x="59372" y="1376146"/>
                  </a:lnTo>
                  <a:lnTo>
                    <a:pt x="71526" y="1329755"/>
                  </a:lnTo>
                  <a:lnTo>
                    <a:pt x="84749" y="1283863"/>
                  </a:lnTo>
                  <a:lnTo>
                    <a:pt x="99023" y="1238489"/>
                  </a:lnTo>
                  <a:lnTo>
                    <a:pt x="114335" y="1193648"/>
                  </a:lnTo>
                  <a:lnTo>
                    <a:pt x="130668" y="1149358"/>
                  </a:lnTo>
                  <a:lnTo>
                    <a:pt x="148007" y="1105636"/>
                  </a:lnTo>
                  <a:lnTo>
                    <a:pt x="166336" y="1062499"/>
                  </a:lnTo>
                  <a:lnTo>
                    <a:pt x="185640" y="1019964"/>
                  </a:lnTo>
                  <a:lnTo>
                    <a:pt x="205903" y="978046"/>
                  </a:lnTo>
                  <a:lnTo>
                    <a:pt x="227109" y="936765"/>
                  </a:lnTo>
                  <a:lnTo>
                    <a:pt x="249244" y="896135"/>
                  </a:lnTo>
                  <a:lnTo>
                    <a:pt x="272290" y="856175"/>
                  </a:lnTo>
                  <a:lnTo>
                    <a:pt x="296234" y="816901"/>
                  </a:lnTo>
                  <a:lnTo>
                    <a:pt x="321059" y="778331"/>
                  </a:lnTo>
                  <a:lnTo>
                    <a:pt x="346749" y="740480"/>
                  </a:lnTo>
                  <a:lnTo>
                    <a:pt x="373290" y="703366"/>
                  </a:lnTo>
                  <a:lnTo>
                    <a:pt x="400665" y="667005"/>
                  </a:lnTo>
                  <a:lnTo>
                    <a:pt x="428859" y="631416"/>
                  </a:lnTo>
                  <a:lnTo>
                    <a:pt x="457856" y="596614"/>
                  </a:lnTo>
                  <a:lnTo>
                    <a:pt x="487641" y="562617"/>
                  </a:lnTo>
                  <a:lnTo>
                    <a:pt x="518199" y="529441"/>
                  </a:lnTo>
                  <a:lnTo>
                    <a:pt x="549513" y="497103"/>
                  </a:lnTo>
                  <a:lnTo>
                    <a:pt x="581568" y="465621"/>
                  </a:lnTo>
                  <a:lnTo>
                    <a:pt x="614349" y="435010"/>
                  </a:lnTo>
                  <a:lnTo>
                    <a:pt x="647839" y="405289"/>
                  </a:lnTo>
                  <a:lnTo>
                    <a:pt x="682024" y="376474"/>
                  </a:lnTo>
                  <a:lnTo>
                    <a:pt x="716888" y="348582"/>
                  </a:lnTo>
                  <a:lnTo>
                    <a:pt x="752415" y="321629"/>
                  </a:lnTo>
                  <a:lnTo>
                    <a:pt x="788590" y="295634"/>
                  </a:lnTo>
                  <a:lnTo>
                    <a:pt x="825397" y="270611"/>
                  </a:lnTo>
                  <a:lnTo>
                    <a:pt x="862821" y="246580"/>
                  </a:lnTo>
                  <a:lnTo>
                    <a:pt x="900845" y="223556"/>
                  </a:lnTo>
                  <a:lnTo>
                    <a:pt x="939455" y="201556"/>
                  </a:lnTo>
                  <a:lnTo>
                    <a:pt x="978635" y="180597"/>
                  </a:lnTo>
                  <a:lnTo>
                    <a:pt x="1018369" y="160697"/>
                  </a:lnTo>
                  <a:lnTo>
                    <a:pt x="1058641" y="141872"/>
                  </a:lnTo>
                  <a:lnTo>
                    <a:pt x="1099437" y="124138"/>
                  </a:lnTo>
                  <a:lnTo>
                    <a:pt x="1140740" y="107514"/>
                  </a:lnTo>
                  <a:lnTo>
                    <a:pt x="1182536" y="92015"/>
                  </a:lnTo>
                  <a:lnTo>
                    <a:pt x="1224807" y="77659"/>
                  </a:lnTo>
                  <a:lnTo>
                    <a:pt x="1267540" y="64463"/>
                  </a:lnTo>
                  <a:lnTo>
                    <a:pt x="1310718" y="52443"/>
                  </a:lnTo>
                  <a:lnTo>
                    <a:pt x="1354325" y="41617"/>
                  </a:lnTo>
                  <a:lnTo>
                    <a:pt x="1398347" y="32001"/>
                  </a:lnTo>
                  <a:lnTo>
                    <a:pt x="1442767" y="23612"/>
                  </a:lnTo>
                  <a:lnTo>
                    <a:pt x="1487570" y="16468"/>
                  </a:lnTo>
                  <a:lnTo>
                    <a:pt x="1532740" y="10584"/>
                  </a:lnTo>
                  <a:lnTo>
                    <a:pt x="1578263" y="5979"/>
                  </a:lnTo>
                  <a:lnTo>
                    <a:pt x="1624122" y="2668"/>
                  </a:lnTo>
                  <a:lnTo>
                    <a:pt x="1670301" y="669"/>
                  </a:lnTo>
                  <a:lnTo>
                    <a:pt x="1716785" y="0"/>
                  </a:lnTo>
                  <a:lnTo>
                    <a:pt x="1763270" y="669"/>
                  </a:lnTo>
                  <a:lnTo>
                    <a:pt x="1809449" y="2668"/>
                  </a:lnTo>
                  <a:lnTo>
                    <a:pt x="1855308" y="5979"/>
                  </a:lnTo>
                  <a:lnTo>
                    <a:pt x="1900831" y="10584"/>
                  </a:lnTo>
                  <a:lnTo>
                    <a:pt x="1946001" y="16468"/>
                  </a:lnTo>
                  <a:lnTo>
                    <a:pt x="1990804" y="23612"/>
                  </a:lnTo>
                  <a:lnTo>
                    <a:pt x="2035224" y="32001"/>
                  </a:lnTo>
                  <a:lnTo>
                    <a:pt x="2079246" y="41617"/>
                  </a:lnTo>
                  <a:lnTo>
                    <a:pt x="2122853" y="52443"/>
                  </a:lnTo>
                  <a:lnTo>
                    <a:pt x="2166031" y="64463"/>
                  </a:lnTo>
                  <a:lnTo>
                    <a:pt x="2208764" y="77659"/>
                  </a:lnTo>
                  <a:lnTo>
                    <a:pt x="2251035" y="92015"/>
                  </a:lnTo>
                  <a:lnTo>
                    <a:pt x="2292831" y="107514"/>
                  </a:lnTo>
                  <a:lnTo>
                    <a:pt x="2334134" y="124138"/>
                  </a:lnTo>
                  <a:lnTo>
                    <a:pt x="2374930" y="141872"/>
                  </a:lnTo>
                  <a:lnTo>
                    <a:pt x="2415202" y="160697"/>
                  </a:lnTo>
                  <a:lnTo>
                    <a:pt x="2454936" y="180597"/>
                  </a:lnTo>
                  <a:lnTo>
                    <a:pt x="2494116" y="201556"/>
                  </a:lnTo>
                  <a:lnTo>
                    <a:pt x="2532726" y="223556"/>
                  </a:lnTo>
                  <a:lnTo>
                    <a:pt x="2570750" y="246580"/>
                  </a:lnTo>
                  <a:lnTo>
                    <a:pt x="2608174" y="270611"/>
                  </a:lnTo>
                  <a:lnTo>
                    <a:pt x="2644981" y="295634"/>
                  </a:lnTo>
                  <a:lnTo>
                    <a:pt x="2681156" y="321629"/>
                  </a:lnTo>
                  <a:lnTo>
                    <a:pt x="2716683" y="348582"/>
                  </a:lnTo>
                  <a:lnTo>
                    <a:pt x="2751547" y="376474"/>
                  </a:lnTo>
                  <a:lnTo>
                    <a:pt x="2785732" y="405289"/>
                  </a:lnTo>
                  <a:lnTo>
                    <a:pt x="2819222" y="435010"/>
                  </a:lnTo>
                  <a:lnTo>
                    <a:pt x="2852003" y="465621"/>
                  </a:lnTo>
                  <a:lnTo>
                    <a:pt x="2884058" y="497103"/>
                  </a:lnTo>
                  <a:lnTo>
                    <a:pt x="2915372" y="529441"/>
                  </a:lnTo>
                  <a:lnTo>
                    <a:pt x="2945930" y="562617"/>
                  </a:lnTo>
                  <a:lnTo>
                    <a:pt x="2975715" y="596614"/>
                  </a:lnTo>
                  <a:lnTo>
                    <a:pt x="3004712" y="631416"/>
                  </a:lnTo>
                  <a:lnTo>
                    <a:pt x="3032906" y="667005"/>
                  </a:lnTo>
                  <a:lnTo>
                    <a:pt x="3060281" y="703366"/>
                  </a:lnTo>
                  <a:lnTo>
                    <a:pt x="3086822" y="740480"/>
                  </a:lnTo>
                  <a:lnTo>
                    <a:pt x="3112512" y="778331"/>
                  </a:lnTo>
                  <a:lnTo>
                    <a:pt x="3137337" y="816901"/>
                  </a:lnTo>
                  <a:lnTo>
                    <a:pt x="3161281" y="856175"/>
                  </a:lnTo>
                  <a:lnTo>
                    <a:pt x="3184327" y="896135"/>
                  </a:lnTo>
                  <a:lnTo>
                    <a:pt x="3206462" y="936765"/>
                  </a:lnTo>
                  <a:lnTo>
                    <a:pt x="3227668" y="978046"/>
                  </a:lnTo>
                  <a:lnTo>
                    <a:pt x="3247931" y="1019964"/>
                  </a:lnTo>
                  <a:lnTo>
                    <a:pt x="3267235" y="1062499"/>
                  </a:lnTo>
                  <a:lnTo>
                    <a:pt x="3285564" y="1105636"/>
                  </a:lnTo>
                  <a:lnTo>
                    <a:pt x="3302903" y="1149358"/>
                  </a:lnTo>
                  <a:lnTo>
                    <a:pt x="3319236" y="1193648"/>
                  </a:lnTo>
                  <a:lnTo>
                    <a:pt x="3334548" y="1238489"/>
                  </a:lnTo>
                  <a:lnTo>
                    <a:pt x="3348822" y="1283863"/>
                  </a:lnTo>
                  <a:lnTo>
                    <a:pt x="3362045" y="1329755"/>
                  </a:lnTo>
                  <a:lnTo>
                    <a:pt x="3374199" y="1376146"/>
                  </a:lnTo>
                  <a:lnTo>
                    <a:pt x="3385270" y="1423021"/>
                  </a:lnTo>
                  <a:lnTo>
                    <a:pt x="3395241" y="1470363"/>
                  </a:lnTo>
                  <a:lnTo>
                    <a:pt x="3404098" y="1518153"/>
                  </a:lnTo>
                  <a:lnTo>
                    <a:pt x="3411824" y="1566377"/>
                  </a:lnTo>
                  <a:lnTo>
                    <a:pt x="3418404" y="1615015"/>
                  </a:lnTo>
                  <a:lnTo>
                    <a:pt x="3423823" y="1664053"/>
                  </a:lnTo>
                  <a:lnTo>
                    <a:pt x="3428064" y="1713472"/>
                  </a:lnTo>
                  <a:lnTo>
                    <a:pt x="3431114" y="1763256"/>
                  </a:lnTo>
                  <a:lnTo>
                    <a:pt x="3432954" y="1813388"/>
                  </a:lnTo>
                  <a:lnTo>
                    <a:pt x="3433572" y="1863852"/>
                  </a:lnTo>
                  <a:lnTo>
                    <a:pt x="3432954" y="1914315"/>
                  </a:lnTo>
                  <a:lnTo>
                    <a:pt x="3431114" y="1964447"/>
                  </a:lnTo>
                  <a:lnTo>
                    <a:pt x="3428064" y="2014231"/>
                  </a:lnTo>
                  <a:lnTo>
                    <a:pt x="3423823" y="2063650"/>
                  </a:lnTo>
                  <a:lnTo>
                    <a:pt x="3418404" y="2112688"/>
                  </a:lnTo>
                  <a:lnTo>
                    <a:pt x="3411824" y="2161326"/>
                  </a:lnTo>
                  <a:lnTo>
                    <a:pt x="3404098" y="2209550"/>
                  </a:lnTo>
                  <a:lnTo>
                    <a:pt x="3395241" y="2257340"/>
                  </a:lnTo>
                  <a:lnTo>
                    <a:pt x="3385270" y="2304682"/>
                  </a:lnTo>
                  <a:lnTo>
                    <a:pt x="3374199" y="2351557"/>
                  </a:lnTo>
                  <a:lnTo>
                    <a:pt x="3362045" y="2397948"/>
                  </a:lnTo>
                  <a:lnTo>
                    <a:pt x="3348822" y="2443840"/>
                  </a:lnTo>
                  <a:lnTo>
                    <a:pt x="3334548" y="2489214"/>
                  </a:lnTo>
                  <a:lnTo>
                    <a:pt x="3319236" y="2534055"/>
                  </a:lnTo>
                  <a:lnTo>
                    <a:pt x="3302903" y="2578345"/>
                  </a:lnTo>
                  <a:lnTo>
                    <a:pt x="3285564" y="2622067"/>
                  </a:lnTo>
                  <a:lnTo>
                    <a:pt x="3267235" y="2665204"/>
                  </a:lnTo>
                  <a:lnTo>
                    <a:pt x="3247931" y="2707739"/>
                  </a:lnTo>
                  <a:lnTo>
                    <a:pt x="3227668" y="2749657"/>
                  </a:lnTo>
                  <a:lnTo>
                    <a:pt x="3206462" y="2790938"/>
                  </a:lnTo>
                  <a:lnTo>
                    <a:pt x="3184327" y="2831568"/>
                  </a:lnTo>
                  <a:lnTo>
                    <a:pt x="3161281" y="2871528"/>
                  </a:lnTo>
                  <a:lnTo>
                    <a:pt x="3137337" y="2910802"/>
                  </a:lnTo>
                  <a:lnTo>
                    <a:pt x="3112512" y="2949372"/>
                  </a:lnTo>
                  <a:lnTo>
                    <a:pt x="3086822" y="2987223"/>
                  </a:lnTo>
                  <a:lnTo>
                    <a:pt x="3060281" y="3024337"/>
                  </a:lnTo>
                  <a:lnTo>
                    <a:pt x="3032906" y="3060698"/>
                  </a:lnTo>
                  <a:lnTo>
                    <a:pt x="3004712" y="3096287"/>
                  </a:lnTo>
                  <a:lnTo>
                    <a:pt x="2975715" y="3131089"/>
                  </a:lnTo>
                  <a:lnTo>
                    <a:pt x="2945930" y="3165086"/>
                  </a:lnTo>
                  <a:lnTo>
                    <a:pt x="2915372" y="3198262"/>
                  </a:lnTo>
                  <a:lnTo>
                    <a:pt x="2884058" y="3230600"/>
                  </a:lnTo>
                  <a:lnTo>
                    <a:pt x="2852003" y="3262082"/>
                  </a:lnTo>
                  <a:lnTo>
                    <a:pt x="2819222" y="3292693"/>
                  </a:lnTo>
                  <a:lnTo>
                    <a:pt x="2785732" y="3322414"/>
                  </a:lnTo>
                  <a:lnTo>
                    <a:pt x="2751547" y="3351229"/>
                  </a:lnTo>
                  <a:lnTo>
                    <a:pt x="2716683" y="3379121"/>
                  </a:lnTo>
                  <a:lnTo>
                    <a:pt x="2681156" y="3406074"/>
                  </a:lnTo>
                  <a:lnTo>
                    <a:pt x="2644981" y="3432069"/>
                  </a:lnTo>
                  <a:lnTo>
                    <a:pt x="2608174" y="3457092"/>
                  </a:lnTo>
                  <a:lnTo>
                    <a:pt x="2570750" y="3481123"/>
                  </a:lnTo>
                  <a:lnTo>
                    <a:pt x="2532726" y="3504147"/>
                  </a:lnTo>
                  <a:lnTo>
                    <a:pt x="2494116" y="3526147"/>
                  </a:lnTo>
                  <a:lnTo>
                    <a:pt x="2454936" y="3547106"/>
                  </a:lnTo>
                  <a:lnTo>
                    <a:pt x="2415202" y="3567006"/>
                  </a:lnTo>
                  <a:lnTo>
                    <a:pt x="2374930" y="3585831"/>
                  </a:lnTo>
                  <a:lnTo>
                    <a:pt x="2334134" y="3603565"/>
                  </a:lnTo>
                  <a:lnTo>
                    <a:pt x="2292831" y="3620189"/>
                  </a:lnTo>
                  <a:lnTo>
                    <a:pt x="2251035" y="3635688"/>
                  </a:lnTo>
                  <a:lnTo>
                    <a:pt x="2208764" y="3650044"/>
                  </a:lnTo>
                  <a:lnTo>
                    <a:pt x="2166031" y="3663240"/>
                  </a:lnTo>
                  <a:lnTo>
                    <a:pt x="2122853" y="3675260"/>
                  </a:lnTo>
                  <a:lnTo>
                    <a:pt x="2079246" y="3686086"/>
                  </a:lnTo>
                  <a:lnTo>
                    <a:pt x="2035224" y="3695702"/>
                  </a:lnTo>
                  <a:lnTo>
                    <a:pt x="1990804" y="3704091"/>
                  </a:lnTo>
                  <a:lnTo>
                    <a:pt x="1946001" y="3711235"/>
                  </a:lnTo>
                  <a:lnTo>
                    <a:pt x="1900831" y="3717119"/>
                  </a:lnTo>
                  <a:lnTo>
                    <a:pt x="1855308" y="3721724"/>
                  </a:lnTo>
                  <a:lnTo>
                    <a:pt x="1809449" y="3725035"/>
                  </a:lnTo>
                  <a:lnTo>
                    <a:pt x="1763270" y="3727034"/>
                  </a:lnTo>
                  <a:lnTo>
                    <a:pt x="1716785" y="3727704"/>
                  </a:lnTo>
                  <a:lnTo>
                    <a:pt x="1670301" y="3727034"/>
                  </a:lnTo>
                  <a:lnTo>
                    <a:pt x="1624122" y="3725035"/>
                  </a:lnTo>
                  <a:lnTo>
                    <a:pt x="1578263" y="3721724"/>
                  </a:lnTo>
                  <a:lnTo>
                    <a:pt x="1532740" y="3717119"/>
                  </a:lnTo>
                  <a:lnTo>
                    <a:pt x="1487570" y="3711235"/>
                  </a:lnTo>
                  <a:lnTo>
                    <a:pt x="1442767" y="3704091"/>
                  </a:lnTo>
                  <a:lnTo>
                    <a:pt x="1398347" y="3695702"/>
                  </a:lnTo>
                  <a:lnTo>
                    <a:pt x="1354325" y="3686086"/>
                  </a:lnTo>
                  <a:lnTo>
                    <a:pt x="1310718" y="3675260"/>
                  </a:lnTo>
                  <a:lnTo>
                    <a:pt x="1267540" y="3663240"/>
                  </a:lnTo>
                  <a:lnTo>
                    <a:pt x="1224807" y="3650044"/>
                  </a:lnTo>
                  <a:lnTo>
                    <a:pt x="1182536" y="3635688"/>
                  </a:lnTo>
                  <a:lnTo>
                    <a:pt x="1140740" y="3620189"/>
                  </a:lnTo>
                  <a:lnTo>
                    <a:pt x="1099437" y="3603565"/>
                  </a:lnTo>
                  <a:lnTo>
                    <a:pt x="1058641" y="3585831"/>
                  </a:lnTo>
                  <a:lnTo>
                    <a:pt x="1018369" y="3567006"/>
                  </a:lnTo>
                  <a:lnTo>
                    <a:pt x="978635" y="3547106"/>
                  </a:lnTo>
                  <a:lnTo>
                    <a:pt x="939455" y="3526147"/>
                  </a:lnTo>
                  <a:lnTo>
                    <a:pt x="900845" y="3504147"/>
                  </a:lnTo>
                  <a:lnTo>
                    <a:pt x="862821" y="3481123"/>
                  </a:lnTo>
                  <a:lnTo>
                    <a:pt x="825397" y="3457092"/>
                  </a:lnTo>
                  <a:lnTo>
                    <a:pt x="788590" y="3432069"/>
                  </a:lnTo>
                  <a:lnTo>
                    <a:pt x="752415" y="3406074"/>
                  </a:lnTo>
                  <a:lnTo>
                    <a:pt x="716888" y="3379121"/>
                  </a:lnTo>
                  <a:lnTo>
                    <a:pt x="682024" y="3351229"/>
                  </a:lnTo>
                  <a:lnTo>
                    <a:pt x="647839" y="3322414"/>
                  </a:lnTo>
                  <a:lnTo>
                    <a:pt x="614349" y="3292693"/>
                  </a:lnTo>
                  <a:lnTo>
                    <a:pt x="581568" y="3262082"/>
                  </a:lnTo>
                  <a:lnTo>
                    <a:pt x="549513" y="3230600"/>
                  </a:lnTo>
                  <a:lnTo>
                    <a:pt x="518199" y="3198262"/>
                  </a:lnTo>
                  <a:lnTo>
                    <a:pt x="487641" y="3165086"/>
                  </a:lnTo>
                  <a:lnTo>
                    <a:pt x="457856" y="3131089"/>
                  </a:lnTo>
                  <a:lnTo>
                    <a:pt x="428859" y="3096287"/>
                  </a:lnTo>
                  <a:lnTo>
                    <a:pt x="400665" y="3060698"/>
                  </a:lnTo>
                  <a:lnTo>
                    <a:pt x="373290" y="3024337"/>
                  </a:lnTo>
                  <a:lnTo>
                    <a:pt x="346749" y="2987223"/>
                  </a:lnTo>
                  <a:lnTo>
                    <a:pt x="321059" y="2949372"/>
                  </a:lnTo>
                  <a:lnTo>
                    <a:pt x="296234" y="2910802"/>
                  </a:lnTo>
                  <a:lnTo>
                    <a:pt x="272290" y="2871528"/>
                  </a:lnTo>
                  <a:lnTo>
                    <a:pt x="249244" y="2831568"/>
                  </a:lnTo>
                  <a:lnTo>
                    <a:pt x="227109" y="2790938"/>
                  </a:lnTo>
                  <a:lnTo>
                    <a:pt x="205903" y="2749657"/>
                  </a:lnTo>
                  <a:lnTo>
                    <a:pt x="185640" y="2707739"/>
                  </a:lnTo>
                  <a:lnTo>
                    <a:pt x="166336" y="2665204"/>
                  </a:lnTo>
                  <a:lnTo>
                    <a:pt x="148007" y="2622067"/>
                  </a:lnTo>
                  <a:lnTo>
                    <a:pt x="130668" y="2578345"/>
                  </a:lnTo>
                  <a:lnTo>
                    <a:pt x="114335" y="2534055"/>
                  </a:lnTo>
                  <a:lnTo>
                    <a:pt x="99023" y="2489214"/>
                  </a:lnTo>
                  <a:lnTo>
                    <a:pt x="84749" y="2443840"/>
                  </a:lnTo>
                  <a:lnTo>
                    <a:pt x="71526" y="2397948"/>
                  </a:lnTo>
                  <a:lnTo>
                    <a:pt x="59372" y="2351557"/>
                  </a:lnTo>
                  <a:lnTo>
                    <a:pt x="48301" y="2304682"/>
                  </a:lnTo>
                  <a:lnTo>
                    <a:pt x="38330" y="2257340"/>
                  </a:lnTo>
                  <a:lnTo>
                    <a:pt x="29473" y="2209550"/>
                  </a:lnTo>
                  <a:lnTo>
                    <a:pt x="21747" y="2161326"/>
                  </a:lnTo>
                  <a:lnTo>
                    <a:pt x="15167" y="2112688"/>
                  </a:lnTo>
                  <a:lnTo>
                    <a:pt x="9748" y="2063650"/>
                  </a:lnTo>
                  <a:lnTo>
                    <a:pt x="5507" y="2014231"/>
                  </a:lnTo>
                  <a:lnTo>
                    <a:pt x="2457" y="1964447"/>
                  </a:lnTo>
                  <a:lnTo>
                    <a:pt x="617" y="1914315"/>
                  </a:lnTo>
                  <a:lnTo>
                    <a:pt x="0" y="1863852"/>
                  </a:lnTo>
                  <a:close/>
                </a:path>
              </a:pathLst>
            </a:custGeom>
            <a:ln w="19050">
              <a:solidFill>
                <a:srgbClr val="FFFFFF"/>
              </a:solidFill>
            </a:ln>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
            <a:ext cx="12192000" cy="6858000"/>
          </a:xfrm>
          <a:prstGeom prst="rect">
            <a:avLst/>
          </a:prstGeom>
        </p:spPr>
      </p:pic>
      <p:sp>
        <p:nvSpPr>
          <p:cNvPr id="3" name="object 3"/>
          <p:cNvSpPr txBox="1">
            <a:spLocks noGrp="1"/>
          </p:cNvSpPr>
          <p:nvPr>
            <p:ph type="title"/>
          </p:nvPr>
        </p:nvSpPr>
        <p:spPr>
          <a:xfrm>
            <a:off x="972108" y="1270253"/>
            <a:ext cx="5312410" cy="482600"/>
          </a:xfrm>
          <a:prstGeom prst="rect">
            <a:avLst/>
          </a:prstGeom>
        </p:spPr>
        <p:txBody>
          <a:bodyPr vert="horz" wrap="square" lIns="0" tIns="12700" rIns="0" bIns="0" rtlCol="0">
            <a:spAutoFit/>
          </a:bodyPr>
          <a:lstStyle/>
          <a:p>
            <a:pPr marL="12700">
              <a:lnSpc>
                <a:spcPct val="100000"/>
              </a:lnSpc>
              <a:spcBef>
                <a:spcPts val="100"/>
              </a:spcBef>
            </a:pPr>
            <a:r>
              <a:rPr sz="3000" b="0" dirty="0">
                <a:latin typeface="Corbel"/>
                <a:cs typeface="Corbel"/>
              </a:rPr>
              <a:t>SOLU</a:t>
            </a:r>
            <a:r>
              <a:rPr sz="3000" b="0" spc="5" dirty="0">
                <a:latin typeface="Corbel"/>
                <a:cs typeface="Corbel"/>
              </a:rPr>
              <a:t>T</a:t>
            </a:r>
            <a:r>
              <a:rPr sz="3000" b="0" dirty="0">
                <a:latin typeface="Corbel"/>
                <a:cs typeface="Corbel"/>
              </a:rPr>
              <a:t>ION</a:t>
            </a:r>
            <a:r>
              <a:rPr sz="3000" b="0" spc="-155" dirty="0">
                <a:latin typeface="Corbel"/>
                <a:cs typeface="Corbel"/>
              </a:rPr>
              <a:t> </a:t>
            </a:r>
            <a:r>
              <a:rPr sz="3000" b="0" spc="-5" dirty="0">
                <a:latin typeface="Corbel"/>
                <a:cs typeface="Corbel"/>
              </a:rPr>
              <a:t>AN</a:t>
            </a:r>
            <a:r>
              <a:rPr sz="3000" b="0" dirty="0">
                <a:latin typeface="Corbel"/>
                <a:cs typeface="Corbel"/>
              </a:rPr>
              <a:t>D</a:t>
            </a:r>
            <a:r>
              <a:rPr sz="3000" b="0" spc="-5" dirty="0">
                <a:latin typeface="Corbel"/>
                <a:cs typeface="Corbel"/>
              </a:rPr>
              <a:t> PRESEN</a:t>
            </a:r>
            <a:r>
              <a:rPr sz="3000" b="0" spc="-150" dirty="0">
                <a:latin typeface="Corbel"/>
                <a:cs typeface="Corbel"/>
              </a:rPr>
              <a:t>T</a:t>
            </a:r>
            <a:r>
              <a:rPr sz="3000" b="0" spc="-170" dirty="0">
                <a:latin typeface="Corbel"/>
                <a:cs typeface="Corbel"/>
              </a:rPr>
              <a:t>A</a:t>
            </a:r>
            <a:r>
              <a:rPr sz="3000" b="0" spc="-5" dirty="0">
                <a:latin typeface="Corbel"/>
                <a:cs typeface="Corbel"/>
              </a:rPr>
              <a:t>TI</a:t>
            </a:r>
            <a:r>
              <a:rPr sz="3000" b="0" spc="-10" dirty="0">
                <a:latin typeface="Corbel"/>
                <a:cs typeface="Corbel"/>
              </a:rPr>
              <a:t>O</a:t>
            </a:r>
            <a:r>
              <a:rPr sz="3000" b="0" dirty="0">
                <a:latin typeface="Corbel"/>
                <a:cs typeface="Corbel"/>
              </a:rPr>
              <a:t>N</a:t>
            </a:r>
            <a:endParaRPr sz="3000">
              <a:latin typeface="Corbel"/>
              <a:cs typeface="Corbel"/>
            </a:endParaRPr>
          </a:p>
        </p:txBody>
      </p:sp>
      <p:sp>
        <p:nvSpPr>
          <p:cNvPr id="4" name="object 4"/>
          <p:cNvSpPr txBox="1"/>
          <p:nvPr/>
        </p:nvSpPr>
        <p:spPr>
          <a:xfrm>
            <a:off x="972108" y="2282190"/>
            <a:ext cx="4971492" cy="3929922"/>
          </a:xfrm>
          <a:prstGeom prst="rect">
            <a:avLst/>
          </a:prstGeom>
        </p:spPr>
        <p:txBody>
          <a:bodyPr vert="horz" wrap="square" lIns="0" tIns="13335" rIns="0" bIns="0" rtlCol="0">
            <a:spAutoFit/>
          </a:bodyPr>
          <a:lstStyle/>
          <a:p>
            <a:pPr marL="12700" marR="5080">
              <a:lnSpc>
                <a:spcPct val="99800"/>
              </a:lnSpc>
              <a:spcBef>
                <a:spcPts val="105"/>
              </a:spcBef>
            </a:pPr>
            <a:r>
              <a:rPr lang="en-US" dirty="0">
                <a:solidFill>
                  <a:schemeClr val="bg1"/>
                </a:solidFill>
              </a:rPr>
              <a:t>Solution: Sales and Profitability Optimization for Superstore.</a:t>
            </a:r>
          </a:p>
          <a:p>
            <a:pPr marL="12700" marR="5080">
              <a:lnSpc>
                <a:spcPct val="99800"/>
              </a:lnSpc>
              <a:spcBef>
                <a:spcPts val="105"/>
              </a:spcBef>
            </a:pPr>
            <a:endParaRPr lang="en-US" dirty="0">
              <a:solidFill>
                <a:schemeClr val="bg1"/>
              </a:solidFill>
            </a:endParaRPr>
          </a:p>
          <a:p>
            <a:pPr marL="12700" marR="5080">
              <a:lnSpc>
                <a:spcPct val="99800"/>
              </a:lnSpc>
              <a:spcBef>
                <a:spcPts val="105"/>
              </a:spcBef>
            </a:pPr>
            <a:r>
              <a:rPr lang="en-US" dirty="0">
                <a:solidFill>
                  <a:schemeClr val="bg1"/>
                </a:solidFill>
              </a:rPr>
              <a:t>The comprehensive sales and profitability analysis conducted for the Superstore provided valuable insights to address key business challenges. By understanding customer preferences, optimizing pricing strategies, and focusing on top-selling products, the Superstore can drive sales and revenue growth. </a:t>
            </a:r>
          </a:p>
          <a:p>
            <a:pPr marL="12700" marR="5080">
              <a:lnSpc>
                <a:spcPct val="99800"/>
              </a:lnSpc>
              <a:spcBef>
                <a:spcPts val="105"/>
              </a:spcBef>
            </a:pPr>
            <a:r>
              <a:rPr lang="en-US" dirty="0">
                <a:solidFill>
                  <a:schemeClr val="bg1"/>
                </a:solidFill>
              </a:rPr>
              <a:t>The implementation of data-driven decisions, such as inventory management optimization and cost reduction in the supply chain, enhances overall operational efficiency and increases profitability.</a:t>
            </a:r>
            <a:endParaRPr lang="en-US" sz="1800" spc="55" dirty="0">
              <a:solidFill>
                <a:schemeClr val="bg1"/>
              </a:solidFill>
              <a:latin typeface="Trebuchet MS"/>
              <a:cs typeface="Trebuchet MS"/>
            </a:endParaRPr>
          </a:p>
        </p:txBody>
      </p:sp>
      <p:pic>
        <p:nvPicPr>
          <p:cNvPr id="5" name="object 5"/>
          <p:cNvPicPr/>
          <p:nvPr/>
        </p:nvPicPr>
        <p:blipFill>
          <a:blip r:embed="rId3" cstate="print"/>
          <a:stretch>
            <a:fillRect/>
          </a:stretch>
        </p:blipFill>
        <p:spPr>
          <a:xfrm>
            <a:off x="6451091" y="1932432"/>
            <a:ext cx="4405884" cy="21686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673" y="941069"/>
            <a:ext cx="3810" cy="491490"/>
          </a:xfrm>
          <a:custGeom>
            <a:avLst/>
            <a:gdLst/>
            <a:ahLst/>
            <a:cxnLst/>
            <a:rect l="l" t="t" r="r" b="b"/>
            <a:pathLst>
              <a:path w="3809" h="491490">
                <a:moveTo>
                  <a:pt x="-63499" y="245554"/>
                </a:moveTo>
                <a:lnTo>
                  <a:pt x="67166" y="245554"/>
                </a:lnTo>
              </a:path>
            </a:pathLst>
          </a:custGeom>
          <a:ln w="618108">
            <a:solidFill>
              <a:srgbClr val="1B577B"/>
            </a:solidFill>
          </a:ln>
        </p:spPr>
        <p:txBody>
          <a:bodyPr wrap="square" lIns="0" tIns="0" rIns="0" bIns="0" rtlCol="0"/>
          <a:lstStyle/>
          <a:p>
            <a:endParaRPr/>
          </a:p>
        </p:txBody>
      </p:sp>
      <p:sp>
        <p:nvSpPr>
          <p:cNvPr id="3" name="object 3"/>
          <p:cNvSpPr txBox="1">
            <a:spLocks noGrp="1"/>
          </p:cNvSpPr>
          <p:nvPr>
            <p:ph type="title"/>
          </p:nvPr>
        </p:nvSpPr>
        <p:spPr>
          <a:xfrm>
            <a:off x="990359" y="1191259"/>
            <a:ext cx="2861310" cy="482600"/>
          </a:xfrm>
          <a:prstGeom prst="rect">
            <a:avLst/>
          </a:prstGeom>
        </p:spPr>
        <p:txBody>
          <a:bodyPr vert="horz" wrap="square" lIns="0" tIns="12700" rIns="0" bIns="0" rtlCol="0">
            <a:spAutoFit/>
          </a:bodyPr>
          <a:lstStyle/>
          <a:p>
            <a:pPr marL="12700">
              <a:lnSpc>
                <a:spcPct val="100000"/>
              </a:lnSpc>
              <a:spcBef>
                <a:spcPts val="100"/>
              </a:spcBef>
            </a:pPr>
            <a:r>
              <a:rPr sz="3000" b="0" dirty="0">
                <a:latin typeface="Corbel"/>
                <a:cs typeface="Corbel"/>
              </a:rPr>
              <a:t>WOW</a:t>
            </a:r>
            <a:r>
              <a:rPr sz="3000" b="0" spc="-40" dirty="0">
                <a:latin typeface="Corbel"/>
                <a:cs typeface="Corbel"/>
              </a:rPr>
              <a:t> </a:t>
            </a:r>
            <a:r>
              <a:rPr sz="3000" b="0" dirty="0">
                <a:latin typeface="Corbel"/>
                <a:cs typeface="Corbel"/>
              </a:rPr>
              <a:t>IN</a:t>
            </a:r>
            <a:r>
              <a:rPr sz="3000" b="0" spc="-110" dirty="0">
                <a:latin typeface="Corbel"/>
                <a:cs typeface="Corbel"/>
              </a:rPr>
              <a:t> </a:t>
            </a:r>
            <a:r>
              <a:rPr sz="3000" b="0" spc="-5" dirty="0">
                <a:latin typeface="Corbel"/>
                <a:cs typeface="Corbel"/>
              </a:rPr>
              <a:t>SYSTEM</a:t>
            </a:r>
            <a:endParaRPr sz="3000" dirty="0">
              <a:latin typeface="Corbel"/>
              <a:cs typeface="Corbel"/>
            </a:endParaRPr>
          </a:p>
        </p:txBody>
      </p:sp>
      <p:pic>
        <p:nvPicPr>
          <p:cNvPr id="4" name="object 4"/>
          <p:cNvPicPr/>
          <p:nvPr/>
        </p:nvPicPr>
        <p:blipFill>
          <a:blip r:embed="rId2" cstate="print"/>
          <a:stretch>
            <a:fillRect/>
          </a:stretch>
        </p:blipFill>
        <p:spPr>
          <a:xfrm>
            <a:off x="4495070" y="1305018"/>
            <a:ext cx="813815" cy="815339"/>
          </a:xfrm>
          <a:prstGeom prst="rect">
            <a:avLst/>
          </a:prstGeom>
        </p:spPr>
      </p:pic>
      <p:sp>
        <p:nvSpPr>
          <p:cNvPr id="5" name="object 5"/>
          <p:cNvSpPr txBox="1"/>
          <p:nvPr/>
        </p:nvSpPr>
        <p:spPr>
          <a:xfrm>
            <a:off x="876286" y="2335537"/>
            <a:ext cx="3869690" cy="3531736"/>
          </a:xfrm>
          <a:prstGeom prst="rect">
            <a:avLst/>
          </a:prstGeom>
        </p:spPr>
        <p:txBody>
          <a:bodyPr vert="horz" wrap="square" lIns="0" tIns="139700" rIns="0" bIns="0" rtlCol="0">
            <a:spAutoFit/>
          </a:bodyPr>
          <a:lstStyle/>
          <a:p>
            <a:pPr marL="212090" indent="-200025">
              <a:lnSpc>
                <a:spcPct val="100000"/>
              </a:lnSpc>
              <a:spcBef>
                <a:spcPts val="1100"/>
              </a:spcBef>
              <a:buAutoNum type="arabicPeriod"/>
              <a:tabLst>
                <a:tab pos="212725" algn="l"/>
              </a:tabLst>
            </a:pPr>
            <a:r>
              <a:rPr sz="1800" spc="-15" dirty="0">
                <a:solidFill>
                  <a:srgbClr val="FFFFFF"/>
                </a:solidFill>
                <a:latin typeface="Trebuchet MS"/>
                <a:cs typeface="Trebuchet MS"/>
              </a:rPr>
              <a:t>Flexibility</a:t>
            </a:r>
            <a:endParaRPr sz="1800" dirty="0">
              <a:latin typeface="Trebuchet MS"/>
              <a:cs typeface="Trebuchet MS"/>
            </a:endParaRPr>
          </a:p>
          <a:p>
            <a:pPr marL="233679" indent="-220979">
              <a:lnSpc>
                <a:spcPct val="100000"/>
              </a:lnSpc>
              <a:spcBef>
                <a:spcPts val="1000"/>
              </a:spcBef>
              <a:buAutoNum type="arabicPeriod"/>
              <a:tabLst>
                <a:tab pos="233679" algn="l"/>
              </a:tabLst>
            </a:pPr>
            <a:r>
              <a:rPr lang="en-IN" dirty="0">
                <a:solidFill>
                  <a:schemeClr val="bg1"/>
                </a:solidFill>
              </a:rPr>
              <a:t>Agile Methodology</a:t>
            </a:r>
            <a:endParaRPr lang="en-IN" sz="1800" dirty="0">
              <a:solidFill>
                <a:schemeClr val="bg1"/>
              </a:solidFill>
              <a:latin typeface="Trebuchet MS"/>
              <a:cs typeface="Trebuchet MS"/>
            </a:endParaRPr>
          </a:p>
          <a:p>
            <a:pPr marL="236220" indent="-224154">
              <a:lnSpc>
                <a:spcPct val="100000"/>
              </a:lnSpc>
              <a:spcBef>
                <a:spcPts val="1010"/>
              </a:spcBef>
              <a:buAutoNum type="arabicPeriod"/>
              <a:tabLst>
                <a:tab pos="236854" algn="l"/>
              </a:tabLst>
            </a:pPr>
            <a:r>
              <a:rPr lang="en-US" dirty="0">
                <a:solidFill>
                  <a:schemeClr val="bg1"/>
                </a:solidFill>
              </a:rPr>
              <a:t>Continuous Integration and Continuous Deployment (CI/CD)</a:t>
            </a:r>
            <a:endParaRPr sz="1800" dirty="0">
              <a:solidFill>
                <a:schemeClr val="bg1"/>
              </a:solidFill>
              <a:latin typeface="Trebuchet MS"/>
              <a:cs typeface="Trebuchet MS"/>
            </a:endParaRPr>
          </a:p>
          <a:p>
            <a:pPr marL="239395" indent="-227329">
              <a:lnSpc>
                <a:spcPct val="100000"/>
              </a:lnSpc>
              <a:spcBef>
                <a:spcPts val="994"/>
              </a:spcBef>
              <a:buAutoNum type="arabicPeriod"/>
              <a:tabLst>
                <a:tab pos="240029" algn="l"/>
              </a:tabLst>
            </a:pPr>
            <a:r>
              <a:rPr lang="en-IN" dirty="0">
                <a:solidFill>
                  <a:schemeClr val="bg1"/>
                </a:solidFill>
              </a:rPr>
              <a:t>Customer-Centric Approach</a:t>
            </a:r>
            <a:endParaRPr sz="1800" dirty="0">
              <a:solidFill>
                <a:schemeClr val="bg1"/>
              </a:solidFill>
              <a:latin typeface="Trebuchet MS"/>
              <a:cs typeface="Trebuchet MS"/>
            </a:endParaRPr>
          </a:p>
          <a:p>
            <a:pPr marL="238125" indent="-226060">
              <a:lnSpc>
                <a:spcPct val="100000"/>
              </a:lnSpc>
              <a:spcBef>
                <a:spcPts val="994"/>
              </a:spcBef>
              <a:buAutoNum type="arabicPeriod"/>
              <a:tabLst>
                <a:tab pos="238760" algn="l"/>
              </a:tabLst>
            </a:pPr>
            <a:r>
              <a:rPr lang="en-IN" dirty="0">
                <a:solidFill>
                  <a:schemeClr val="bg1"/>
                </a:solidFill>
              </a:rPr>
              <a:t>Data-Driven Decision Making</a:t>
            </a:r>
            <a:endParaRPr sz="1800" dirty="0">
              <a:solidFill>
                <a:schemeClr val="bg1"/>
              </a:solidFill>
              <a:latin typeface="Trebuchet MS"/>
              <a:cs typeface="Trebuchet MS"/>
            </a:endParaRPr>
          </a:p>
          <a:p>
            <a:pPr marL="251460" indent="-239395">
              <a:lnSpc>
                <a:spcPct val="100000"/>
              </a:lnSpc>
              <a:spcBef>
                <a:spcPts val="1010"/>
              </a:spcBef>
              <a:buAutoNum type="arabicPeriod"/>
              <a:tabLst>
                <a:tab pos="252095" algn="l"/>
              </a:tabLst>
            </a:pPr>
            <a:r>
              <a:rPr lang="en-IN" dirty="0">
                <a:solidFill>
                  <a:schemeClr val="bg1"/>
                </a:solidFill>
              </a:rPr>
              <a:t>Design Thinking</a:t>
            </a:r>
            <a:endParaRPr sz="1800" dirty="0">
              <a:solidFill>
                <a:schemeClr val="bg1"/>
              </a:solidFill>
              <a:latin typeface="Trebuchet MS"/>
              <a:cs typeface="Trebuchet MS"/>
            </a:endParaRPr>
          </a:p>
          <a:p>
            <a:pPr marL="236220" indent="-224154">
              <a:lnSpc>
                <a:spcPct val="100000"/>
              </a:lnSpc>
              <a:spcBef>
                <a:spcPts val="994"/>
              </a:spcBef>
              <a:buAutoNum type="arabicPeriod"/>
              <a:tabLst>
                <a:tab pos="236854" algn="l"/>
              </a:tabLst>
            </a:pPr>
            <a:r>
              <a:rPr lang="en-IN" dirty="0">
                <a:solidFill>
                  <a:schemeClr val="bg1"/>
                </a:solidFill>
              </a:rPr>
              <a:t>Remote </a:t>
            </a:r>
            <a:r>
              <a:rPr lang="en-IN" dirty="0" err="1">
                <a:solidFill>
                  <a:schemeClr val="bg1"/>
                </a:solidFill>
              </a:rPr>
              <a:t>Worlk</a:t>
            </a:r>
            <a:endParaRPr sz="1800" dirty="0">
              <a:solidFill>
                <a:schemeClr val="bg1"/>
              </a:solidFill>
              <a:latin typeface="Trebuchet MS"/>
              <a:cs typeface="Trebuchet MS"/>
            </a:endParaRPr>
          </a:p>
          <a:p>
            <a:pPr marL="248920" indent="-236220">
              <a:lnSpc>
                <a:spcPct val="100000"/>
              </a:lnSpc>
              <a:spcBef>
                <a:spcPts val="994"/>
              </a:spcBef>
              <a:buAutoNum type="arabicPeriod"/>
              <a:tabLst>
                <a:tab pos="248920" algn="l"/>
              </a:tabLst>
            </a:pPr>
            <a:r>
              <a:rPr sz="1800" spc="35" dirty="0">
                <a:solidFill>
                  <a:srgbClr val="FFFFFF"/>
                </a:solidFill>
                <a:latin typeface="Trebuchet MS"/>
                <a:cs typeface="Trebuchet MS"/>
              </a:rPr>
              <a:t>Data</a:t>
            </a:r>
            <a:r>
              <a:rPr sz="1800" spc="-110" dirty="0">
                <a:solidFill>
                  <a:srgbClr val="FFFFFF"/>
                </a:solidFill>
                <a:latin typeface="Trebuchet MS"/>
                <a:cs typeface="Trebuchet MS"/>
              </a:rPr>
              <a:t> </a:t>
            </a:r>
            <a:r>
              <a:rPr sz="1800" spc="65" dirty="0">
                <a:solidFill>
                  <a:srgbClr val="FFFFFF"/>
                </a:solidFill>
                <a:latin typeface="Trebuchet MS"/>
                <a:cs typeface="Trebuchet MS"/>
              </a:rPr>
              <a:t>and</a:t>
            </a:r>
            <a:r>
              <a:rPr sz="1800" spc="-105" dirty="0">
                <a:solidFill>
                  <a:srgbClr val="FFFFFF"/>
                </a:solidFill>
                <a:latin typeface="Trebuchet MS"/>
                <a:cs typeface="Trebuchet MS"/>
              </a:rPr>
              <a:t> </a:t>
            </a:r>
            <a:r>
              <a:rPr sz="1800" spc="20" dirty="0">
                <a:solidFill>
                  <a:srgbClr val="FFFFFF"/>
                </a:solidFill>
                <a:latin typeface="Trebuchet MS"/>
                <a:cs typeface="Trebuchet MS"/>
              </a:rPr>
              <a:t>analytics</a:t>
            </a:r>
            <a:endParaRPr sz="1800" dirty="0">
              <a:latin typeface="Trebuchet MS"/>
              <a:cs typeface="Trebuchet MS"/>
            </a:endParaRPr>
          </a:p>
        </p:txBody>
      </p:sp>
      <p:grpSp>
        <p:nvGrpSpPr>
          <p:cNvPr id="6" name="object 6"/>
          <p:cNvGrpSpPr/>
          <p:nvPr/>
        </p:nvGrpSpPr>
        <p:grpSpPr>
          <a:xfrm>
            <a:off x="5673852" y="1623060"/>
            <a:ext cx="4124325" cy="4037329"/>
            <a:chOff x="5673852" y="1623060"/>
            <a:chExt cx="4124325" cy="4037329"/>
          </a:xfrm>
        </p:grpSpPr>
        <p:pic>
          <p:nvPicPr>
            <p:cNvPr id="7" name="object 7"/>
            <p:cNvPicPr/>
            <p:nvPr/>
          </p:nvPicPr>
          <p:blipFill>
            <a:blip r:embed="rId3" cstate="print"/>
            <a:stretch>
              <a:fillRect/>
            </a:stretch>
          </p:blipFill>
          <p:spPr>
            <a:xfrm>
              <a:off x="5673852" y="1623060"/>
              <a:ext cx="4123944" cy="4037076"/>
            </a:xfrm>
            <a:prstGeom prst="rect">
              <a:avLst/>
            </a:prstGeom>
          </p:spPr>
        </p:pic>
        <p:pic>
          <p:nvPicPr>
            <p:cNvPr id="8" name="object 8"/>
            <p:cNvPicPr/>
            <p:nvPr/>
          </p:nvPicPr>
          <p:blipFill>
            <a:blip r:embed="rId4" cstate="print"/>
            <a:stretch>
              <a:fillRect/>
            </a:stretch>
          </p:blipFill>
          <p:spPr>
            <a:xfrm>
              <a:off x="5733669" y="1663065"/>
              <a:ext cx="4008881" cy="3923538"/>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4540" y="974216"/>
            <a:ext cx="2093595"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rbel"/>
                <a:cs typeface="Corbel"/>
              </a:rPr>
              <a:t>MODELLING</a:t>
            </a:r>
            <a:endParaRPr sz="3000">
              <a:latin typeface="Corbel"/>
              <a:cs typeface="Corbel"/>
            </a:endParaRPr>
          </a:p>
        </p:txBody>
      </p:sp>
      <p:pic>
        <p:nvPicPr>
          <p:cNvPr id="5" name="Picture 4">
            <a:extLst>
              <a:ext uri="{FF2B5EF4-FFF2-40B4-BE49-F238E27FC236}">
                <a16:creationId xmlns:a16="http://schemas.microsoft.com/office/drawing/2014/main" id="{F2D812EA-DB0E-4BD1-A1D4-3E94491C8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35" y="2054726"/>
            <a:ext cx="5071117" cy="4114800"/>
          </a:xfrm>
          <a:prstGeom prst="rect">
            <a:avLst/>
          </a:prstGeom>
        </p:spPr>
      </p:pic>
      <p:pic>
        <p:nvPicPr>
          <p:cNvPr id="7" name="Picture 6">
            <a:extLst>
              <a:ext uri="{FF2B5EF4-FFF2-40B4-BE49-F238E27FC236}">
                <a16:creationId xmlns:a16="http://schemas.microsoft.com/office/drawing/2014/main" id="{F98AB615-AC08-46E2-BD83-458B3FFA5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2002589"/>
            <a:ext cx="5051347" cy="4098758"/>
          </a:xfrm>
          <a:prstGeom prst="rect">
            <a:avLst/>
          </a:prstGeom>
        </p:spPr>
      </p:pic>
      <p:sp>
        <p:nvSpPr>
          <p:cNvPr id="8" name="TextBox 7">
            <a:extLst>
              <a:ext uri="{FF2B5EF4-FFF2-40B4-BE49-F238E27FC236}">
                <a16:creationId xmlns:a16="http://schemas.microsoft.com/office/drawing/2014/main" id="{92511ECE-1A8A-4B31-B047-A7E4C0D85A75}"/>
              </a:ext>
            </a:extLst>
          </p:cNvPr>
          <p:cNvSpPr txBox="1"/>
          <p:nvPr/>
        </p:nvSpPr>
        <p:spPr>
          <a:xfrm>
            <a:off x="7626309" y="6324600"/>
            <a:ext cx="2600327" cy="369332"/>
          </a:xfrm>
          <a:prstGeom prst="rect">
            <a:avLst/>
          </a:prstGeom>
          <a:noFill/>
        </p:spPr>
        <p:txBody>
          <a:bodyPr wrap="none" rtlCol="0">
            <a:spAutoFit/>
          </a:bodyPr>
          <a:lstStyle/>
          <a:p>
            <a:r>
              <a:rPr lang="en-US" dirty="0">
                <a:solidFill>
                  <a:schemeClr val="bg1"/>
                </a:solidFill>
              </a:rPr>
              <a:t>Profit in Different Regions</a:t>
            </a:r>
            <a:endParaRPr lang="en-IN" dirty="0">
              <a:solidFill>
                <a:schemeClr val="bg1"/>
              </a:solidFill>
            </a:endParaRPr>
          </a:p>
        </p:txBody>
      </p:sp>
      <p:sp>
        <p:nvSpPr>
          <p:cNvPr id="9" name="TextBox 8">
            <a:extLst>
              <a:ext uri="{FF2B5EF4-FFF2-40B4-BE49-F238E27FC236}">
                <a16:creationId xmlns:a16="http://schemas.microsoft.com/office/drawing/2014/main" id="{423FFC9A-4D09-4731-974F-F3E159B06094}"/>
              </a:ext>
            </a:extLst>
          </p:cNvPr>
          <p:cNvSpPr txBox="1"/>
          <p:nvPr/>
        </p:nvSpPr>
        <p:spPr>
          <a:xfrm>
            <a:off x="1712929" y="6398104"/>
            <a:ext cx="2557560" cy="369332"/>
          </a:xfrm>
          <a:prstGeom prst="rect">
            <a:avLst/>
          </a:prstGeom>
          <a:noFill/>
        </p:spPr>
        <p:txBody>
          <a:bodyPr wrap="none" rtlCol="0">
            <a:spAutoFit/>
          </a:bodyPr>
          <a:lstStyle/>
          <a:p>
            <a:r>
              <a:rPr lang="en-US" dirty="0">
                <a:solidFill>
                  <a:schemeClr val="bg1"/>
                </a:solidFill>
              </a:rPr>
              <a:t>Sales in Different Regions</a:t>
            </a:r>
            <a:endParaRPr lang="en-IN"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2758</TotalTime>
  <Words>885</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Corbel</vt:lpstr>
      <vt:lpstr>Microsoft Sans Serif</vt:lpstr>
      <vt:lpstr>Times New Roman</vt:lpstr>
      <vt:lpstr>Trebuchet MS</vt:lpstr>
      <vt:lpstr>Office Theme</vt:lpstr>
      <vt:lpstr>Student Details</vt:lpstr>
      <vt:lpstr>Case Study  :  Analysis of superstore </vt:lpstr>
      <vt:lpstr>PROJECT TOPIC</vt:lpstr>
      <vt:lpstr>AGENDA</vt:lpstr>
      <vt:lpstr>PROJECT OVERVIEW</vt:lpstr>
      <vt:lpstr>WHO ARE THE END USERS?</vt:lpstr>
      <vt:lpstr>SOLUTION AND PRESENTATION</vt:lpstr>
      <vt:lpstr>WOW IN SYSTEM</vt:lpstr>
      <vt:lpstr>PowerPoint Presentation</vt:lpstr>
      <vt:lpstr>PowerPoint Presentation</vt:lpstr>
      <vt:lpstr>PowerPoint Presentation</vt:lpstr>
      <vt:lpstr>PowerPoint Presentation</vt:lpstr>
      <vt:lpstr>PowerPoint Presentation</vt:lpstr>
      <vt:lpstr>RESULTS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omkar patil</dc:creator>
  <cp:lastModifiedBy>Akshay Jain</cp:lastModifiedBy>
  <cp:revision>19</cp:revision>
  <dcterms:created xsi:type="dcterms:W3CDTF">2023-07-19T09:35:19Z</dcterms:created>
  <dcterms:modified xsi:type="dcterms:W3CDTF">2023-07-23T09:27:58Z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2023-07-06T00:00:00Z</vt:filetime>
  </property>
  <property fmtid="{D5CDD505-2E9C-101B-9397-08002B2CF9AE}" pid="3" name="Creator">
    <vt:lpwstr>Microsoft® PowerPoint® 2019</vt:lpwstr>
  </property>
  <property fmtid="{D5CDD505-2E9C-101B-9397-08002B2CF9AE}" pid="4" name="LastSaved">
    <vt:filetime>2023-07-19T00:00:00Z</vt:filetime>
  </property>
</Properties>
</file>