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5" r:id="rId6"/>
    <p:sldId id="267" r:id="rId7"/>
    <p:sldId id="268" r:id="rId8"/>
    <p:sldId id="269" r:id="rId9"/>
    <p:sldId id="270" r:id="rId10"/>
    <p:sldId id="273" r:id="rId11"/>
    <p:sldId id="274" r:id="rId12"/>
    <p:sldId id="271" r:id="rId13"/>
    <p:sldId id="2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BB4F"/>
    <a:srgbClr val="4DC58D"/>
    <a:srgbClr val="FFC000"/>
    <a:srgbClr val="54CCCD"/>
    <a:srgbClr val="FFFFFF"/>
    <a:srgbClr val="5D9C59"/>
    <a:srgbClr val="B3E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AC849-2F36-C8CA-ED65-3A3AD69ED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7DDFFD-BE5F-06E1-6329-6AE682033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72F10-0F71-11D1-8F5D-34E544AA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514-705A-440A-BC29-6F3460BEDEC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F7B2D-55DD-9D3F-D60B-521EFA55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0D172-5EA1-15DC-B024-032BEB57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5B67-AD74-4FEC-B244-E6DC126ED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4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2AE3C-0DE8-4350-A56E-1C44E059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4F30F4-E9EA-44E0-0FCC-F338E0231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0FCCD-F6AF-9B53-BBC7-A2C5C2EA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514-705A-440A-BC29-6F3460BEDEC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C187F-544C-C85F-8CC7-6369C9E8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DCEB6-3799-877B-AD9C-B4985E5B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5B67-AD74-4FEC-B244-E6DC126ED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3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0CDE23-CFA9-9A87-FB02-2BD3DEDE9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49A9F5-C4FD-0B4E-66BC-F1ECAC994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31AEF-B3A5-4702-990F-8AEBF105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514-705A-440A-BC29-6F3460BEDEC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15AE8-AE2E-BE51-2A9B-B9CA7EF0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2CEBD-F02E-7182-F051-FC1C9236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5B67-AD74-4FEC-B244-E6DC126ED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98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844C3-752C-304C-77C7-5E2C6DEA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9C4B3-9FAD-417B-55A9-6F3E2B1BC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DB62B-0150-0FCB-7D65-84D146B5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514-705A-440A-BC29-6F3460BEDEC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091F8-1166-78DA-0279-A21464F2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09C9A-43C2-2FCC-C8C3-C376CC45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5B67-AD74-4FEC-B244-E6DC126ED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2B0AB-2362-9415-A463-E2EF63AC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390A8D-934E-6F44-F689-E300740D4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75BFF-9BF4-65B0-EF89-3235903C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514-705A-440A-BC29-6F3460BEDEC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41286-1A6E-D681-55B3-42F62F87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05B57-22E7-610F-E3BC-BA6C51A7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5B67-AD74-4FEC-B244-E6DC126ED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05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034F5-4722-E032-722D-D2DC71C6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B532B-45CD-2584-1999-94CF003DB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1BECD6-EDE2-19AD-5E5B-A01C5D44A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9B172A-6A3B-07CA-C63A-0DD0FE53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514-705A-440A-BC29-6F3460BEDEC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06BEC4-A120-EBEE-37AD-45AFA63A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AD04D-5427-9045-94C2-74117EF5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5B67-AD74-4FEC-B244-E6DC126ED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3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98D69-D850-1F55-BD82-87C9C9DE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778D8-3DA6-35B5-6D32-CA22C3798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010202-824A-5CC6-0301-D6760D72B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815C60-123D-EB8B-6340-A468F0740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9B81C9-8A96-84E3-1102-235AA78EB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2B2F2D-74D7-F939-6C14-76EA0D03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514-705A-440A-BC29-6F3460BEDEC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AB51E4-039E-5E55-87A0-E8F5C32F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DAB5AA-E3DC-DCDE-93ED-8F6ECA53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5B67-AD74-4FEC-B244-E6DC126ED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4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CC7E6-2757-BE2F-E48B-3D848A51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FB1346-5CC5-6523-9BBC-38077406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514-705A-440A-BC29-6F3460BEDEC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C5332A-2BDE-224C-47B9-56013FF2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08823B-15DB-A27C-2671-B64C154B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5B67-AD74-4FEC-B244-E6DC126ED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86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D93959-1C77-BE52-6587-8908A276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514-705A-440A-BC29-6F3460BEDEC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C35F3E-1D27-0F34-C154-43B95E1A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3A8BDC-4691-C4A9-732D-317025BF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5B67-AD74-4FEC-B244-E6DC126ED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7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F1F5D-806E-0EF6-5781-C35EC47D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AE003-9E61-13FB-2AD4-BD0784FE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FF87B8-0A0E-ACEF-F4A0-3B930F91F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F74FC-4DF5-C5D0-3DE5-3E3397A4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514-705A-440A-BC29-6F3460BEDEC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A41663-C5B5-225C-FB09-631A25BA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B5CF7C-5C8D-89AA-6A5C-887067FD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5B67-AD74-4FEC-B244-E6DC126ED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4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223C2-273E-1972-7D9A-1553C859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590D94-8F65-1785-48A3-7852B1514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DA9BBB-D021-A5BB-E907-CB9EFF51D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A7C46B-F2D2-9AF1-DDCB-435297FD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7514-705A-440A-BC29-6F3460BEDEC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A0CB02-E4B3-01D8-14FC-B95697ED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E57C91-A92E-72D5-DE6C-74E02210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5B67-AD74-4FEC-B244-E6DC126ED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0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E317E0-2246-ABAC-904A-D1E3F27E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18EBDF-3516-575B-05F7-AE474A069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251B2-7ACA-B9D8-B4C6-84B188AAE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67514-705A-440A-BC29-6F3460BEDEC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574ED-396E-EA7C-DD87-4EB7D8052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95DBF-5403-06AB-7A4E-8D09490EA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95B67-AD74-4FEC-B244-E6DC126ED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70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17" Type="http://schemas.openxmlformats.org/officeDocument/2006/relationships/image" Target="../media/image41.sv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5" Type="http://schemas.openxmlformats.org/officeDocument/2006/relationships/image" Target="../media/image3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사람, 허브, 식물, 실내용 화초이(가) 표시된 사진&#10;&#10;자동 생성된 설명">
            <a:extLst>
              <a:ext uri="{FF2B5EF4-FFF2-40B4-BE49-F238E27FC236}">
                <a16:creationId xmlns:a16="http://schemas.microsoft.com/office/drawing/2014/main" id="{D72F68DA-7692-D7B8-5BA9-6888E1FF2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BAA741-F014-3BE1-3068-CA0FD05220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46356">
                  <a:alpha val="70000"/>
                </a:srgbClr>
              </a:gs>
              <a:gs pos="100000">
                <a:srgbClr val="508530">
                  <a:alpha val="19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A01589-9205-ADDA-5313-0A5D944BCD3A}"/>
              </a:ext>
            </a:extLst>
          </p:cNvPr>
          <p:cNvSpPr/>
          <p:nvPr/>
        </p:nvSpPr>
        <p:spPr>
          <a:xfrm>
            <a:off x="0" y="-43083"/>
            <a:ext cx="12192000" cy="6858000"/>
          </a:xfrm>
          <a:prstGeom prst="rect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D3318-0BE3-5730-F978-6174FDC765F3}"/>
              </a:ext>
            </a:extLst>
          </p:cNvPr>
          <p:cNvSpPr txBox="1"/>
          <p:nvPr/>
        </p:nvSpPr>
        <p:spPr>
          <a:xfrm>
            <a:off x="241433" y="1129617"/>
            <a:ext cx="350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함초롬돋움" panose="020B0604000101010101" pitchFamily="50" charset="-127"/>
              </a:rPr>
              <a:t>스마트 병해충 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AB93D-F171-10E6-9EC4-B02C6A5521DD}"/>
              </a:ext>
            </a:extLst>
          </p:cNvPr>
          <p:cNvSpPr txBox="1"/>
          <p:nvPr/>
        </p:nvSpPr>
        <p:spPr>
          <a:xfrm>
            <a:off x="241433" y="1577850"/>
            <a:ext cx="6619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함초롬돋움" panose="020B0604000101010101" pitchFamily="50" charset="-127"/>
              </a:rPr>
              <a:t>도시 농업 안심 가이드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F4E47A-4833-BAED-ABDF-949EDD4766C2}"/>
              </a:ext>
            </a:extLst>
          </p:cNvPr>
          <p:cNvCxnSpPr>
            <a:cxnSpLocks/>
          </p:cNvCxnSpPr>
          <p:nvPr/>
        </p:nvCxnSpPr>
        <p:spPr>
          <a:xfrm>
            <a:off x="346364" y="3007778"/>
            <a:ext cx="270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B42C67A-AB1B-576F-CD89-EDB994129407}"/>
              </a:ext>
            </a:extLst>
          </p:cNvPr>
          <p:cNvCxnSpPr>
            <a:cxnSpLocks/>
          </p:cNvCxnSpPr>
          <p:nvPr/>
        </p:nvCxnSpPr>
        <p:spPr>
          <a:xfrm>
            <a:off x="4018954" y="3007778"/>
            <a:ext cx="270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상징, 원, 로고, 폰트이(가) 표시된 사진&#10;&#10;자동 생성된 설명">
            <a:extLst>
              <a:ext uri="{FF2B5EF4-FFF2-40B4-BE49-F238E27FC236}">
                <a16:creationId xmlns:a16="http://schemas.microsoft.com/office/drawing/2014/main" id="{1952418C-D2BA-4620-BBA1-FD79CA49B5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15" y="2685029"/>
            <a:ext cx="700888" cy="7008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B5730F-781A-DF82-E376-B2EA84C37F74}"/>
              </a:ext>
            </a:extLst>
          </p:cNvPr>
          <p:cNvSpPr txBox="1"/>
          <p:nvPr/>
        </p:nvSpPr>
        <p:spPr>
          <a:xfrm>
            <a:off x="346364" y="4818485"/>
            <a:ext cx="4559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prstClr val="white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함초롬돋움" panose="020B0604000101010101" pitchFamily="50" charset="-127"/>
              </a:rPr>
              <a:t>2</a:t>
            </a:r>
            <a:r>
              <a:rPr lang="ko-KR" altLang="en-US" sz="2000" dirty="0">
                <a:solidFill>
                  <a:prstClr val="white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함초롬돋움" panose="020B0604000101010101" pitchFamily="50" charset="-127"/>
              </a:rPr>
              <a:t>조 </a:t>
            </a:r>
            <a:r>
              <a:rPr lang="en-US" altLang="ko-KR" sz="2000" dirty="0">
                <a:solidFill>
                  <a:prstClr val="white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함초롬돋움" panose="020B0604000101010101" pitchFamily="50" charset="-127"/>
              </a:rPr>
              <a:t>| </a:t>
            </a:r>
            <a:r>
              <a:rPr lang="ko-KR" altLang="en-US" sz="2000" dirty="0">
                <a:solidFill>
                  <a:prstClr val="white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함초롬돋움" panose="020B0604000101010101" pitchFamily="50" charset="-127"/>
              </a:rPr>
              <a:t>이용서</a:t>
            </a:r>
            <a:r>
              <a:rPr lang="en-US" altLang="ko-KR" sz="2000" dirty="0">
                <a:solidFill>
                  <a:prstClr val="white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solidFill>
                  <a:prstClr val="white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함초롬돋움" panose="020B0604000101010101" pitchFamily="50" charset="-127"/>
              </a:rPr>
              <a:t>이재윤</a:t>
            </a:r>
            <a:r>
              <a:rPr lang="en-US" altLang="ko-KR" sz="2000" dirty="0">
                <a:solidFill>
                  <a:prstClr val="white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solidFill>
                  <a:prstClr val="white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함초롬돋움" panose="020B0604000101010101" pitchFamily="50" charset="-127"/>
              </a:rPr>
              <a:t>이진호</a:t>
            </a:r>
            <a:r>
              <a:rPr lang="en-US" altLang="ko-KR" sz="2000" dirty="0">
                <a:solidFill>
                  <a:prstClr val="white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err="1">
                <a:solidFill>
                  <a:prstClr val="white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함초롬돋움" panose="020B0604000101010101" pitchFamily="50" charset="-127"/>
              </a:rPr>
              <a:t>형도훈</a:t>
            </a:r>
            <a:r>
              <a:rPr lang="en-US" altLang="ko-KR" sz="2000" dirty="0">
                <a:solidFill>
                  <a:prstClr val="white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함초롬돋움" panose="020B0604000101010101" pitchFamily="50" charset="-127"/>
              </a:rPr>
              <a:t> </a:t>
            </a:r>
            <a:endParaRPr lang="ko-KR" altLang="en-US" sz="2000" dirty="0">
              <a:solidFill>
                <a:prstClr val="white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9C67A-22F8-B867-B293-029868C79E4A}"/>
              </a:ext>
            </a:extLst>
          </p:cNvPr>
          <p:cNvSpPr txBox="1"/>
          <p:nvPr/>
        </p:nvSpPr>
        <p:spPr>
          <a:xfrm>
            <a:off x="346364" y="3167390"/>
            <a:ext cx="2574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prstClr val="white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함초롬돋움" panose="020B0604000101010101" pitchFamily="50" charset="-127"/>
              </a:rPr>
              <a:t>Service</a:t>
            </a:r>
            <a:endParaRPr lang="ko-KR" altLang="en-US" sz="2800" dirty="0">
              <a:solidFill>
                <a:prstClr val="white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637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306D2D-BE57-B19C-7789-2A196C76C0A7}"/>
              </a:ext>
            </a:extLst>
          </p:cNvPr>
          <p:cNvSpPr/>
          <p:nvPr/>
        </p:nvSpPr>
        <p:spPr>
          <a:xfrm>
            <a:off x="334537" y="327177"/>
            <a:ext cx="2446764" cy="494371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시스템 구성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3A44A9-B3B8-C039-1228-07EAD8BEBA24}"/>
              </a:ext>
            </a:extLst>
          </p:cNvPr>
          <p:cNvSpPr txBox="1"/>
          <p:nvPr/>
        </p:nvSpPr>
        <p:spPr>
          <a:xfrm flipH="1">
            <a:off x="3079436" y="358918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spc="-150" dirty="0">
                <a:solidFill>
                  <a:schemeClr val="accent4">
                    <a:lumMod val="25000"/>
                  </a:schemeClr>
                </a:solidFill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3E6BD-8937-E5FC-47B9-04DD79ECE7B0}"/>
              </a:ext>
            </a:extLst>
          </p:cNvPr>
          <p:cNvSpPr txBox="1"/>
          <p:nvPr/>
        </p:nvSpPr>
        <p:spPr>
          <a:xfrm>
            <a:off x="1696812" y="1280324"/>
            <a:ext cx="31045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 dirty="0"/>
              <a:t>사용자가 이미지를 첨부하거나 </a:t>
            </a:r>
          </a:p>
          <a:p>
            <a:pPr lvl="0">
              <a:defRPr/>
            </a:pPr>
            <a:r>
              <a:rPr lang="ko-KR" altLang="en-US" sz="1600" b="1" dirty="0"/>
              <a:t>촬영을 하여 이미지를 기입</a:t>
            </a:r>
          </a:p>
        </p:txBody>
      </p:sp>
      <p:sp>
        <p:nvSpPr>
          <p:cNvPr id="5" name="오른쪽 화살표 31">
            <a:extLst>
              <a:ext uri="{FF2B5EF4-FFF2-40B4-BE49-F238E27FC236}">
                <a16:creationId xmlns:a16="http://schemas.microsoft.com/office/drawing/2014/main" id="{13CF3029-7251-D7F0-6B2D-08A597017BD5}"/>
              </a:ext>
            </a:extLst>
          </p:cNvPr>
          <p:cNvSpPr/>
          <p:nvPr/>
        </p:nvSpPr>
        <p:spPr>
          <a:xfrm>
            <a:off x="5596816" y="3612621"/>
            <a:ext cx="1015542" cy="773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E01E9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FE3303-32FA-DE24-C725-26E1FE2E3532}"/>
              </a:ext>
            </a:extLst>
          </p:cNvPr>
          <p:cNvSpPr txBox="1"/>
          <p:nvPr/>
        </p:nvSpPr>
        <p:spPr>
          <a:xfrm>
            <a:off x="1696812" y="1280324"/>
            <a:ext cx="31045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 dirty="0"/>
              <a:t>사용자가 이미지를 첨부하거나 </a:t>
            </a:r>
          </a:p>
          <a:p>
            <a:pPr lvl="0">
              <a:defRPr/>
            </a:pPr>
            <a:r>
              <a:rPr lang="ko-KR" altLang="en-US" sz="1600" b="1" dirty="0"/>
              <a:t>촬영을 하여 이미지를 기입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17C3D0-77BE-812A-A44C-BA5A0438171A}"/>
              </a:ext>
            </a:extLst>
          </p:cNvPr>
          <p:cNvSpPr txBox="1"/>
          <p:nvPr/>
        </p:nvSpPr>
        <p:spPr>
          <a:xfrm>
            <a:off x="6836239" y="1280324"/>
            <a:ext cx="4620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Yolo</a:t>
            </a:r>
            <a:r>
              <a:rPr lang="ko-KR" altLang="en-US" sz="1600" b="1"/>
              <a:t>를 통해 훈련된 모델이 이미지를 분석하여</a:t>
            </a:r>
          </a:p>
          <a:p>
            <a:pPr lvl="0">
              <a:defRPr/>
            </a:pPr>
            <a:r>
              <a:rPr lang="en-US" altLang="ko-KR" sz="1600" b="1"/>
              <a:t>11</a:t>
            </a:r>
            <a:r>
              <a:rPr lang="ko-KR" altLang="en-US" sz="1600" b="1"/>
              <a:t>개의 클래스중 하나의 결과를 도출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06364AA-08E5-6D84-D51A-5F8DD753F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195" y="1976249"/>
            <a:ext cx="1820635" cy="404585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A767C24-9873-5AE4-4F4E-2B3250189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201" y="1976249"/>
            <a:ext cx="1808843" cy="404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2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306D2D-BE57-B19C-7789-2A196C76C0A7}"/>
              </a:ext>
            </a:extLst>
          </p:cNvPr>
          <p:cNvSpPr/>
          <p:nvPr/>
        </p:nvSpPr>
        <p:spPr>
          <a:xfrm>
            <a:off x="334537" y="327177"/>
            <a:ext cx="2446764" cy="494371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시스템 구성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3A44A9-B3B8-C039-1228-07EAD8BEBA24}"/>
              </a:ext>
            </a:extLst>
          </p:cNvPr>
          <p:cNvSpPr txBox="1"/>
          <p:nvPr/>
        </p:nvSpPr>
        <p:spPr>
          <a:xfrm flipH="1">
            <a:off x="3079436" y="358918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spc="-150" dirty="0">
                <a:solidFill>
                  <a:schemeClr val="accent4">
                    <a:lumMod val="25000"/>
                  </a:schemeClr>
                </a:solidFill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96873-2980-43D5-452A-3355E093EF62}"/>
              </a:ext>
            </a:extLst>
          </p:cNvPr>
          <p:cNvSpPr txBox="1"/>
          <p:nvPr/>
        </p:nvSpPr>
        <p:spPr>
          <a:xfrm>
            <a:off x="2043218" y="1384166"/>
            <a:ext cx="279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/>
              <a:t>11</a:t>
            </a:r>
            <a:r>
              <a:rPr lang="ko-KR" altLang="en-US" b="1" dirty="0"/>
              <a:t>가지의 병에 대한 목록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15DC1E-AD2C-084E-E21A-10C8EF6D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331" y="2154852"/>
            <a:ext cx="1659893" cy="3688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08956B-F31E-1740-F284-55E47BD5B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318" y="2154852"/>
            <a:ext cx="1659893" cy="3688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CFF3DF-F122-E176-E9CB-D4A389284C23}"/>
              </a:ext>
            </a:extLst>
          </p:cNvPr>
          <p:cNvSpPr txBox="1"/>
          <p:nvPr/>
        </p:nvSpPr>
        <p:spPr>
          <a:xfrm>
            <a:off x="7743126" y="1341888"/>
            <a:ext cx="2820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/>
              <a:t>각 병에 대한 상세한 설명</a:t>
            </a:r>
          </a:p>
        </p:txBody>
      </p:sp>
      <p:sp>
        <p:nvSpPr>
          <p:cNvPr id="8" name="오른쪽 화살표 17">
            <a:extLst>
              <a:ext uri="{FF2B5EF4-FFF2-40B4-BE49-F238E27FC236}">
                <a16:creationId xmlns:a16="http://schemas.microsoft.com/office/drawing/2014/main" id="{8BD5B0C6-869E-9DE1-F50F-C303BB50DED6}"/>
              </a:ext>
            </a:extLst>
          </p:cNvPr>
          <p:cNvSpPr/>
          <p:nvPr/>
        </p:nvSpPr>
        <p:spPr>
          <a:xfrm>
            <a:off x="5790000" y="3612621"/>
            <a:ext cx="1015542" cy="773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E01E9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73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306D2D-BE57-B19C-7789-2A196C76C0A7}"/>
              </a:ext>
            </a:extLst>
          </p:cNvPr>
          <p:cNvSpPr/>
          <p:nvPr/>
        </p:nvSpPr>
        <p:spPr>
          <a:xfrm>
            <a:off x="334537" y="327177"/>
            <a:ext cx="2446764" cy="494371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예정사항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67FFA895-5602-CEF4-0E3B-D10F20740C35}"/>
              </a:ext>
            </a:extLst>
          </p:cNvPr>
          <p:cNvSpPr/>
          <p:nvPr/>
        </p:nvSpPr>
        <p:spPr>
          <a:xfrm>
            <a:off x="270614" y="1613279"/>
            <a:ext cx="3682155" cy="655782"/>
          </a:xfrm>
          <a:custGeom>
            <a:avLst/>
            <a:gdLst>
              <a:gd name="connsiteX0" fmla="*/ 0 w 4285980"/>
              <a:gd name="connsiteY0" fmla="*/ 62356 h 623561"/>
              <a:gd name="connsiteX1" fmla="*/ 62356 w 4285980"/>
              <a:gd name="connsiteY1" fmla="*/ 0 h 623561"/>
              <a:gd name="connsiteX2" fmla="*/ 4223624 w 4285980"/>
              <a:gd name="connsiteY2" fmla="*/ 0 h 623561"/>
              <a:gd name="connsiteX3" fmla="*/ 4285980 w 4285980"/>
              <a:gd name="connsiteY3" fmla="*/ 62356 h 623561"/>
              <a:gd name="connsiteX4" fmla="*/ 4285980 w 4285980"/>
              <a:gd name="connsiteY4" fmla="*/ 561205 h 623561"/>
              <a:gd name="connsiteX5" fmla="*/ 4223624 w 4285980"/>
              <a:gd name="connsiteY5" fmla="*/ 623561 h 623561"/>
              <a:gd name="connsiteX6" fmla="*/ 62356 w 4285980"/>
              <a:gd name="connsiteY6" fmla="*/ 623561 h 623561"/>
              <a:gd name="connsiteX7" fmla="*/ 0 w 4285980"/>
              <a:gd name="connsiteY7" fmla="*/ 561205 h 623561"/>
              <a:gd name="connsiteX8" fmla="*/ 0 w 4285980"/>
              <a:gd name="connsiteY8" fmla="*/ 62356 h 62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5980" h="623561">
                <a:moveTo>
                  <a:pt x="0" y="62356"/>
                </a:moveTo>
                <a:cubicBezTo>
                  <a:pt x="0" y="27918"/>
                  <a:pt x="27918" y="0"/>
                  <a:pt x="62356" y="0"/>
                </a:cubicBezTo>
                <a:lnTo>
                  <a:pt x="4223624" y="0"/>
                </a:lnTo>
                <a:cubicBezTo>
                  <a:pt x="4258062" y="0"/>
                  <a:pt x="4285980" y="27918"/>
                  <a:pt x="4285980" y="62356"/>
                </a:cubicBezTo>
                <a:lnTo>
                  <a:pt x="4285980" y="561205"/>
                </a:lnTo>
                <a:cubicBezTo>
                  <a:pt x="4285980" y="595643"/>
                  <a:pt x="4258062" y="623561"/>
                  <a:pt x="4223624" y="623561"/>
                </a:cubicBezTo>
                <a:lnTo>
                  <a:pt x="62356" y="623561"/>
                </a:lnTo>
                <a:cubicBezTo>
                  <a:pt x="27918" y="623561"/>
                  <a:pt x="0" y="595643"/>
                  <a:pt x="0" y="561205"/>
                </a:cubicBezTo>
                <a:lnTo>
                  <a:pt x="0" y="62356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888" tIns="50013" rIns="65888" bIns="50013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500" b="1" kern="1200" dirty="0"/>
              <a:t>DB </a:t>
            </a:r>
            <a:r>
              <a:rPr lang="ko-KR" altLang="en-US" sz="2500" b="1" kern="1200" dirty="0"/>
              <a:t>생성</a:t>
            </a:r>
          </a:p>
        </p:txBody>
      </p:sp>
      <p:sp>
        <p:nvSpPr>
          <p:cNvPr id="6" name="사각형: 둥근 모서리 5" descr="주소록 단색으로 채워진">
            <a:extLst>
              <a:ext uri="{FF2B5EF4-FFF2-40B4-BE49-F238E27FC236}">
                <a16:creationId xmlns:a16="http://schemas.microsoft.com/office/drawing/2014/main" id="{435584F7-789D-9026-0F09-9CD475A1AAB2}"/>
              </a:ext>
            </a:extLst>
          </p:cNvPr>
          <p:cNvSpPr/>
          <p:nvPr/>
        </p:nvSpPr>
        <p:spPr>
          <a:xfrm>
            <a:off x="270614" y="2387102"/>
            <a:ext cx="535711" cy="655782"/>
          </a:xfrm>
          <a:prstGeom prst="roundRect">
            <a:avLst>
              <a:gd name="adj" fmla="val 1667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D49C71A2-E50C-C854-4D74-A696662ADCE6}"/>
              </a:ext>
            </a:extLst>
          </p:cNvPr>
          <p:cNvSpPr/>
          <p:nvPr/>
        </p:nvSpPr>
        <p:spPr>
          <a:xfrm>
            <a:off x="838469" y="2387102"/>
            <a:ext cx="3114299" cy="655782"/>
          </a:xfrm>
          <a:custGeom>
            <a:avLst/>
            <a:gdLst>
              <a:gd name="connsiteX0" fmla="*/ 0 w 3625005"/>
              <a:gd name="connsiteY0" fmla="*/ 103948 h 623561"/>
              <a:gd name="connsiteX1" fmla="*/ 103948 w 3625005"/>
              <a:gd name="connsiteY1" fmla="*/ 0 h 623561"/>
              <a:gd name="connsiteX2" fmla="*/ 3521057 w 3625005"/>
              <a:gd name="connsiteY2" fmla="*/ 0 h 623561"/>
              <a:gd name="connsiteX3" fmla="*/ 3625005 w 3625005"/>
              <a:gd name="connsiteY3" fmla="*/ 103948 h 623561"/>
              <a:gd name="connsiteX4" fmla="*/ 3625005 w 3625005"/>
              <a:gd name="connsiteY4" fmla="*/ 519613 h 623561"/>
              <a:gd name="connsiteX5" fmla="*/ 3521057 w 3625005"/>
              <a:gd name="connsiteY5" fmla="*/ 623561 h 623561"/>
              <a:gd name="connsiteX6" fmla="*/ 103948 w 3625005"/>
              <a:gd name="connsiteY6" fmla="*/ 623561 h 623561"/>
              <a:gd name="connsiteX7" fmla="*/ 0 w 3625005"/>
              <a:gd name="connsiteY7" fmla="*/ 519613 h 623561"/>
              <a:gd name="connsiteX8" fmla="*/ 0 w 3625005"/>
              <a:gd name="connsiteY8" fmla="*/ 103948 h 62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5005" h="623561">
                <a:moveTo>
                  <a:pt x="0" y="103948"/>
                </a:moveTo>
                <a:cubicBezTo>
                  <a:pt x="0" y="46539"/>
                  <a:pt x="46539" y="0"/>
                  <a:pt x="103948" y="0"/>
                </a:cubicBezTo>
                <a:lnTo>
                  <a:pt x="3521057" y="0"/>
                </a:lnTo>
                <a:cubicBezTo>
                  <a:pt x="3578466" y="0"/>
                  <a:pt x="3625005" y="46539"/>
                  <a:pt x="3625005" y="103948"/>
                </a:cubicBezTo>
                <a:lnTo>
                  <a:pt x="3625005" y="519613"/>
                </a:lnTo>
                <a:cubicBezTo>
                  <a:pt x="3625005" y="577022"/>
                  <a:pt x="3578466" y="623561"/>
                  <a:pt x="3521057" y="623561"/>
                </a:cubicBezTo>
                <a:lnTo>
                  <a:pt x="103948" y="623561"/>
                </a:lnTo>
                <a:cubicBezTo>
                  <a:pt x="46539" y="623561"/>
                  <a:pt x="0" y="577022"/>
                  <a:pt x="0" y="519613"/>
                </a:cubicBezTo>
                <a:lnTo>
                  <a:pt x="0" y="103948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2685" tIns="172685" rIns="172685" bIns="172685" numCol="1" spcCol="1270" anchor="ctr" anchorCtr="0">
            <a:noAutofit/>
          </a:bodyPr>
          <a:lstStyle/>
          <a:p>
            <a:pPr marL="0" lvl="0" indent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b="1" kern="1200" dirty="0"/>
              <a:t>로그인</a:t>
            </a:r>
          </a:p>
        </p:txBody>
      </p:sp>
      <p:sp>
        <p:nvSpPr>
          <p:cNvPr id="9" name="사각형: 둥근 모서리 8" descr="주소록 단색으로 채워진">
            <a:extLst>
              <a:ext uri="{FF2B5EF4-FFF2-40B4-BE49-F238E27FC236}">
                <a16:creationId xmlns:a16="http://schemas.microsoft.com/office/drawing/2014/main" id="{BE35C360-4174-F8B4-4CA8-C6221AD1BE77}"/>
              </a:ext>
            </a:extLst>
          </p:cNvPr>
          <p:cNvSpPr/>
          <p:nvPr/>
        </p:nvSpPr>
        <p:spPr>
          <a:xfrm>
            <a:off x="270614" y="3121577"/>
            <a:ext cx="535711" cy="655782"/>
          </a:xfrm>
          <a:prstGeom prst="roundRect">
            <a:avLst>
              <a:gd name="adj" fmla="val 1667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5">
              <a:hueOff val="-1689636"/>
              <a:satOff val="-4355"/>
              <a:lumOff val="-294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7AFC16D-4DD8-0923-E989-6194BC78C475}"/>
              </a:ext>
            </a:extLst>
          </p:cNvPr>
          <p:cNvSpPr/>
          <p:nvPr/>
        </p:nvSpPr>
        <p:spPr>
          <a:xfrm>
            <a:off x="838469" y="3121577"/>
            <a:ext cx="3114299" cy="655782"/>
          </a:xfrm>
          <a:custGeom>
            <a:avLst/>
            <a:gdLst>
              <a:gd name="connsiteX0" fmla="*/ 0 w 3625005"/>
              <a:gd name="connsiteY0" fmla="*/ 103948 h 623561"/>
              <a:gd name="connsiteX1" fmla="*/ 103948 w 3625005"/>
              <a:gd name="connsiteY1" fmla="*/ 0 h 623561"/>
              <a:gd name="connsiteX2" fmla="*/ 3521057 w 3625005"/>
              <a:gd name="connsiteY2" fmla="*/ 0 h 623561"/>
              <a:gd name="connsiteX3" fmla="*/ 3625005 w 3625005"/>
              <a:gd name="connsiteY3" fmla="*/ 103948 h 623561"/>
              <a:gd name="connsiteX4" fmla="*/ 3625005 w 3625005"/>
              <a:gd name="connsiteY4" fmla="*/ 519613 h 623561"/>
              <a:gd name="connsiteX5" fmla="*/ 3521057 w 3625005"/>
              <a:gd name="connsiteY5" fmla="*/ 623561 h 623561"/>
              <a:gd name="connsiteX6" fmla="*/ 103948 w 3625005"/>
              <a:gd name="connsiteY6" fmla="*/ 623561 h 623561"/>
              <a:gd name="connsiteX7" fmla="*/ 0 w 3625005"/>
              <a:gd name="connsiteY7" fmla="*/ 519613 h 623561"/>
              <a:gd name="connsiteX8" fmla="*/ 0 w 3625005"/>
              <a:gd name="connsiteY8" fmla="*/ 103948 h 62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5005" h="623561">
                <a:moveTo>
                  <a:pt x="0" y="103948"/>
                </a:moveTo>
                <a:cubicBezTo>
                  <a:pt x="0" y="46539"/>
                  <a:pt x="46539" y="0"/>
                  <a:pt x="103948" y="0"/>
                </a:cubicBezTo>
                <a:lnTo>
                  <a:pt x="3521057" y="0"/>
                </a:lnTo>
                <a:cubicBezTo>
                  <a:pt x="3578466" y="0"/>
                  <a:pt x="3625005" y="46539"/>
                  <a:pt x="3625005" y="103948"/>
                </a:cubicBezTo>
                <a:lnTo>
                  <a:pt x="3625005" y="519613"/>
                </a:lnTo>
                <a:cubicBezTo>
                  <a:pt x="3625005" y="577022"/>
                  <a:pt x="3578466" y="623561"/>
                  <a:pt x="3521057" y="623561"/>
                </a:cubicBezTo>
                <a:lnTo>
                  <a:pt x="103948" y="623561"/>
                </a:lnTo>
                <a:cubicBezTo>
                  <a:pt x="46539" y="623561"/>
                  <a:pt x="0" y="577022"/>
                  <a:pt x="0" y="519613"/>
                </a:cubicBezTo>
                <a:lnTo>
                  <a:pt x="0" y="103948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689636"/>
              <a:satOff val="-4355"/>
              <a:lumOff val="-2941"/>
              <a:alphaOff val="0"/>
            </a:schemeClr>
          </a:fillRef>
          <a:effectRef idx="1">
            <a:schemeClr val="accent5">
              <a:hueOff val="-1689636"/>
              <a:satOff val="-4355"/>
              <a:lumOff val="-294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2685" tIns="172685" rIns="172685" bIns="172685" numCol="1" spcCol="1270" anchor="ctr" anchorCtr="0">
            <a:noAutofit/>
          </a:bodyPr>
          <a:lstStyle/>
          <a:p>
            <a:pPr marL="0" lvl="0" indent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b="1" kern="1200" dirty="0"/>
              <a:t>회원가입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3A2A2F0-E3FD-C1EB-6948-0D020D6F2A7E}"/>
              </a:ext>
            </a:extLst>
          </p:cNvPr>
          <p:cNvSpPr/>
          <p:nvPr/>
        </p:nvSpPr>
        <p:spPr>
          <a:xfrm>
            <a:off x="4254922" y="1613279"/>
            <a:ext cx="3682155" cy="655782"/>
          </a:xfrm>
          <a:custGeom>
            <a:avLst/>
            <a:gdLst>
              <a:gd name="connsiteX0" fmla="*/ 0 w 4285980"/>
              <a:gd name="connsiteY0" fmla="*/ 62356 h 623561"/>
              <a:gd name="connsiteX1" fmla="*/ 62356 w 4285980"/>
              <a:gd name="connsiteY1" fmla="*/ 0 h 623561"/>
              <a:gd name="connsiteX2" fmla="*/ 4223624 w 4285980"/>
              <a:gd name="connsiteY2" fmla="*/ 0 h 623561"/>
              <a:gd name="connsiteX3" fmla="*/ 4285980 w 4285980"/>
              <a:gd name="connsiteY3" fmla="*/ 62356 h 623561"/>
              <a:gd name="connsiteX4" fmla="*/ 4285980 w 4285980"/>
              <a:gd name="connsiteY4" fmla="*/ 561205 h 623561"/>
              <a:gd name="connsiteX5" fmla="*/ 4223624 w 4285980"/>
              <a:gd name="connsiteY5" fmla="*/ 623561 h 623561"/>
              <a:gd name="connsiteX6" fmla="*/ 62356 w 4285980"/>
              <a:gd name="connsiteY6" fmla="*/ 623561 h 623561"/>
              <a:gd name="connsiteX7" fmla="*/ 0 w 4285980"/>
              <a:gd name="connsiteY7" fmla="*/ 561205 h 623561"/>
              <a:gd name="connsiteX8" fmla="*/ 0 w 4285980"/>
              <a:gd name="connsiteY8" fmla="*/ 62356 h 62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5980" h="623561">
                <a:moveTo>
                  <a:pt x="0" y="62356"/>
                </a:moveTo>
                <a:cubicBezTo>
                  <a:pt x="0" y="27918"/>
                  <a:pt x="27918" y="0"/>
                  <a:pt x="62356" y="0"/>
                </a:cubicBezTo>
                <a:lnTo>
                  <a:pt x="4223624" y="0"/>
                </a:lnTo>
                <a:cubicBezTo>
                  <a:pt x="4258062" y="0"/>
                  <a:pt x="4285980" y="27918"/>
                  <a:pt x="4285980" y="62356"/>
                </a:cubicBezTo>
                <a:lnTo>
                  <a:pt x="4285980" y="561205"/>
                </a:lnTo>
                <a:cubicBezTo>
                  <a:pt x="4285980" y="595643"/>
                  <a:pt x="4258062" y="623561"/>
                  <a:pt x="4223624" y="623561"/>
                </a:cubicBezTo>
                <a:lnTo>
                  <a:pt x="62356" y="623561"/>
                </a:lnTo>
                <a:cubicBezTo>
                  <a:pt x="27918" y="623561"/>
                  <a:pt x="0" y="595643"/>
                  <a:pt x="0" y="561205"/>
                </a:cubicBezTo>
                <a:lnTo>
                  <a:pt x="0" y="62356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888" tIns="50013" rIns="65888" bIns="50013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500" b="1" kern="1200" dirty="0"/>
              <a:t>영농일지</a:t>
            </a:r>
          </a:p>
        </p:txBody>
      </p:sp>
      <p:sp>
        <p:nvSpPr>
          <p:cNvPr id="12" name="사각형: 둥근 모서리 11" descr="시드는 화분 식물 단색으로 채워진">
            <a:extLst>
              <a:ext uri="{FF2B5EF4-FFF2-40B4-BE49-F238E27FC236}">
                <a16:creationId xmlns:a16="http://schemas.microsoft.com/office/drawing/2014/main" id="{85D4ECC9-2B28-9C8F-A8BC-4855CCCEA0E4}"/>
              </a:ext>
            </a:extLst>
          </p:cNvPr>
          <p:cNvSpPr/>
          <p:nvPr/>
        </p:nvSpPr>
        <p:spPr>
          <a:xfrm>
            <a:off x="4254922" y="2387102"/>
            <a:ext cx="535711" cy="655782"/>
          </a:xfrm>
          <a:prstGeom prst="roundRect">
            <a:avLst>
              <a:gd name="adj" fmla="val 16670"/>
            </a:avLst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798123E-E408-6ACA-A947-0EA0241076D2}"/>
              </a:ext>
            </a:extLst>
          </p:cNvPr>
          <p:cNvSpPr/>
          <p:nvPr/>
        </p:nvSpPr>
        <p:spPr>
          <a:xfrm>
            <a:off x="4822778" y="2387102"/>
            <a:ext cx="3114299" cy="655782"/>
          </a:xfrm>
          <a:custGeom>
            <a:avLst/>
            <a:gdLst>
              <a:gd name="connsiteX0" fmla="*/ 0 w 3625005"/>
              <a:gd name="connsiteY0" fmla="*/ 103948 h 623561"/>
              <a:gd name="connsiteX1" fmla="*/ 103948 w 3625005"/>
              <a:gd name="connsiteY1" fmla="*/ 0 h 623561"/>
              <a:gd name="connsiteX2" fmla="*/ 3521057 w 3625005"/>
              <a:gd name="connsiteY2" fmla="*/ 0 h 623561"/>
              <a:gd name="connsiteX3" fmla="*/ 3625005 w 3625005"/>
              <a:gd name="connsiteY3" fmla="*/ 103948 h 623561"/>
              <a:gd name="connsiteX4" fmla="*/ 3625005 w 3625005"/>
              <a:gd name="connsiteY4" fmla="*/ 519613 h 623561"/>
              <a:gd name="connsiteX5" fmla="*/ 3521057 w 3625005"/>
              <a:gd name="connsiteY5" fmla="*/ 623561 h 623561"/>
              <a:gd name="connsiteX6" fmla="*/ 103948 w 3625005"/>
              <a:gd name="connsiteY6" fmla="*/ 623561 h 623561"/>
              <a:gd name="connsiteX7" fmla="*/ 0 w 3625005"/>
              <a:gd name="connsiteY7" fmla="*/ 519613 h 623561"/>
              <a:gd name="connsiteX8" fmla="*/ 0 w 3625005"/>
              <a:gd name="connsiteY8" fmla="*/ 103948 h 62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5005" h="623561">
                <a:moveTo>
                  <a:pt x="0" y="103948"/>
                </a:moveTo>
                <a:cubicBezTo>
                  <a:pt x="0" y="46539"/>
                  <a:pt x="46539" y="0"/>
                  <a:pt x="103948" y="0"/>
                </a:cubicBezTo>
                <a:lnTo>
                  <a:pt x="3521057" y="0"/>
                </a:lnTo>
                <a:cubicBezTo>
                  <a:pt x="3578466" y="0"/>
                  <a:pt x="3625005" y="46539"/>
                  <a:pt x="3625005" y="103948"/>
                </a:cubicBezTo>
                <a:lnTo>
                  <a:pt x="3625005" y="519613"/>
                </a:lnTo>
                <a:cubicBezTo>
                  <a:pt x="3625005" y="577022"/>
                  <a:pt x="3578466" y="623561"/>
                  <a:pt x="3521057" y="623561"/>
                </a:cubicBezTo>
                <a:lnTo>
                  <a:pt x="103948" y="623561"/>
                </a:lnTo>
                <a:cubicBezTo>
                  <a:pt x="46539" y="623561"/>
                  <a:pt x="0" y="577022"/>
                  <a:pt x="0" y="519613"/>
                </a:cubicBezTo>
                <a:lnTo>
                  <a:pt x="0" y="103948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79271"/>
              <a:satOff val="-8710"/>
              <a:lumOff val="-5883"/>
              <a:alphaOff val="0"/>
            </a:schemeClr>
          </a:fillRef>
          <a:effectRef idx="1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2685" tIns="172685" rIns="172685" bIns="172685" numCol="1" spcCol="1270" anchor="ctr" anchorCtr="0">
            <a:noAutofit/>
          </a:bodyPr>
          <a:lstStyle/>
          <a:p>
            <a:pPr marL="0" lvl="0" indent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b="1" kern="1200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14" name="사각형: 둥근 모서리 13" descr="일부 흐림 단색으로 채워진">
            <a:extLst>
              <a:ext uri="{FF2B5EF4-FFF2-40B4-BE49-F238E27FC236}">
                <a16:creationId xmlns:a16="http://schemas.microsoft.com/office/drawing/2014/main" id="{159FAE5C-7C97-BEB7-8C60-703BDC1E4BE4}"/>
              </a:ext>
            </a:extLst>
          </p:cNvPr>
          <p:cNvSpPr/>
          <p:nvPr/>
        </p:nvSpPr>
        <p:spPr>
          <a:xfrm>
            <a:off x="4254922" y="3121579"/>
            <a:ext cx="535711" cy="655782"/>
          </a:xfrm>
          <a:prstGeom prst="roundRect">
            <a:avLst>
              <a:gd name="adj" fmla="val 16670"/>
            </a:avLst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5">
              <a:hueOff val="-5068907"/>
              <a:satOff val="-13064"/>
              <a:lumOff val="-8824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FC5EEE68-B82F-86AA-9DC1-548AA02D0034}"/>
              </a:ext>
            </a:extLst>
          </p:cNvPr>
          <p:cNvSpPr/>
          <p:nvPr/>
        </p:nvSpPr>
        <p:spPr>
          <a:xfrm>
            <a:off x="4822778" y="3121580"/>
            <a:ext cx="3114299" cy="655782"/>
          </a:xfrm>
          <a:custGeom>
            <a:avLst/>
            <a:gdLst>
              <a:gd name="connsiteX0" fmla="*/ 0 w 3625005"/>
              <a:gd name="connsiteY0" fmla="*/ 103948 h 623561"/>
              <a:gd name="connsiteX1" fmla="*/ 103948 w 3625005"/>
              <a:gd name="connsiteY1" fmla="*/ 0 h 623561"/>
              <a:gd name="connsiteX2" fmla="*/ 3521057 w 3625005"/>
              <a:gd name="connsiteY2" fmla="*/ 0 h 623561"/>
              <a:gd name="connsiteX3" fmla="*/ 3625005 w 3625005"/>
              <a:gd name="connsiteY3" fmla="*/ 103948 h 623561"/>
              <a:gd name="connsiteX4" fmla="*/ 3625005 w 3625005"/>
              <a:gd name="connsiteY4" fmla="*/ 519613 h 623561"/>
              <a:gd name="connsiteX5" fmla="*/ 3521057 w 3625005"/>
              <a:gd name="connsiteY5" fmla="*/ 623561 h 623561"/>
              <a:gd name="connsiteX6" fmla="*/ 103948 w 3625005"/>
              <a:gd name="connsiteY6" fmla="*/ 623561 h 623561"/>
              <a:gd name="connsiteX7" fmla="*/ 0 w 3625005"/>
              <a:gd name="connsiteY7" fmla="*/ 519613 h 623561"/>
              <a:gd name="connsiteX8" fmla="*/ 0 w 3625005"/>
              <a:gd name="connsiteY8" fmla="*/ 103948 h 62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5005" h="623561">
                <a:moveTo>
                  <a:pt x="0" y="103948"/>
                </a:moveTo>
                <a:cubicBezTo>
                  <a:pt x="0" y="46539"/>
                  <a:pt x="46539" y="0"/>
                  <a:pt x="103948" y="0"/>
                </a:cubicBezTo>
                <a:lnTo>
                  <a:pt x="3521057" y="0"/>
                </a:lnTo>
                <a:cubicBezTo>
                  <a:pt x="3578466" y="0"/>
                  <a:pt x="3625005" y="46539"/>
                  <a:pt x="3625005" y="103948"/>
                </a:cubicBezTo>
                <a:lnTo>
                  <a:pt x="3625005" y="519613"/>
                </a:lnTo>
                <a:cubicBezTo>
                  <a:pt x="3625005" y="577022"/>
                  <a:pt x="3578466" y="623561"/>
                  <a:pt x="3521057" y="623561"/>
                </a:cubicBezTo>
                <a:lnTo>
                  <a:pt x="103948" y="623561"/>
                </a:lnTo>
                <a:cubicBezTo>
                  <a:pt x="46539" y="623561"/>
                  <a:pt x="0" y="577022"/>
                  <a:pt x="0" y="519613"/>
                </a:cubicBezTo>
                <a:lnTo>
                  <a:pt x="0" y="103948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5068907"/>
              <a:satOff val="-13064"/>
              <a:lumOff val="-8824"/>
              <a:alphaOff val="0"/>
            </a:schemeClr>
          </a:fillRef>
          <a:effectRef idx="1">
            <a:schemeClr val="accent5">
              <a:hueOff val="-5068907"/>
              <a:satOff val="-13064"/>
              <a:lumOff val="-882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2685" tIns="172685" rIns="172685" bIns="172685" numCol="1" spcCol="1270" anchor="ctr" anchorCtr="0">
            <a:noAutofit/>
          </a:bodyPr>
          <a:lstStyle/>
          <a:p>
            <a:pPr marL="0" lvl="0" indent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b="1" kern="1200" dirty="0"/>
              <a:t>날씨</a:t>
            </a:r>
          </a:p>
        </p:txBody>
      </p:sp>
      <p:sp>
        <p:nvSpPr>
          <p:cNvPr id="16" name="사각형: 둥근 모서리 15" descr="온도계 윤곽선">
            <a:extLst>
              <a:ext uri="{FF2B5EF4-FFF2-40B4-BE49-F238E27FC236}">
                <a16:creationId xmlns:a16="http://schemas.microsoft.com/office/drawing/2014/main" id="{40E0156D-7420-95E5-3D4A-CFF9BF46C4BE}"/>
              </a:ext>
            </a:extLst>
          </p:cNvPr>
          <p:cNvSpPr/>
          <p:nvPr/>
        </p:nvSpPr>
        <p:spPr>
          <a:xfrm>
            <a:off x="4254922" y="3856055"/>
            <a:ext cx="535711" cy="655782"/>
          </a:xfrm>
          <a:prstGeom prst="roundRect">
            <a:avLst>
              <a:gd name="adj" fmla="val 16670"/>
            </a:avLst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8DAA3D1-1905-8529-1ED3-6A1F84404141}"/>
              </a:ext>
            </a:extLst>
          </p:cNvPr>
          <p:cNvSpPr/>
          <p:nvPr/>
        </p:nvSpPr>
        <p:spPr>
          <a:xfrm>
            <a:off x="4822778" y="3856056"/>
            <a:ext cx="3114299" cy="655782"/>
          </a:xfrm>
          <a:custGeom>
            <a:avLst/>
            <a:gdLst>
              <a:gd name="connsiteX0" fmla="*/ 0 w 3625005"/>
              <a:gd name="connsiteY0" fmla="*/ 103948 h 623561"/>
              <a:gd name="connsiteX1" fmla="*/ 103948 w 3625005"/>
              <a:gd name="connsiteY1" fmla="*/ 0 h 623561"/>
              <a:gd name="connsiteX2" fmla="*/ 3521057 w 3625005"/>
              <a:gd name="connsiteY2" fmla="*/ 0 h 623561"/>
              <a:gd name="connsiteX3" fmla="*/ 3625005 w 3625005"/>
              <a:gd name="connsiteY3" fmla="*/ 103948 h 623561"/>
              <a:gd name="connsiteX4" fmla="*/ 3625005 w 3625005"/>
              <a:gd name="connsiteY4" fmla="*/ 519613 h 623561"/>
              <a:gd name="connsiteX5" fmla="*/ 3521057 w 3625005"/>
              <a:gd name="connsiteY5" fmla="*/ 623561 h 623561"/>
              <a:gd name="connsiteX6" fmla="*/ 103948 w 3625005"/>
              <a:gd name="connsiteY6" fmla="*/ 623561 h 623561"/>
              <a:gd name="connsiteX7" fmla="*/ 0 w 3625005"/>
              <a:gd name="connsiteY7" fmla="*/ 519613 h 623561"/>
              <a:gd name="connsiteX8" fmla="*/ 0 w 3625005"/>
              <a:gd name="connsiteY8" fmla="*/ 103948 h 62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5005" h="623561">
                <a:moveTo>
                  <a:pt x="0" y="103948"/>
                </a:moveTo>
                <a:cubicBezTo>
                  <a:pt x="0" y="46539"/>
                  <a:pt x="46539" y="0"/>
                  <a:pt x="103948" y="0"/>
                </a:cubicBezTo>
                <a:lnTo>
                  <a:pt x="3521057" y="0"/>
                </a:lnTo>
                <a:cubicBezTo>
                  <a:pt x="3578466" y="0"/>
                  <a:pt x="3625005" y="46539"/>
                  <a:pt x="3625005" y="103948"/>
                </a:cubicBezTo>
                <a:lnTo>
                  <a:pt x="3625005" y="519613"/>
                </a:lnTo>
                <a:cubicBezTo>
                  <a:pt x="3625005" y="577022"/>
                  <a:pt x="3578466" y="623561"/>
                  <a:pt x="3521057" y="623561"/>
                </a:cubicBezTo>
                <a:lnTo>
                  <a:pt x="103948" y="623561"/>
                </a:lnTo>
                <a:cubicBezTo>
                  <a:pt x="46539" y="623561"/>
                  <a:pt x="0" y="577022"/>
                  <a:pt x="0" y="519613"/>
                </a:cubicBezTo>
                <a:lnTo>
                  <a:pt x="0" y="103948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758543"/>
              <a:satOff val="-17419"/>
              <a:lumOff val="-11765"/>
              <a:alphaOff val="0"/>
            </a:schemeClr>
          </a:fillRef>
          <a:effectRef idx="1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2685" tIns="172685" rIns="172685" bIns="172685" numCol="1" spcCol="1270" anchor="ctr" anchorCtr="0">
            <a:noAutofit/>
          </a:bodyPr>
          <a:lstStyle/>
          <a:p>
            <a:pPr marL="0" lvl="0" indent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b="1" kern="1200" dirty="0"/>
              <a:t>기후</a:t>
            </a: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13020F9E-7FB2-406A-9DE6-5FCEA821AB8C}"/>
              </a:ext>
            </a:extLst>
          </p:cNvPr>
          <p:cNvSpPr/>
          <p:nvPr/>
        </p:nvSpPr>
        <p:spPr>
          <a:xfrm>
            <a:off x="8239230" y="1613279"/>
            <a:ext cx="3682155" cy="655782"/>
          </a:xfrm>
          <a:custGeom>
            <a:avLst/>
            <a:gdLst>
              <a:gd name="connsiteX0" fmla="*/ 0 w 4285980"/>
              <a:gd name="connsiteY0" fmla="*/ 62356 h 623561"/>
              <a:gd name="connsiteX1" fmla="*/ 62356 w 4285980"/>
              <a:gd name="connsiteY1" fmla="*/ 0 h 623561"/>
              <a:gd name="connsiteX2" fmla="*/ 4223624 w 4285980"/>
              <a:gd name="connsiteY2" fmla="*/ 0 h 623561"/>
              <a:gd name="connsiteX3" fmla="*/ 4285980 w 4285980"/>
              <a:gd name="connsiteY3" fmla="*/ 62356 h 623561"/>
              <a:gd name="connsiteX4" fmla="*/ 4285980 w 4285980"/>
              <a:gd name="connsiteY4" fmla="*/ 561205 h 623561"/>
              <a:gd name="connsiteX5" fmla="*/ 4223624 w 4285980"/>
              <a:gd name="connsiteY5" fmla="*/ 623561 h 623561"/>
              <a:gd name="connsiteX6" fmla="*/ 62356 w 4285980"/>
              <a:gd name="connsiteY6" fmla="*/ 623561 h 623561"/>
              <a:gd name="connsiteX7" fmla="*/ 0 w 4285980"/>
              <a:gd name="connsiteY7" fmla="*/ 561205 h 623561"/>
              <a:gd name="connsiteX8" fmla="*/ 0 w 4285980"/>
              <a:gd name="connsiteY8" fmla="*/ 62356 h 62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5980" h="623561">
                <a:moveTo>
                  <a:pt x="0" y="62356"/>
                </a:moveTo>
                <a:cubicBezTo>
                  <a:pt x="0" y="27918"/>
                  <a:pt x="27918" y="0"/>
                  <a:pt x="62356" y="0"/>
                </a:cubicBezTo>
                <a:lnTo>
                  <a:pt x="4223624" y="0"/>
                </a:lnTo>
                <a:cubicBezTo>
                  <a:pt x="4258062" y="0"/>
                  <a:pt x="4285980" y="27918"/>
                  <a:pt x="4285980" y="62356"/>
                </a:cubicBezTo>
                <a:lnTo>
                  <a:pt x="4285980" y="561205"/>
                </a:lnTo>
                <a:cubicBezTo>
                  <a:pt x="4285980" y="595643"/>
                  <a:pt x="4258062" y="623561"/>
                  <a:pt x="4223624" y="623561"/>
                </a:cubicBezTo>
                <a:lnTo>
                  <a:pt x="62356" y="623561"/>
                </a:lnTo>
                <a:cubicBezTo>
                  <a:pt x="27918" y="623561"/>
                  <a:pt x="0" y="595643"/>
                  <a:pt x="0" y="561205"/>
                </a:cubicBezTo>
                <a:lnTo>
                  <a:pt x="0" y="62356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888" tIns="50013" rIns="65888" bIns="50013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500" b="1" kern="1200" dirty="0"/>
              <a:t>UI</a:t>
            </a:r>
            <a:endParaRPr lang="ko-KR" altLang="en-US" sz="2500" b="1" kern="1200" dirty="0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42B88F6C-6742-152A-CF99-6D86201117ED}"/>
              </a:ext>
            </a:extLst>
          </p:cNvPr>
          <p:cNvSpPr/>
          <p:nvPr/>
        </p:nvSpPr>
        <p:spPr>
          <a:xfrm>
            <a:off x="8807086" y="2387102"/>
            <a:ext cx="3114299" cy="655782"/>
          </a:xfrm>
          <a:custGeom>
            <a:avLst/>
            <a:gdLst>
              <a:gd name="connsiteX0" fmla="*/ 0 w 3625005"/>
              <a:gd name="connsiteY0" fmla="*/ 103948 h 623561"/>
              <a:gd name="connsiteX1" fmla="*/ 103948 w 3625005"/>
              <a:gd name="connsiteY1" fmla="*/ 0 h 623561"/>
              <a:gd name="connsiteX2" fmla="*/ 3521057 w 3625005"/>
              <a:gd name="connsiteY2" fmla="*/ 0 h 623561"/>
              <a:gd name="connsiteX3" fmla="*/ 3625005 w 3625005"/>
              <a:gd name="connsiteY3" fmla="*/ 103948 h 623561"/>
              <a:gd name="connsiteX4" fmla="*/ 3625005 w 3625005"/>
              <a:gd name="connsiteY4" fmla="*/ 519613 h 623561"/>
              <a:gd name="connsiteX5" fmla="*/ 3521057 w 3625005"/>
              <a:gd name="connsiteY5" fmla="*/ 623561 h 623561"/>
              <a:gd name="connsiteX6" fmla="*/ 103948 w 3625005"/>
              <a:gd name="connsiteY6" fmla="*/ 623561 h 623561"/>
              <a:gd name="connsiteX7" fmla="*/ 0 w 3625005"/>
              <a:gd name="connsiteY7" fmla="*/ 519613 h 623561"/>
              <a:gd name="connsiteX8" fmla="*/ 0 w 3625005"/>
              <a:gd name="connsiteY8" fmla="*/ 103948 h 62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5005" h="623561">
                <a:moveTo>
                  <a:pt x="0" y="103948"/>
                </a:moveTo>
                <a:cubicBezTo>
                  <a:pt x="0" y="46539"/>
                  <a:pt x="46539" y="0"/>
                  <a:pt x="103948" y="0"/>
                </a:cubicBezTo>
                <a:lnTo>
                  <a:pt x="3521057" y="0"/>
                </a:lnTo>
                <a:cubicBezTo>
                  <a:pt x="3578466" y="0"/>
                  <a:pt x="3625005" y="46539"/>
                  <a:pt x="3625005" y="103948"/>
                </a:cubicBezTo>
                <a:lnTo>
                  <a:pt x="3625005" y="519613"/>
                </a:lnTo>
                <a:cubicBezTo>
                  <a:pt x="3625005" y="577022"/>
                  <a:pt x="3578466" y="623561"/>
                  <a:pt x="3521057" y="623561"/>
                </a:cubicBezTo>
                <a:lnTo>
                  <a:pt x="103948" y="623561"/>
                </a:lnTo>
                <a:cubicBezTo>
                  <a:pt x="46539" y="623561"/>
                  <a:pt x="0" y="577022"/>
                  <a:pt x="0" y="519613"/>
                </a:cubicBezTo>
                <a:lnTo>
                  <a:pt x="0" y="103948"/>
                </a:lnTo>
                <a:close/>
              </a:path>
            </a:pathLst>
          </a:custGeom>
          <a:solidFill>
            <a:srgbClr val="54CCCD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79271"/>
              <a:satOff val="-8710"/>
              <a:lumOff val="-5883"/>
              <a:alphaOff val="0"/>
            </a:schemeClr>
          </a:fillRef>
          <a:effectRef idx="1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2685" tIns="172685" rIns="172685" bIns="172685" numCol="1" spcCol="1270" anchor="ctr" anchorCtr="0">
            <a:noAutofit/>
          </a:bodyPr>
          <a:lstStyle/>
          <a:p>
            <a:pPr marL="0" lvl="0" indent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b="1" kern="1200" dirty="0">
                <a:solidFill>
                  <a:schemeClr val="bg1"/>
                </a:solidFill>
              </a:rPr>
              <a:t>폰트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2812FD67-4376-8BCA-C7B3-81189F13CBC2}"/>
              </a:ext>
            </a:extLst>
          </p:cNvPr>
          <p:cNvSpPr/>
          <p:nvPr/>
        </p:nvSpPr>
        <p:spPr>
          <a:xfrm>
            <a:off x="8807086" y="3121580"/>
            <a:ext cx="3114299" cy="655782"/>
          </a:xfrm>
          <a:custGeom>
            <a:avLst/>
            <a:gdLst>
              <a:gd name="connsiteX0" fmla="*/ 0 w 3625005"/>
              <a:gd name="connsiteY0" fmla="*/ 103948 h 623561"/>
              <a:gd name="connsiteX1" fmla="*/ 103948 w 3625005"/>
              <a:gd name="connsiteY1" fmla="*/ 0 h 623561"/>
              <a:gd name="connsiteX2" fmla="*/ 3521057 w 3625005"/>
              <a:gd name="connsiteY2" fmla="*/ 0 h 623561"/>
              <a:gd name="connsiteX3" fmla="*/ 3625005 w 3625005"/>
              <a:gd name="connsiteY3" fmla="*/ 103948 h 623561"/>
              <a:gd name="connsiteX4" fmla="*/ 3625005 w 3625005"/>
              <a:gd name="connsiteY4" fmla="*/ 519613 h 623561"/>
              <a:gd name="connsiteX5" fmla="*/ 3521057 w 3625005"/>
              <a:gd name="connsiteY5" fmla="*/ 623561 h 623561"/>
              <a:gd name="connsiteX6" fmla="*/ 103948 w 3625005"/>
              <a:gd name="connsiteY6" fmla="*/ 623561 h 623561"/>
              <a:gd name="connsiteX7" fmla="*/ 0 w 3625005"/>
              <a:gd name="connsiteY7" fmla="*/ 519613 h 623561"/>
              <a:gd name="connsiteX8" fmla="*/ 0 w 3625005"/>
              <a:gd name="connsiteY8" fmla="*/ 103948 h 62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5005" h="623561">
                <a:moveTo>
                  <a:pt x="0" y="103948"/>
                </a:moveTo>
                <a:cubicBezTo>
                  <a:pt x="0" y="46539"/>
                  <a:pt x="46539" y="0"/>
                  <a:pt x="103948" y="0"/>
                </a:cubicBezTo>
                <a:lnTo>
                  <a:pt x="3521057" y="0"/>
                </a:lnTo>
                <a:cubicBezTo>
                  <a:pt x="3578466" y="0"/>
                  <a:pt x="3625005" y="46539"/>
                  <a:pt x="3625005" y="103948"/>
                </a:cubicBezTo>
                <a:lnTo>
                  <a:pt x="3625005" y="519613"/>
                </a:lnTo>
                <a:cubicBezTo>
                  <a:pt x="3625005" y="577022"/>
                  <a:pt x="3578466" y="623561"/>
                  <a:pt x="3521057" y="623561"/>
                </a:cubicBezTo>
                <a:lnTo>
                  <a:pt x="103948" y="623561"/>
                </a:lnTo>
                <a:cubicBezTo>
                  <a:pt x="46539" y="623561"/>
                  <a:pt x="0" y="577022"/>
                  <a:pt x="0" y="519613"/>
                </a:cubicBezTo>
                <a:lnTo>
                  <a:pt x="0" y="103948"/>
                </a:lnTo>
                <a:close/>
              </a:path>
            </a:pathLst>
          </a:custGeom>
          <a:solidFill>
            <a:srgbClr val="4DC58D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5068907"/>
              <a:satOff val="-13064"/>
              <a:lumOff val="-8824"/>
              <a:alphaOff val="0"/>
            </a:schemeClr>
          </a:fillRef>
          <a:effectRef idx="1">
            <a:schemeClr val="accent5">
              <a:hueOff val="-5068907"/>
              <a:satOff val="-13064"/>
              <a:lumOff val="-882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2685" tIns="172685" rIns="172685" bIns="172685" numCol="1" spcCol="1270" anchor="ctr" anchorCtr="0">
            <a:noAutofit/>
          </a:bodyPr>
          <a:lstStyle/>
          <a:p>
            <a:pPr marL="0" lvl="0" indent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b="1" kern="1200" dirty="0"/>
              <a:t>색</a:t>
            </a: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B3BC498E-9B7C-F445-57C0-5BACF82B14C7}"/>
              </a:ext>
            </a:extLst>
          </p:cNvPr>
          <p:cNvSpPr/>
          <p:nvPr/>
        </p:nvSpPr>
        <p:spPr>
          <a:xfrm>
            <a:off x="8807086" y="3856056"/>
            <a:ext cx="3114299" cy="655782"/>
          </a:xfrm>
          <a:custGeom>
            <a:avLst/>
            <a:gdLst>
              <a:gd name="connsiteX0" fmla="*/ 0 w 3625005"/>
              <a:gd name="connsiteY0" fmla="*/ 103948 h 623561"/>
              <a:gd name="connsiteX1" fmla="*/ 103948 w 3625005"/>
              <a:gd name="connsiteY1" fmla="*/ 0 h 623561"/>
              <a:gd name="connsiteX2" fmla="*/ 3521057 w 3625005"/>
              <a:gd name="connsiteY2" fmla="*/ 0 h 623561"/>
              <a:gd name="connsiteX3" fmla="*/ 3625005 w 3625005"/>
              <a:gd name="connsiteY3" fmla="*/ 103948 h 623561"/>
              <a:gd name="connsiteX4" fmla="*/ 3625005 w 3625005"/>
              <a:gd name="connsiteY4" fmla="*/ 519613 h 623561"/>
              <a:gd name="connsiteX5" fmla="*/ 3521057 w 3625005"/>
              <a:gd name="connsiteY5" fmla="*/ 623561 h 623561"/>
              <a:gd name="connsiteX6" fmla="*/ 103948 w 3625005"/>
              <a:gd name="connsiteY6" fmla="*/ 623561 h 623561"/>
              <a:gd name="connsiteX7" fmla="*/ 0 w 3625005"/>
              <a:gd name="connsiteY7" fmla="*/ 519613 h 623561"/>
              <a:gd name="connsiteX8" fmla="*/ 0 w 3625005"/>
              <a:gd name="connsiteY8" fmla="*/ 103948 h 62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5005" h="623561">
                <a:moveTo>
                  <a:pt x="0" y="103948"/>
                </a:moveTo>
                <a:cubicBezTo>
                  <a:pt x="0" y="46539"/>
                  <a:pt x="46539" y="0"/>
                  <a:pt x="103948" y="0"/>
                </a:cubicBezTo>
                <a:lnTo>
                  <a:pt x="3521057" y="0"/>
                </a:lnTo>
                <a:cubicBezTo>
                  <a:pt x="3578466" y="0"/>
                  <a:pt x="3625005" y="46539"/>
                  <a:pt x="3625005" y="103948"/>
                </a:cubicBezTo>
                <a:lnTo>
                  <a:pt x="3625005" y="519613"/>
                </a:lnTo>
                <a:cubicBezTo>
                  <a:pt x="3625005" y="577022"/>
                  <a:pt x="3578466" y="623561"/>
                  <a:pt x="3521057" y="623561"/>
                </a:cubicBezTo>
                <a:lnTo>
                  <a:pt x="103948" y="623561"/>
                </a:lnTo>
                <a:cubicBezTo>
                  <a:pt x="46539" y="623561"/>
                  <a:pt x="0" y="577022"/>
                  <a:pt x="0" y="519613"/>
                </a:cubicBezTo>
                <a:lnTo>
                  <a:pt x="0" y="103948"/>
                </a:lnTo>
                <a:close/>
              </a:path>
            </a:pathLst>
          </a:custGeom>
          <a:solidFill>
            <a:srgbClr val="48BB4F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758543"/>
              <a:satOff val="-17419"/>
              <a:lumOff val="-11765"/>
              <a:alphaOff val="0"/>
            </a:schemeClr>
          </a:fillRef>
          <a:effectRef idx="1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2685" tIns="172685" rIns="172685" bIns="172685" numCol="1" spcCol="1270" anchor="ctr" anchorCtr="0">
            <a:noAutofit/>
          </a:bodyPr>
          <a:lstStyle/>
          <a:p>
            <a:pPr marL="0" lvl="0" indent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000" b="1" dirty="0"/>
              <a:t>아이콘</a:t>
            </a:r>
            <a:endParaRPr lang="ko-KR" altLang="en-US" sz="2000" b="1" kern="1200" dirty="0"/>
          </a:p>
        </p:txBody>
      </p:sp>
      <p:pic>
        <p:nvPicPr>
          <p:cNvPr id="36" name="그래픽 35" descr="서명 단색으로 채워진">
            <a:extLst>
              <a:ext uri="{FF2B5EF4-FFF2-40B4-BE49-F238E27FC236}">
                <a16:creationId xmlns:a16="http://schemas.microsoft.com/office/drawing/2014/main" id="{C4A2EA0F-2A85-6145-97B5-66B8903E4E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37843" y="2406529"/>
            <a:ext cx="535711" cy="655781"/>
          </a:xfrm>
          <a:prstGeom prst="rect">
            <a:avLst/>
          </a:prstGeom>
        </p:spPr>
      </p:pic>
      <p:pic>
        <p:nvPicPr>
          <p:cNvPr id="38" name="그래픽 37" descr="페인트 브러시 단색으로 채워진">
            <a:extLst>
              <a:ext uri="{FF2B5EF4-FFF2-40B4-BE49-F238E27FC236}">
                <a16:creationId xmlns:a16="http://schemas.microsoft.com/office/drawing/2014/main" id="{E32A45AE-8069-67AA-0DA1-E794AF1799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39230" y="3199779"/>
            <a:ext cx="535711" cy="499378"/>
          </a:xfrm>
          <a:prstGeom prst="rect">
            <a:avLst/>
          </a:prstGeom>
        </p:spPr>
      </p:pic>
      <p:pic>
        <p:nvPicPr>
          <p:cNvPr id="40" name="그래픽 39" descr="아키텍처 단색으로 채워진">
            <a:extLst>
              <a:ext uri="{FF2B5EF4-FFF2-40B4-BE49-F238E27FC236}">
                <a16:creationId xmlns:a16="http://schemas.microsoft.com/office/drawing/2014/main" id="{9B9C7ACB-63E3-5229-7EBA-37EEB6437C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137842" y="3836626"/>
            <a:ext cx="535711" cy="65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9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7BD3F-9C23-F1B5-5270-75961E543631}"/>
              </a:ext>
            </a:extLst>
          </p:cNvPr>
          <p:cNvSpPr txBox="1"/>
          <p:nvPr/>
        </p:nvSpPr>
        <p:spPr>
          <a:xfrm>
            <a:off x="1756209" y="2705722"/>
            <a:ext cx="36166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  <a:latin typeface="+mj-ea"/>
                <a:ea typeface="+mj-ea"/>
              </a:rPr>
              <a:t>Q &amp; A</a:t>
            </a:r>
            <a:endParaRPr lang="ko-KR" altLang="en-US" sz="8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6" name="그래픽 5" descr="식물을 든 펼친 손 단색으로 채워진">
            <a:extLst>
              <a:ext uri="{FF2B5EF4-FFF2-40B4-BE49-F238E27FC236}">
                <a16:creationId xmlns:a16="http://schemas.microsoft.com/office/drawing/2014/main" id="{3AB953E0-4C7E-9E7F-351D-A726127FF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ECD2D04-6A7B-1C21-417E-4C96CF48B4EF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58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4FD6E8E-B29E-2F51-26A6-C04076D63144}"/>
              </a:ext>
            </a:extLst>
          </p:cNvPr>
          <p:cNvSpPr/>
          <p:nvPr/>
        </p:nvSpPr>
        <p:spPr>
          <a:xfrm>
            <a:off x="334537" y="327177"/>
            <a:ext cx="2446764" cy="494371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F4F11-535E-9F1F-F28C-4E50A5454855}"/>
              </a:ext>
            </a:extLst>
          </p:cNvPr>
          <p:cNvSpPr txBox="1"/>
          <p:nvPr/>
        </p:nvSpPr>
        <p:spPr>
          <a:xfrm>
            <a:off x="1262004" y="3896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10BB1-5EF1-4D73-9ED4-D65066810840}"/>
              </a:ext>
            </a:extLst>
          </p:cNvPr>
          <p:cNvSpPr txBox="1"/>
          <p:nvPr/>
        </p:nvSpPr>
        <p:spPr>
          <a:xfrm>
            <a:off x="1342536" y="2751893"/>
            <a:ext cx="511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4400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F865D-7205-E989-FD10-5DB9017F6E5A}"/>
              </a:ext>
            </a:extLst>
          </p:cNvPr>
          <p:cNvSpPr txBox="1"/>
          <p:nvPr/>
        </p:nvSpPr>
        <p:spPr>
          <a:xfrm>
            <a:off x="3528033" y="2751892"/>
            <a:ext cx="511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4400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1C8727-DFF1-0B9C-79E0-545B1F413EC6}"/>
              </a:ext>
            </a:extLst>
          </p:cNvPr>
          <p:cNvSpPr txBox="1"/>
          <p:nvPr/>
        </p:nvSpPr>
        <p:spPr>
          <a:xfrm>
            <a:off x="6159266" y="2751891"/>
            <a:ext cx="511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4400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3ABB8-1D08-77CC-CAF3-DC5D8B7B5786}"/>
              </a:ext>
            </a:extLst>
          </p:cNvPr>
          <p:cNvSpPr txBox="1"/>
          <p:nvPr/>
        </p:nvSpPr>
        <p:spPr>
          <a:xfrm>
            <a:off x="9126455" y="2751890"/>
            <a:ext cx="511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sz="4400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D76F07-5D07-1330-80AF-A2B5E3FD258E}"/>
              </a:ext>
            </a:extLst>
          </p:cNvPr>
          <p:cNvSpPr txBox="1"/>
          <p:nvPr/>
        </p:nvSpPr>
        <p:spPr>
          <a:xfrm>
            <a:off x="1427496" y="352133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개요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902BE-C650-8BDC-71B0-AA6E013EB36D}"/>
              </a:ext>
            </a:extLst>
          </p:cNvPr>
          <p:cNvSpPr txBox="1"/>
          <p:nvPr/>
        </p:nvSpPr>
        <p:spPr>
          <a:xfrm>
            <a:off x="3507195" y="352133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개발구조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2FB9D6-7EEA-8C53-9619-75A997DC18BA}"/>
              </a:ext>
            </a:extLst>
          </p:cNvPr>
          <p:cNvSpPr txBox="1"/>
          <p:nvPr/>
        </p:nvSpPr>
        <p:spPr>
          <a:xfrm>
            <a:off x="6135222" y="3521328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시스템 구성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B5ECED-EB36-1F7D-DAA8-31D35438B5EB}"/>
              </a:ext>
            </a:extLst>
          </p:cNvPr>
          <p:cNvSpPr txBox="1"/>
          <p:nvPr/>
        </p:nvSpPr>
        <p:spPr>
          <a:xfrm>
            <a:off x="9079969" y="352132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예정 사항</a:t>
            </a:r>
          </a:p>
        </p:txBody>
      </p:sp>
    </p:spTree>
    <p:extLst>
      <p:ext uri="{BB962C8B-B14F-4D97-AF65-F5344CB8AC3E}">
        <p14:creationId xmlns:p14="http://schemas.microsoft.com/office/powerpoint/2010/main" val="196216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306D2D-BE57-B19C-7789-2A196C76C0A7}"/>
              </a:ext>
            </a:extLst>
          </p:cNvPr>
          <p:cNvSpPr/>
          <p:nvPr/>
        </p:nvSpPr>
        <p:spPr>
          <a:xfrm>
            <a:off x="334537" y="327177"/>
            <a:ext cx="2446764" cy="494371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03888-6C59-348A-D41E-677FF0FCED86}"/>
              </a:ext>
            </a:extLst>
          </p:cNvPr>
          <p:cNvSpPr txBox="1"/>
          <p:nvPr/>
        </p:nvSpPr>
        <p:spPr>
          <a:xfrm>
            <a:off x="1262004" y="3896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cxnSp>
        <p:nvCxnSpPr>
          <p:cNvPr id="49" name="꺾인 연결선 15">
            <a:extLst>
              <a:ext uri="{FF2B5EF4-FFF2-40B4-BE49-F238E27FC236}">
                <a16:creationId xmlns:a16="http://schemas.microsoft.com/office/drawing/2014/main" id="{65D7BF53-8F48-2460-B18E-9D3B1510F289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5265645" y="2771585"/>
            <a:ext cx="2915778" cy="11501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850BB72-222A-EFA7-7147-9FA09F064C95}"/>
              </a:ext>
            </a:extLst>
          </p:cNvPr>
          <p:cNvSpPr/>
          <p:nvPr/>
        </p:nvSpPr>
        <p:spPr>
          <a:xfrm>
            <a:off x="6399327" y="1472198"/>
            <a:ext cx="3564194" cy="418750"/>
          </a:xfrm>
          <a:prstGeom prst="rect">
            <a:avLst/>
          </a:prstGeom>
          <a:solidFill>
            <a:srgbClr val="5D9C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a typeface="한컴 말랑말랑 Regular" panose="020F0303000000000000"/>
              </a:rPr>
              <a:t>진단 결과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19CCBD2-F4CB-A97E-5F5A-8B9AA5BC6F0A}"/>
              </a:ext>
            </a:extLst>
          </p:cNvPr>
          <p:cNvSpPr/>
          <p:nvPr/>
        </p:nvSpPr>
        <p:spPr>
          <a:xfrm>
            <a:off x="6399325" y="1890948"/>
            <a:ext cx="3564195" cy="8806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  <a:ea typeface="한컴 말랑말랑 Regular" panose="020F0303000000000000"/>
              </a:rPr>
              <a:t>?</a:t>
            </a:r>
            <a:endParaRPr lang="ko-KR" altLang="en-US" sz="3600" b="1" dirty="0">
              <a:solidFill>
                <a:schemeClr val="tx1"/>
              </a:solidFill>
              <a:ea typeface="한컴 말랑말랑 Regular" panose="020F0303000000000000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F21A2F09-39E5-8DDE-8833-4509F4237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100000" l="0" r="99012">
                        <a14:backgroundMark x1="17194" y1="53333" x2="23913" y2="812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480889">
            <a:off x="1894856" y="2530479"/>
            <a:ext cx="4322000" cy="2818696"/>
          </a:xfrm>
          <a:prstGeom prst="rect">
            <a:avLst/>
          </a:prstGeom>
        </p:spPr>
      </p:pic>
      <p:pic>
        <p:nvPicPr>
          <p:cNvPr id="56" name="그래픽 55" descr="돋보기 단색으로 채워진">
            <a:extLst>
              <a:ext uri="{FF2B5EF4-FFF2-40B4-BE49-F238E27FC236}">
                <a16:creationId xmlns:a16="http://schemas.microsoft.com/office/drawing/2014/main" id="{039F890C-B20E-0BC4-7968-E957AF555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7071" y="2781829"/>
            <a:ext cx="3257149" cy="325714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50EA7C2-8405-0A05-457F-3F7E636DA118}"/>
              </a:ext>
            </a:extLst>
          </p:cNvPr>
          <p:cNvSpPr txBox="1"/>
          <p:nvPr/>
        </p:nvSpPr>
        <p:spPr>
          <a:xfrm flipH="1">
            <a:off x="3079436" y="358918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spc="-150" dirty="0">
                <a:solidFill>
                  <a:schemeClr val="accent4">
                    <a:lumMod val="25000"/>
                  </a:schemeClr>
                </a:solidFill>
              </a:rPr>
              <a:t>스마트 병해충 서비스</a:t>
            </a:r>
          </a:p>
        </p:txBody>
      </p:sp>
    </p:spTree>
    <p:extLst>
      <p:ext uri="{BB962C8B-B14F-4D97-AF65-F5344CB8AC3E}">
        <p14:creationId xmlns:p14="http://schemas.microsoft.com/office/powerpoint/2010/main" val="305985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306D2D-BE57-B19C-7789-2A196C76C0A7}"/>
              </a:ext>
            </a:extLst>
          </p:cNvPr>
          <p:cNvSpPr/>
          <p:nvPr/>
        </p:nvSpPr>
        <p:spPr>
          <a:xfrm>
            <a:off x="334537" y="327177"/>
            <a:ext cx="2446764" cy="494371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개발구조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E78543-A7D0-3721-383D-66714BE43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37" y="2402286"/>
            <a:ext cx="3415590" cy="1136008"/>
          </a:xfrm>
          <a:prstGeom prst="rect">
            <a:avLst/>
          </a:prstGeom>
        </p:spPr>
      </p:pic>
      <p:sp>
        <p:nvSpPr>
          <p:cNvPr id="6" name="テキスト ボックス 17">
            <a:extLst>
              <a:ext uri="{FF2B5EF4-FFF2-40B4-BE49-F238E27FC236}">
                <a16:creationId xmlns:a16="http://schemas.microsoft.com/office/drawing/2014/main" id="{FB590E99-0153-4501-0051-C25E07CDE9A9}"/>
              </a:ext>
            </a:extLst>
          </p:cNvPr>
          <p:cNvSpPr txBox="1"/>
          <p:nvPr/>
        </p:nvSpPr>
        <p:spPr>
          <a:xfrm>
            <a:off x="1975300" y="410795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latin typeface="+mn-ea"/>
              </a:rPr>
              <a:t>운영체재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7" name="テキスト ボックス 17">
            <a:extLst>
              <a:ext uri="{FF2B5EF4-FFF2-40B4-BE49-F238E27FC236}">
                <a16:creationId xmlns:a16="http://schemas.microsoft.com/office/drawing/2014/main" id="{81427CEB-2DBC-5617-EC6F-466B30A8D214}"/>
              </a:ext>
            </a:extLst>
          </p:cNvPr>
          <p:cNvSpPr txBox="1"/>
          <p:nvPr/>
        </p:nvSpPr>
        <p:spPr>
          <a:xfrm>
            <a:off x="6388694" y="410795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서버</a:t>
            </a:r>
            <a:endParaRPr kumimoji="1" lang="ja-JP" altLang="en-US" b="1" dirty="0"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8966012-7F43-BB3A-D5FB-F830E5C56A0B}"/>
              </a:ext>
            </a:extLst>
          </p:cNvPr>
          <p:cNvCxnSpPr/>
          <p:nvPr/>
        </p:nvCxnSpPr>
        <p:spPr>
          <a:xfrm>
            <a:off x="6400165" y="3880077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17">
            <a:extLst>
              <a:ext uri="{FF2B5EF4-FFF2-40B4-BE49-F238E27FC236}">
                <a16:creationId xmlns:a16="http://schemas.microsoft.com/office/drawing/2014/main" id="{53622BBE-8206-E3AF-E915-D8D3041446A4}"/>
              </a:ext>
            </a:extLst>
          </p:cNvPr>
          <p:cNvSpPr txBox="1"/>
          <p:nvPr/>
        </p:nvSpPr>
        <p:spPr>
          <a:xfrm>
            <a:off x="9846240" y="41270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latin typeface="+mn-ea"/>
              </a:rPr>
              <a:t>서비스</a:t>
            </a:r>
            <a:endParaRPr kumimoji="1" lang="ja-JP" altLang="en-US" b="1" dirty="0"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115A6D-7835-3D3E-E21C-88EB9EA9FB85}"/>
              </a:ext>
            </a:extLst>
          </p:cNvPr>
          <p:cNvCxnSpPr/>
          <p:nvPr/>
        </p:nvCxnSpPr>
        <p:spPr>
          <a:xfrm>
            <a:off x="9941286" y="3899127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366B2321-BC38-A043-B65F-E835B98F9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897" y="2359560"/>
            <a:ext cx="3237252" cy="1406579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C81839D-4390-B402-3698-5A604DAAFAD0}"/>
              </a:ext>
            </a:extLst>
          </p:cNvPr>
          <p:cNvCxnSpPr/>
          <p:nvPr/>
        </p:nvCxnSpPr>
        <p:spPr>
          <a:xfrm>
            <a:off x="2237740" y="3880077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49E3D88D-A19B-7761-67BD-2F1849AD0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761" y="2255761"/>
            <a:ext cx="1446617" cy="14824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3A44A9-B3B8-C039-1228-07EAD8BEBA24}"/>
              </a:ext>
            </a:extLst>
          </p:cNvPr>
          <p:cNvSpPr txBox="1"/>
          <p:nvPr/>
        </p:nvSpPr>
        <p:spPr>
          <a:xfrm flipH="1">
            <a:off x="3079436" y="358918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spc="-150" dirty="0">
                <a:solidFill>
                  <a:schemeClr val="accent4">
                    <a:lumMod val="25000"/>
                  </a:schemeClr>
                </a:solidFill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236108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306D2D-BE57-B19C-7789-2A196C76C0A7}"/>
              </a:ext>
            </a:extLst>
          </p:cNvPr>
          <p:cNvSpPr/>
          <p:nvPr/>
        </p:nvSpPr>
        <p:spPr>
          <a:xfrm>
            <a:off x="334537" y="327177"/>
            <a:ext cx="2446764" cy="494371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시스템 구성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3A44A9-B3B8-C039-1228-07EAD8BEBA24}"/>
              </a:ext>
            </a:extLst>
          </p:cNvPr>
          <p:cNvSpPr txBox="1"/>
          <p:nvPr/>
        </p:nvSpPr>
        <p:spPr>
          <a:xfrm flipH="1">
            <a:off x="3079436" y="358918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spc="-150" dirty="0">
                <a:solidFill>
                  <a:schemeClr val="accent4">
                    <a:lumMod val="25000"/>
                  </a:schemeClr>
                </a:solidFill>
              </a:rPr>
              <a:t>시스템 구조</a:t>
            </a: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407C9489-600D-9255-C82A-A40CB0A85E48}"/>
              </a:ext>
            </a:extLst>
          </p:cNvPr>
          <p:cNvSpPr txBox="1"/>
          <p:nvPr/>
        </p:nvSpPr>
        <p:spPr>
          <a:xfrm>
            <a:off x="5267888" y="3310977"/>
            <a:ext cx="1656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b="1" dirty="0">
                <a:latin typeface="+mn-ea"/>
              </a:rPr>
              <a:t>Flask</a:t>
            </a:r>
            <a:endParaRPr kumimoji="1" lang="ja-JP" altLang="en-US" sz="4400" b="1" dirty="0">
              <a:latin typeface="+mn-ea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818BBE6-5919-3C08-A435-98AD6632A82F}"/>
              </a:ext>
            </a:extLst>
          </p:cNvPr>
          <p:cNvSpPr/>
          <p:nvPr/>
        </p:nvSpPr>
        <p:spPr>
          <a:xfrm>
            <a:off x="4189791" y="3480255"/>
            <a:ext cx="781050" cy="430887"/>
          </a:xfrm>
          <a:prstGeom prst="rightArrow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A9CBB93-CE71-4891-0C18-74ED8113ADF3}"/>
              </a:ext>
            </a:extLst>
          </p:cNvPr>
          <p:cNvSpPr/>
          <p:nvPr/>
        </p:nvSpPr>
        <p:spPr>
          <a:xfrm>
            <a:off x="7108230" y="3480253"/>
            <a:ext cx="781050" cy="430887"/>
          </a:xfrm>
          <a:prstGeom prst="rightArrow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래픽 33" descr="휴대폰을 들고 있는 소년">
            <a:extLst>
              <a:ext uri="{FF2B5EF4-FFF2-40B4-BE49-F238E27FC236}">
                <a16:creationId xmlns:a16="http://schemas.microsoft.com/office/drawing/2014/main" id="{CC06BC6D-6227-C3AA-9545-6B863597A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200" y="2984428"/>
            <a:ext cx="1276350" cy="1228725"/>
          </a:xfrm>
          <a:prstGeom prst="rect">
            <a:avLst/>
          </a:prstGeom>
        </p:spPr>
      </p:pic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DA43B82C-A199-388B-3B65-BE686CECE112}"/>
              </a:ext>
            </a:extLst>
          </p:cNvPr>
          <p:cNvSpPr/>
          <p:nvPr/>
        </p:nvSpPr>
        <p:spPr>
          <a:xfrm>
            <a:off x="2033597" y="3480255"/>
            <a:ext cx="781050" cy="430887"/>
          </a:xfrm>
          <a:prstGeom prst="rightArrow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래픽 45" descr="물음표 단색으로 채워진">
            <a:extLst>
              <a:ext uri="{FF2B5EF4-FFF2-40B4-BE49-F238E27FC236}">
                <a16:creationId xmlns:a16="http://schemas.microsoft.com/office/drawing/2014/main" id="{B962290A-563B-B3E6-6C28-F04065C06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519" y="1905000"/>
            <a:ext cx="914400" cy="9144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FFCFBEF6-FF61-3245-D1C2-2584CD67C8B9}"/>
              </a:ext>
            </a:extLst>
          </p:cNvPr>
          <p:cNvGrpSpPr/>
          <p:nvPr/>
        </p:nvGrpSpPr>
        <p:grpSpPr>
          <a:xfrm>
            <a:off x="3101065" y="2928119"/>
            <a:ext cx="791679" cy="1422540"/>
            <a:chOff x="3101065" y="2928119"/>
            <a:chExt cx="791679" cy="1422540"/>
          </a:xfrm>
        </p:grpSpPr>
        <p:grpSp>
          <p:nvGrpSpPr>
            <p:cNvPr id="40" name="그래픽 18" descr="스마트폰">
              <a:extLst>
                <a:ext uri="{FF2B5EF4-FFF2-40B4-BE49-F238E27FC236}">
                  <a16:creationId xmlns:a16="http://schemas.microsoft.com/office/drawing/2014/main" id="{7B890DFE-AF51-5643-C0AD-83BABE393661}"/>
                </a:ext>
              </a:extLst>
            </p:cNvPr>
            <p:cNvGrpSpPr/>
            <p:nvPr/>
          </p:nvGrpSpPr>
          <p:grpSpPr>
            <a:xfrm>
              <a:off x="3111694" y="2928119"/>
              <a:ext cx="781050" cy="1422540"/>
              <a:chOff x="1820779" y="2221902"/>
              <a:chExt cx="1093056" cy="2189002"/>
            </a:xfrm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C3EF032-2375-26E8-99EA-68826AD710A4}"/>
                  </a:ext>
                </a:extLst>
              </p:cNvPr>
              <p:cNvSpPr/>
              <p:nvPr/>
            </p:nvSpPr>
            <p:spPr>
              <a:xfrm>
                <a:off x="1820779" y="2221902"/>
                <a:ext cx="1093056" cy="2189002"/>
              </a:xfrm>
              <a:custGeom>
                <a:avLst/>
                <a:gdLst>
                  <a:gd name="connsiteX0" fmla="*/ 957357 w 1093056"/>
                  <a:gd name="connsiteY0" fmla="*/ 0 h 2189002"/>
                  <a:gd name="connsiteX1" fmla="*/ 135700 w 1093056"/>
                  <a:gd name="connsiteY1" fmla="*/ 0 h 2189002"/>
                  <a:gd name="connsiteX2" fmla="*/ 0 w 1093056"/>
                  <a:gd name="connsiteY2" fmla="*/ 135700 h 2189002"/>
                  <a:gd name="connsiteX3" fmla="*/ 0 w 1093056"/>
                  <a:gd name="connsiteY3" fmla="*/ 2053303 h 2189002"/>
                  <a:gd name="connsiteX4" fmla="*/ 135700 w 1093056"/>
                  <a:gd name="connsiteY4" fmla="*/ 2189002 h 2189002"/>
                  <a:gd name="connsiteX5" fmla="*/ 957357 w 1093056"/>
                  <a:gd name="connsiteY5" fmla="*/ 2189002 h 2189002"/>
                  <a:gd name="connsiteX6" fmla="*/ 1093057 w 1093056"/>
                  <a:gd name="connsiteY6" fmla="*/ 2053303 h 2189002"/>
                  <a:gd name="connsiteX7" fmla="*/ 1093057 w 1093056"/>
                  <a:gd name="connsiteY7" fmla="*/ 135700 h 2189002"/>
                  <a:gd name="connsiteX8" fmla="*/ 957357 w 1093056"/>
                  <a:gd name="connsiteY8" fmla="*/ 0 h 2189002"/>
                  <a:gd name="connsiteX9" fmla="*/ 999895 w 1093056"/>
                  <a:gd name="connsiteY9" fmla="*/ 1969477 h 2189002"/>
                  <a:gd name="connsiteX10" fmla="*/ 864196 w 1093056"/>
                  <a:gd name="connsiteY10" fmla="*/ 2105177 h 2189002"/>
                  <a:gd name="connsiteX11" fmla="*/ 228861 w 1093056"/>
                  <a:gd name="connsiteY11" fmla="*/ 2105177 h 2189002"/>
                  <a:gd name="connsiteX12" fmla="*/ 93161 w 1093056"/>
                  <a:gd name="connsiteY12" fmla="*/ 1969477 h 2189002"/>
                  <a:gd name="connsiteX13" fmla="*/ 93161 w 1093056"/>
                  <a:gd name="connsiteY13" fmla="*/ 219511 h 2189002"/>
                  <a:gd name="connsiteX14" fmla="*/ 228861 w 1093056"/>
                  <a:gd name="connsiteY14" fmla="*/ 83811 h 2189002"/>
                  <a:gd name="connsiteX15" fmla="*/ 279276 w 1093056"/>
                  <a:gd name="connsiteY15" fmla="*/ 83811 h 2189002"/>
                  <a:gd name="connsiteX16" fmla="*/ 368238 w 1093056"/>
                  <a:gd name="connsiteY16" fmla="*/ 169528 h 2189002"/>
                  <a:gd name="connsiteX17" fmla="*/ 719384 w 1093056"/>
                  <a:gd name="connsiteY17" fmla="*/ 169528 h 2189002"/>
                  <a:gd name="connsiteX18" fmla="*/ 808347 w 1093056"/>
                  <a:gd name="connsiteY18" fmla="*/ 83811 h 2189002"/>
                  <a:gd name="connsiteX19" fmla="*/ 864166 w 1093056"/>
                  <a:gd name="connsiteY19" fmla="*/ 83811 h 2189002"/>
                  <a:gd name="connsiteX20" fmla="*/ 999866 w 1093056"/>
                  <a:gd name="connsiteY20" fmla="*/ 219511 h 2189002"/>
                  <a:gd name="connsiteX21" fmla="*/ 999866 w 1093056"/>
                  <a:gd name="connsiteY21" fmla="*/ 1969477 h 218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93056" h="2189002">
                    <a:moveTo>
                      <a:pt x="957357" y="0"/>
                    </a:moveTo>
                    <a:lnTo>
                      <a:pt x="135700" y="0"/>
                    </a:lnTo>
                    <a:cubicBezTo>
                      <a:pt x="60763" y="0"/>
                      <a:pt x="0" y="60748"/>
                      <a:pt x="0" y="135700"/>
                    </a:cubicBezTo>
                    <a:lnTo>
                      <a:pt x="0" y="2053303"/>
                    </a:lnTo>
                    <a:cubicBezTo>
                      <a:pt x="0" y="2128240"/>
                      <a:pt x="60748" y="2189002"/>
                      <a:pt x="135700" y="2189002"/>
                    </a:cubicBezTo>
                    <a:lnTo>
                      <a:pt x="957357" y="2189002"/>
                    </a:lnTo>
                    <a:cubicBezTo>
                      <a:pt x="1032294" y="2189002"/>
                      <a:pt x="1093057" y="2128255"/>
                      <a:pt x="1093057" y="2053303"/>
                    </a:cubicBezTo>
                    <a:lnTo>
                      <a:pt x="1093057" y="135700"/>
                    </a:lnTo>
                    <a:cubicBezTo>
                      <a:pt x="1093057" y="60748"/>
                      <a:pt x="1032294" y="0"/>
                      <a:pt x="957357" y="0"/>
                    </a:cubicBezTo>
                    <a:close/>
                    <a:moveTo>
                      <a:pt x="999895" y="1969477"/>
                    </a:moveTo>
                    <a:cubicBezTo>
                      <a:pt x="999895" y="2044414"/>
                      <a:pt x="939148" y="2105177"/>
                      <a:pt x="864196" y="2105177"/>
                    </a:cubicBezTo>
                    <a:lnTo>
                      <a:pt x="228861" y="2105177"/>
                    </a:lnTo>
                    <a:cubicBezTo>
                      <a:pt x="153924" y="2105177"/>
                      <a:pt x="93161" y="2044429"/>
                      <a:pt x="93161" y="1969477"/>
                    </a:cubicBezTo>
                    <a:lnTo>
                      <a:pt x="93161" y="219511"/>
                    </a:lnTo>
                    <a:cubicBezTo>
                      <a:pt x="93161" y="144574"/>
                      <a:pt x="153909" y="83811"/>
                      <a:pt x="228861" y="83811"/>
                    </a:cubicBezTo>
                    <a:lnTo>
                      <a:pt x="279276" y="83811"/>
                    </a:lnTo>
                    <a:cubicBezTo>
                      <a:pt x="281033" y="131441"/>
                      <a:pt x="320176" y="169528"/>
                      <a:pt x="368238" y="169528"/>
                    </a:cubicBezTo>
                    <a:lnTo>
                      <a:pt x="719384" y="169528"/>
                    </a:lnTo>
                    <a:cubicBezTo>
                      <a:pt x="767446" y="169528"/>
                      <a:pt x="806590" y="131441"/>
                      <a:pt x="808347" y="83811"/>
                    </a:cubicBezTo>
                    <a:lnTo>
                      <a:pt x="864166" y="83811"/>
                    </a:lnTo>
                    <a:cubicBezTo>
                      <a:pt x="939103" y="83811"/>
                      <a:pt x="999866" y="144559"/>
                      <a:pt x="999866" y="219511"/>
                    </a:cubicBezTo>
                    <a:lnTo>
                      <a:pt x="999866" y="1969477"/>
                    </a:lnTo>
                    <a:close/>
                  </a:path>
                </a:pathLst>
              </a:custGeom>
              <a:solidFill>
                <a:srgbClr val="000000"/>
              </a:solidFill>
              <a:ln w="148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5DA87AA8-5ABE-E49A-37B7-36052DC00027}"/>
                  </a:ext>
                </a:extLst>
              </p:cNvPr>
              <p:cNvSpPr/>
              <p:nvPr/>
            </p:nvSpPr>
            <p:spPr>
              <a:xfrm>
                <a:off x="2543991" y="2307302"/>
                <a:ext cx="25211" cy="24332"/>
              </a:xfrm>
              <a:custGeom>
                <a:avLst/>
                <a:gdLst>
                  <a:gd name="connsiteX0" fmla="*/ 24982 w 25211"/>
                  <a:gd name="connsiteY0" fmla="*/ 10515 h 24332"/>
                  <a:gd name="connsiteX1" fmla="*/ 4391 w 25211"/>
                  <a:gd name="connsiteY1" fmla="*/ 3517 h 24332"/>
                  <a:gd name="connsiteX2" fmla="*/ 5582 w 25211"/>
                  <a:gd name="connsiteY2" fmla="*/ 21786 h 24332"/>
                  <a:gd name="connsiteX3" fmla="*/ 24982 w 25211"/>
                  <a:gd name="connsiteY3" fmla="*/ 10515 h 2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11" h="24332">
                    <a:moveTo>
                      <a:pt x="24982" y="10515"/>
                    </a:moveTo>
                    <a:cubicBezTo>
                      <a:pt x="24327" y="793"/>
                      <a:pt x="10912" y="-3615"/>
                      <a:pt x="4391" y="3517"/>
                    </a:cubicBezTo>
                    <a:cubicBezTo>
                      <a:pt x="-1148" y="8595"/>
                      <a:pt x="-2175" y="18332"/>
                      <a:pt x="5582" y="21786"/>
                    </a:cubicBezTo>
                    <a:cubicBezTo>
                      <a:pt x="13518" y="28546"/>
                      <a:pt x="27141" y="20833"/>
                      <a:pt x="24982" y="105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8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EA1FFFB-3055-E88B-6CFF-FF4B744644FF}"/>
                </a:ext>
              </a:extLst>
            </p:cNvPr>
            <p:cNvGrpSpPr/>
            <p:nvPr/>
          </p:nvGrpSpPr>
          <p:grpSpPr>
            <a:xfrm>
              <a:off x="3101065" y="3254668"/>
              <a:ext cx="781050" cy="769442"/>
              <a:chOff x="4810688" y="1401762"/>
              <a:chExt cx="914400" cy="914400"/>
            </a:xfrm>
          </p:grpSpPr>
          <p:pic>
            <p:nvPicPr>
              <p:cNvPr id="3" name="그래픽 2" descr="나뭇잎 단색으로 채워진">
                <a:extLst>
                  <a:ext uri="{FF2B5EF4-FFF2-40B4-BE49-F238E27FC236}">
                    <a16:creationId xmlns:a16="http://schemas.microsoft.com/office/drawing/2014/main" id="{DAAC8C83-402B-6E9F-E992-8E4199A22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10688" y="140176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" name="순서도: 가산 접합 4">
                <a:extLst>
                  <a:ext uri="{FF2B5EF4-FFF2-40B4-BE49-F238E27FC236}">
                    <a16:creationId xmlns:a16="http://schemas.microsoft.com/office/drawing/2014/main" id="{6C0F479D-7CB1-43E2-D4BA-7195E76174BF}"/>
                  </a:ext>
                </a:extLst>
              </p:cNvPr>
              <p:cNvSpPr/>
              <p:nvPr/>
            </p:nvSpPr>
            <p:spPr>
              <a:xfrm>
                <a:off x="5344088" y="1662113"/>
                <a:ext cx="156600" cy="161925"/>
              </a:xfrm>
              <a:prstGeom prst="flowChartSummingJunction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AB4AE76E-9EFA-628C-F504-4B54FACE025E}"/>
              </a:ext>
            </a:extLst>
          </p:cNvPr>
          <p:cNvSpPr/>
          <p:nvPr/>
        </p:nvSpPr>
        <p:spPr>
          <a:xfrm>
            <a:off x="2205966" y="2999429"/>
            <a:ext cx="323850" cy="326549"/>
          </a:xfrm>
          <a:prstGeom prst="flowChartConnector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F6C1E162-46C4-86D8-6470-322DB95D0315}"/>
              </a:ext>
            </a:extLst>
          </p:cNvPr>
          <p:cNvSpPr/>
          <p:nvPr/>
        </p:nvSpPr>
        <p:spPr>
          <a:xfrm>
            <a:off x="4386260" y="2999429"/>
            <a:ext cx="323850" cy="326549"/>
          </a:xfrm>
          <a:prstGeom prst="flowChartConnector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A0EC2E25-9122-FCBF-2948-432BDCA6BFD9}"/>
              </a:ext>
            </a:extLst>
          </p:cNvPr>
          <p:cNvSpPr/>
          <p:nvPr/>
        </p:nvSpPr>
        <p:spPr>
          <a:xfrm>
            <a:off x="7290142" y="2999429"/>
            <a:ext cx="323850" cy="326549"/>
          </a:xfrm>
          <a:prstGeom prst="flowChartConnector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12EF73F8-1B63-2306-E456-8035BE089259}"/>
              </a:ext>
            </a:extLst>
          </p:cNvPr>
          <p:cNvSpPr/>
          <p:nvPr/>
        </p:nvSpPr>
        <p:spPr>
          <a:xfrm>
            <a:off x="9259520" y="3480253"/>
            <a:ext cx="781050" cy="430887"/>
          </a:xfrm>
          <a:prstGeom prst="rightArrow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5320029-8957-94A6-5398-B5FE7D071AB1}"/>
              </a:ext>
            </a:extLst>
          </p:cNvPr>
          <p:cNvGrpSpPr/>
          <p:nvPr/>
        </p:nvGrpSpPr>
        <p:grpSpPr>
          <a:xfrm>
            <a:off x="10335165" y="1905000"/>
            <a:ext cx="1276350" cy="2308153"/>
            <a:chOff x="10335165" y="1905000"/>
            <a:chExt cx="1276350" cy="2308153"/>
          </a:xfrm>
        </p:grpSpPr>
        <p:pic>
          <p:nvPicPr>
            <p:cNvPr id="39" name="그래픽 38" descr="휴대폰을 들고 있는 소년">
              <a:extLst>
                <a:ext uri="{FF2B5EF4-FFF2-40B4-BE49-F238E27FC236}">
                  <a16:creationId xmlns:a16="http://schemas.microsoft.com/office/drawing/2014/main" id="{362B41FB-22F5-B464-CD89-F8C1B8797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35165" y="2984428"/>
              <a:ext cx="1276350" cy="1228725"/>
            </a:xfrm>
            <a:prstGeom prst="rect">
              <a:avLst/>
            </a:prstGeom>
          </p:spPr>
        </p:pic>
        <p:pic>
          <p:nvPicPr>
            <p:cNvPr id="48" name="그래픽 47" descr="느낌표 단색으로 채워진">
              <a:extLst>
                <a:ext uri="{FF2B5EF4-FFF2-40B4-BE49-F238E27FC236}">
                  <a16:creationId xmlns:a16="http://schemas.microsoft.com/office/drawing/2014/main" id="{361C232E-9DCC-7AF5-75C4-867B65AE6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16140" y="1905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427D29-34C9-F9D1-A398-03E4D88B776F}"/>
              </a:ext>
            </a:extLst>
          </p:cNvPr>
          <p:cNvGrpSpPr/>
          <p:nvPr/>
        </p:nvGrpSpPr>
        <p:grpSpPr>
          <a:xfrm>
            <a:off x="8175166" y="2928119"/>
            <a:ext cx="789759" cy="1422540"/>
            <a:chOff x="8175166" y="2928119"/>
            <a:chExt cx="789759" cy="1422540"/>
          </a:xfrm>
        </p:grpSpPr>
        <p:grpSp>
          <p:nvGrpSpPr>
            <p:cNvPr id="30" name="그래픽 18" descr="스마트폰">
              <a:extLst>
                <a:ext uri="{FF2B5EF4-FFF2-40B4-BE49-F238E27FC236}">
                  <a16:creationId xmlns:a16="http://schemas.microsoft.com/office/drawing/2014/main" id="{F9BA4055-87BC-6ADD-3C71-86D85BDECC22}"/>
                </a:ext>
              </a:extLst>
            </p:cNvPr>
            <p:cNvGrpSpPr/>
            <p:nvPr/>
          </p:nvGrpSpPr>
          <p:grpSpPr>
            <a:xfrm>
              <a:off x="8183875" y="2928119"/>
              <a:ext cx="781050" cy="1422540"/>
              <a:chOff x="1820779" y="2221902"/>
              <a:chExt cx="1093056" cy="2189002"/>
            </a:xfrm>
          </p:grpSpPr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95CDC4DF-59DA-8BAE-C27E-7C2FBFAF329B}"/>
                  </a:ext>
                </a:extLst>
              </p:cNvPr>
              <p:cNvSpPr/>
              <p:nvPr/>
            </p:nvSpPr>
            <p:spPr>
              <a:xfrm>
                <a:off x="1820779" y="2221902"/>
                <a:ext cx="1093056" cy="2189002"/>
              </a:xfrm>
              <a:custGeom>
                <a:avLst/>
                <a:gdLst>
                  <a:gd name="connsiteX0" fmla="*/ 957357 w 1093056"/>
                  <a:gd name="connsiteY0" fmla="*/ 0 h 2189002"/>
                  <a:gd name="connsiteX1" fmla="*/ 135700 w 1093056"/>
                  <a:gd name="connsiteY1" fmla="*/ 0 h 2189002"/>
                  <a:gd name="connsiteX2" fmla="*/ 0 w 1093056"/>
                  <a:gd name="connsiteY2" fmla="*/ 135700 h 2189002"/>
                  <a:gd name="connsiteX3" fmla="*/ 0 w 1093056"/>
                  <a:gd name="connsiteY3" fmla="*/ 2053303 h 2189002"/>
                  <a:gd name="connsiteX4" fmla="*/ 135700 w 1093056"/>
                  <a:gd name="connsiteY4" fmla="*/ 2189002 h 2189002"/>
                  <a:gd name="connsiteX5" fmla="*/ 957357 w 1093056"/>
                  <a:gd name="connsiteY5" fmla="*/ 2189002 h 2189002"/>
                  <a:gd name="connsiteX6" fmla="*/ 1093057 w 1093056"/>
                  <a:gd name="connsiteY6" fmla="*/ 2053303 h 2189002"/>
                  <a:gd name="connsiteX7" fmla="*/ 1093057 w 1093056"/>
                  <a:gd name="connsiteY7" fmla="*/ 135700 h 2189002"/>
                  <a:gd name="connsiteX8" fmla="*/ 957357 w 1093056"/>
                  <a:gd name="connsiteY8" fmla="*/ 0 h 2189002"/>
                  <a:gd name="connsiteX9" fmla="*/ 999895 w 1093056"/>
                  <a:gd name="connsiteY9" fmla="*/ 1969477 h 2189002"/>
                  <a:gd name="connsiteX10" fmla="*/ 864196 w 1093056"/>
                  <a:gd name="connsiteY10" fmla="*/ 2105177 h 2189002"/>
                  <a:gd name="connsiteX11" fmla="*/ 228861 w 1093056"/>
                  <a:gd name="connsiteY11" fmla="*/ 2105177 h 2189002"/>
                  <a:gd name="connsiteX12" fmla="*/ 93161 w 1093056"/>
                  <a:gd name="connsiteY12" fmla="*/ 1969477 h 2189002"/>
                  <a:gd name="connsiteX13" fmla="*/ 93161 w 1093056"/>
                  <a:gd name="connsiteY13" fmla="*/ 219511 h 2189002"/>
                  <a:gd name="connsiteX14" fmla="*/ 228861 w 1093056"/>
                  <a:gd name="connsiteY14" fmla="*/ 83811 h 2189002"/>
                  <a:gd name="connsiteX15" fmla="*/ 279276 w 1093056"/>
                  <a:gd name="connsiteY15" fmla="*/ 83811 h 2189002"/>
                  <a:gd name="connsiteX16" fmla="*/ 368238 w 1093056"/>
                  <a:gd name="connsiteY16" fmla="*/ 169528 h 2189002"/>
                  <a:gd name="connsiteX17" fmla="*/ 719384 w 1093056"/>
                  <a:gd name="connsiteY17" fmla="*/ 169528 h 2189002"/>
                  <a:gd name="connsiteX18" fmla="*/ 808347 w 1093056"/>
                  <a:gd name="connsiteY18" fmla="*/ 83811 h 2189002"/>
                  <a:gd name="connsiteX19" fmla="*/ 864166 w 1093056"/>
                  <a:gd name="connsiteY19" fmla="*/ 83811 h 2189002"/>
                  <a:gd name="connsiteX20" fmla="*/ 999866 w 1093056"/>
                  <a:gd name="connsiteY20" fmla="*/ 219511 h 2189002"/>
                  <a:gd name="connsiteX21" fmla="*/ 999866 w 1093056"/>
                  <a:gd name="connsiteY21" fmla="*/ 1969477 h 218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93056" h="2189002">
                    <a:moveTo>
                      <a:pt x="957357" y="0"/>
                    </a:moveTo>
                    <a:lnTo>
                      <a:pt x="135700" y="0"/>
                    </a:lnTo>
                    <a:cubicBezTo>
                      <a:pt x="60763" y="0"/>
                      <a:pt x="0" y="60748"/>
                      <a:pt x="0" y="135700"/>
                    </a:cubicBezTo>
                    <a:lnTo>
                      <a:pt x="0" y="2053303"/>
                    </a:lnTo>
                    <a:cubicBezTo>
                      <a:pt x="0" y="2128240"/>
                      <a:pt x="60748" y="2189002"/>
                      <a:pt x="135700" y="2189002"/>
                    </a:cubicBezTo>
                    <a:lnTo>
                      <a:pt x="957357" y="2189002"/>
                    </a:lnTo>
                    <a:cubicBezTo>
                      <a:pt x="1032294" y="2189002"/>
                      <a:pt x="1093057" y="2128255"/>
                      <a:pt x="1093057" y="2053303"/>
                    </a:cubicBezTo>
                    <a:lnTo>
                      <a:pt x="1093057" y="135700"/>
                    </a:lnTo>
                    <a:cubicBezTo>
                      <a:pt x="1093057" y="60748"/>
                      <a:pt x="1032294" y="0"/>
                      <a:pt x="957357" y="0"/>
                    </a:cubicBezTo>
                    <a:close/>
                    <a:moveTo>
                      <a:pt x="999895" y="1969477"/>
                    </a:moveTo>
                    <a:cubicBezTo>
                      <a:pt x="999895" y="2044414"/>
                      <a:pt x="939148" y="2105177"/>
                      <a:pt x="864196" y="2105177"/>
                    </a:cubicBezTo>
                    <a:lnTo>
                      <a:pt x="228861" y="2105177"/>
                    </a:lnTo>
                    <a:cubicBezTo>
                      <a:pt x="153924" y="2105177"/>
                      <a:pt x="93161" y="2044429"/>
                      <a:pt x="93161" y="1969477"/>
                    </a:cubicBezTo>
                    <a:lnTo>
                      <a:pt x="93161" y="219511"/>
                    </a:lnTo>
                    <a:cubicBezTo>
                      <a:pt x="93161" y="144574"/>
                      <a:pt x="153909" y="83811"/>
                      <a:pt x="228861" y="83811"/>
                    </a:cubicBezTo>
                    <a:lnTo>
                      <a:pt x="279276" y="83811"/>
                    </a:lnTo>
                    <a:cubicBezTo>
                      <a:pt x="281033" y="131441"/>
                      <a:pt x="320176" y="169528"/>
                      <a:pt x="368238" y="169528"/>
                    </a:cubicBezTo>
                    <a:lnTo>
                      <a:pt x="719384" y="169528"/>
                    </a:lnTo>
                    <a:cubicBezTo>
                      <a:pt x="767446" y="169528"/>
                      <a:pt x="806590" y="131441"/>
                      <a:pt x="808347" y="83811"/>
                    </a:cubicBezTo>
                    <a:lnTo>
                      <a:pt x="864166" y="83811"/>
                    </a:lnTo>
                    <a:cubicBezTo>
                      <a:pt x="939103" y="83811"/>
                      <a:pt x="999866" y="144559"/>
                      <a:pt x="999866" y="219511"/>
                    </a:cubicBezTo>
                    <a:lnTo>
                      <a:pt x="999866" y="1969477"/>
                    </a:lnTo>
                    <a:close/>
                  </a:path>
                </a:pathLst>
              </a:custGeom>
              <a:solidFill>
                <a:srgbClr val="000000"/>
              </a:solidFill>
              <a:ln w="148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E1BBC2BB-A931-D085-812B-ECAFE91ADCD6}"/>
                  </a:ext>
                </a:extLst>
              </p:cNvPr>
              <p:cNvSpPr/>
              <p:nvPr/>
            </p:nvSpPr>
            <p:spPr>
              <a:xfrm>
                <a:off x="2543991" y="2307302"/>
                <a:ext cx="25211" cy="24332"/>
              </a:xfrm>
              <a:custGeom>
                <a:avLst/>
                <a:gdLst>
                  <a:gd name="connsiteX0" fmla="*/ 24982 w 25211"/>
                  <a:gd name="connsiteY0" fmla="*/ 10515 h 24332"/>
                  <a:gd name="connsiteX1" fmla="*/ 4391 w 25211"/>
                  <a:gd name="connsiteY1" fmla="*/ 3517 h 24332"/>
                  <a:gd name="connsiteX2" fmla="*/ 5582 w 25211"/>
                  <a:gd name="connsiteY2" fmla="*/ 21786 h 24332"/>
                  <a:gd name="connsiteX3" fmla="*/ 24982 w 25211"/>
                  <a:gd name="connsiteY3" fmla="*/ 10515 h 2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11" h="24332">
                    <a:moveTo>
                      <a:pt x="24982" y="10515"/>
                    </a:moveTo>
                    <a:cubicBezTo>
                      <a:pt x="24327" y="793"/>
                      <a:pt x="10912" y="-3615"/>
                      <a:pt x="4391" y="3517"/>
                    </a:cubicBezTo>
                    <a:cubicBezTo>
                      <a:pt x="-1148" y="8595"/>
                      <a:pt x="-2175" y="18332"/>
                      <a:pt x="5582" y="21786"/>
                    </a:cubicBezTo>
                    <a:cubicBezTo>
                      <a:pt x="13518" y="28546"/>
                      <a:pt x="27141" y="20833"/>
                      <a:pt x="24982" y="105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8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9C0B304-1CB0-B5BA-CAE6-3E995D93E972}"/>
                </a:ext>
              </a:extLst>
            </p:cNvPr>
            <p:cNvGrpSpPr/>
            <p:nvPr/>
          </p:nvGrpSpPr>
          <p:grpSpPr>
            <a:xfrm>
              <a:off x="8175166" y="3254668"/>
              <a:ext cx="781050" cy="769442"/>
              <a:chOff x="4810688" y="1401762"/>
              <a:chExt cx="914400" cy="914400"/>
            </a:xfrm>
          </p:grpSpPr>
          <p:pic>
            <p:nvPicPr>
              <p:cNvPr id="9" name="그래픽 8" descr="나뭇잎 단색으로 채워진">
                <a:extLst>
                  <a:ext uri="{FF2B5EF4-FFF2-40B4-BE49-F238E27FC236}">
                    <a16:creationId xmlns:a16="http://schemas.microsoft.com/office/drawing/2014/main" id="{F37B67DB-FF26-74D6-61E4-49DD69C0A3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10688" y="140176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순서도: 가산 접합 9">
                <a:extLst>
                  <a:ext uri="{FF2B5EF4-FFF2-40B4-BE49-F238E27FC236}">
                    <a16:creationId xmlns:a16="http://schemas.microsoft.com/office/drawing/2014/main" id="{06AA50CD-18CB-D3A1-1E0C-14ACECB9FF49}"/>
                  </a:ext>
                </a:extLst>
              </p:cNvPr>
              <p:cNvSpPr/>
              <p:nvPr/>
            </p:nvSpPr>
            <p:spPr>
              <a:xfrm>
                <a:off x="5344088" y="1662113"/>
                <a:ext cx="156600" cy="161925"/>
              </a:xfrm>
              <a:prstGeom prst="flowChartSummingJunction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B772067D-88D7-0865-52AF-5A35AE368731}"/>
                </a:ext>
              </a:extLst>
            </p:cNvPr>
            <p:cNvSpPr/>
            <p:nvPr/>
          </p:nvSpPr>
          <p:spPr>
            <a:xfrm>
              <a:off x="8566030" y="3397250"/>
              <a:ext cx="269242" cy="282509"/>
            </a:xfrm>
            <a:prstGeom prst="frame">
              <a:avLst>
                <a:gd name="adj1" fmla="val 13339"/>
              </a:avLst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テキスト ボックス 17">
              <a:extLst>
                <a:ext uri="{FF2B5EF4-FFF2-40B4-BE49-F238E27FC236}">
                  <a16:creationId xmlns:a16="http://schemas.microsoft.com/office/drawing/2014/main" id="{3DFB47C4-5446-D257-C7FE-FA000CC79B65}"/>
                </a:ext>
              </a:extLst>
            </p:cNvPr>
            <p:cNvSpPr txBox="1"/>
            <p:nvPr/>
          </p:nvSpPr>
          <p:spPr>
            <a:xfrm>
              <a:off x="8251234" y="3827439"/>
              <a:ext cx="646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b="1" dirty="0">
                  <a:latin typeface="+mn-ea"/>
                </a:rPr>
                <a:t>---</a:t>
              </a:r>
              <a:endParaRPr kumimoji="1" lang="ja-JP" altLang="en-US" sz="2800" b="1" dirty="0">
                <a:latin typeface="+mn-ea"/>
              </a:endParaRPr>
            </a:p>
          </p:txBody>
        </p:sp>
      </p:grp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FCD5D7E7-A127-4CC2-505A-B6EDD9BBC7EC}"/>
              </a:ext>
            </a:extLst>
          </p:cNvPr>
          <p:cNvSpPr/>
          <p:nvPr/>
        </p:nvSpPr>
        <p:spPr>
          <a:xfrm>
            <a:off x="9443075" y="2999429"/>
            <a:ext cx="323850" cy="326549"/>
          </a:xfrm>
          <a:prstGeom prst="flowChartConnector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48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306D2D-BE57-B19C-7789-2A196C76C0A7}"/>
              </a:ext>
            </a:extLst>
          </p:cNvPr>
          <p:cNvSpPr/>
          <p:nvPr/>
        </p:nvSpPr>
        <p:spPr>
          <a:xfrm>
            <a:off x="334537" y="327177"/>
            <a:ext cx="2446764" cy="494371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시스템 구성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3A44A9-B3B8-C039-1228-07EAD8BEBA24}"/>
              </a:ext>
            </a:extLst>
          </p:cNvPr>
          <p:cNvSpPr txBox="1"/>
          <p:nvPr/>
        </p:nvSpPr>
        <p:spPr>
          <a:xfrm flipH="1">
            <a:off x="3079436" y="358918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spc="-150" dirty="0">
                <a:solidFill>
                  <a:schemeClr val="accent4">
                    <a:lumMod val="25000"/>
                  </a:schemeClr>
                </a:solidFill>
              </a:rPr>
              <a:t>상세 구조  </a:t>
            </a:r>
            <a:r>
              <a:rPr lang="en-US" altLang="ko-KR" sz="2200" b="1" spc="-150" dirty="0">
                <a:solidFill>
                  <a:schemeClr val="accent4">
                    <a:lumMod val="25000"/>
                  </a:schemeClr>
                </a:solidFill>
              </a:rPr>
              <a:t>1</a:t>
            </a:r>
            <a:endParaRPr lang="ko-KR" altLang="en-US" sz="2200" b="1" spc="-15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DA43B82C-A199-388B-3B65-BE686CECE112}"/>
              </a:ext>
            </a:extLst>
          </p:cNvPr>
          <p:cNvSpPr/>
          <p:nvPr/>
        </p:nvSpPr>
        <p:spPr>
          <a:xfrm>
            <a:off x="10676399" y="606261"/>
            <a:ext cx="343307" cy="183544"/>
          </a:xfrm>
          <a:prstGeom prst="rightArrow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346E7F1-BFC9-ECBC-4A09-9C64E2A87893}"/>
              </a:ext>
            </a:extLst>
          </p:cNvPr>
          <p:cNvGrpSpPr/>
          <p:nvPr/>
        </p:nvGrpSpPr>
        <p:grpSpPr>
          <a:xfrm>
            <a:off x="9967977" y="209622"/>
            <a:ext cx="487679" cy="787731"/>
            <a:chOff x="9997441" y="131711"/>
            <a:chExt cx="561014" cy="983197"/>
          </a:xfrm>
        </p:grpSpPr>
        <p:pic>
          <p:nvPicPr>
            <p:cNvPr id="34" name="그래픽 33" descr="휴대폰을 들고 있는 소년">
              <a:extLst>
                <a:ext uri="{FF2B5EF4-FFF2-40B4-BE49-F238E27FC236}">
                  <a16:creationId xmlns:a16="http://schemas.microsoft.com/office/drawing/2014/main" id="{CC06BC6D-6227-C3AA-9545-6B863597A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97441" y="591512"/>
              <a:ext cx="561014" cy="523396"/>
            </a:xfrm>
            <a:prstGeom prst="rect">
              <a:avLst/>
            </a:prstGeom>
          </p:spPr>
        </p:pic>
        <p:pic>
          <p:nvPicPr>
            <p:cNvPr id="46" name="그래픽 45" descr="물음표 단색으로 채워진">
              <a:extLst>
                <a:ext uri="{FF2B5EF4-FFF2-40B4-BE49-F238E27FC236}">
                  <a16:creationId xmlns:a16="http://schemas.microsoft.com/office/drawing/2014/main" id="{B962290A-563B-B3E6-6C28-F04065C06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78018" y="131711"/>
              <a:ext cx="401920" cy="389504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FCFBEF6-FF61-3245-D1C2-2584CD67C8B9}"/>
              </a:ext>
            </a:extLst>
          </p:cNvPr>
          <p:cNvGrpSpPr/>
          <p:nvPr/>
        </p:nvGrpSpPr>
        <p:grpSpPr>
          <a:xfrm>
            <a:off x="11145599" y="371069"/>
            <a:ext cx="347979" cy="605955"/>
            <a:chOff x="3101065" y="2928119"/>
            <a:chExt cx="791679" cy="1422540"/>
          </a:xfrm>
        </p:grpSpPr>
        <p:grpSp>
          <p:nvGrpSpPr>
            <p:cNvPr id="40" name="그래픽 18" descr="스마트폰">
              <a:extLst>
                <a:ext uri="{FF2B5EF4-FFF2-40B4-BE49-F238E27FC236}">
                  <a16:creationId xmlns:a16="http://schemas.microsoft.com/office/drawing/2014/main" id="{7B890DFE-AF51-5643-C0AD-83BABE393661}"/>
                </a:ext>
              </a:extLst>
            </p:cNvPr>
            <p:cNvGrpSpPr/>
            <p:nvPr/>
          </p:nvGrpSpPr>
          <p:grpSpPr>
            <a:xfrm>
              <a:off x="3111694" y="2928119"/>
              <a:ext cx="781050" cy="1422540"/>
              <a:chOff x="1820779" y="2221902"/>
              <a:chExt cx="1093056" cy="2189002"/>
            </a:xfrm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C3EF032-2375-26E8-99EA-68826AD710A4}"/>
                  </a:ext>
                </a:extLst>
              </p:cNvPr>
              <p:cNvSpPr/>
              <p:nvPr/>
            </p:nvSpPr>
            <p:spPr>
              <a:xfrm>
                <a:off x="1820779" y="2221902"/>
                <a:ext cx="1093056" cy="2189002"/>
              </a:xfrm>
              <a:custGeom>
                <a:avLst/>
                <a:gdLst>
                  <a:gd name="connsiteX0" fmla="*/ 957357 w 1093056"/>
                  <a:gd name="connsiteY0" fmla="*/ 0 h 2189002"/>
                  <a:gd name="connsiteX1" fmla="*/ 135700 w 1093056"/>
                  <a:gd name="connsiteY1" fmla="*/ 0 h 2189002"/>
                  <a:gd name="connsiteX2" fmla="*/ 0 w 1093056"/>
                  <a:gd name="connsiteY2" fmla="*/ 135700 h 2189002"/>
                  <a:gd name="connsiteX3" fmla="*/ 0 w 1093056"/>
                  <a:gd name="connsiteY3" fmla="*/ 2053303 h 2189002"/>
                  <a:gd name="connsiteX4" fmla="*/ 135700 w 1093056"/>
                  <a:gd name="connsiteY4" fmla="*/ 2189002 h 2189002"/>
                  <a:gd name="connsiteX5" fmla="*/ 957357 w 1093056"/>
                  <a:gd name="connsiteY5" fmla="*/ 2189002 h 2189002"/>
                  <a:gd name="connsiteX6" fmla="*/ 1093057 w 1093056"/>
                  <a:gd name="connsiteY6" fmla="*/ 2053303 h 2189002"/>
                  <a:gd name="connsiteX7" fmla="*/ 1093057 w 1093056"/>
                  <a:gd name="connsiteY7" fmla="*/ 135700 h 2189002"/>
                  <a:gd name="connsiteX8" fmla="*/ 957357 w 1093056"/>
                  <a:gd name="connsiteY8" fmla="*/ 0 h 2189002"/>
                  <a:gd name="connsiteX9" fmla="*/ 999895 w 1093056"/>
                  <a:gd name="connsiteY9" fmla="*/ 1969477 h 2189002"/>
                  <a:gd name="connsiteX10" fmla="*/ 864196 w 1093056"/>
                  <a:gd name="connsiteY10" fmla="*/ 2105177 h 2189002"/>
                  <a:gd name="connsiteX11" fmla="*/ 228861 w 1093056"/>
                  <a:gd name="connsiteY11" fmla="*/ 2105177 h 2189002"/>
                  <a:gd name="connsiteX12" fmla="*/ 93161 w 1093056"/>
                  <a:gd name="connsiteY12" fmla="*/ 1969477 h 2189002"/>
                  <a:gd name="connsiteX13" fmla="*/ 93161 w 1093056"/>
                  <a:gd name="connsiteY13" fmla="*/ 219511 h 2189002"/>
                  <a:gd name="connsiteX14" fmla="*/ 228861 w 1093056"/>
                  <a:gd name="connsiteY14" fmla="*/ 83811 h 2189002"/>
                  <a:gd name="connsiteX15" fmla="*/ 279276 w 1093056"/>
                  <a:gd name="connsiteY15" fmla="*/ 83811 h 2189002"/>
                  <a:gd name="connsiteX16" fmla="*/ 368238 w 1093056"/>
                  <a:gd name="connsiteY16" fmla="*/ 169528 h 2189002"/>
                  <a:gd name="connsiteX17" fmla="*/ 719384 w 1093056"/>
                  <a:gd name="connsiteY17" fmla="*/ 169528 h 2189002"/>
                  <a:gd name="connsiteX18" fmla="*/ 808347 w 1093056"/>
                  <a:gd name="connsiteY18" fmla="*/ 83811 h 2189002"/>
                  <a:gd name="connsiteX19" fmla="*/ 864166 w 1093056"/>
                  <a:gd name="connsiteY19" fmla="*/ 83811 h 2189002"/>
                  <a:gd name="connsiteX20" fmla="*/ 999866 w 1093056"/>
                  <a:gd name="connsiteY20" fmla="*/ 219511 h 2189002"/>
                  <a:gd name="connsiteX21" fmla="*/ 999866 w 1093056"/>
                  <a:gd name="connsiteY21" fmla="*/ 1969477 h 218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93056" h="2189002">
                    <a:moveTo>
                      <a:pt x="957357" y="0"/>
                    </a:moveTo>
                    <a:lnTo>
                      <a:pt x="135700" y="0"/>
                    </a:lnTo>
                    <a:cubicBezTo>
                      <a:pt x="60763" y="0"/>
                      <a:pt x="0" y="60748"/>
                      <a:pt x="0" y="135700"/>
                    </a:cubicBezTo>
                    <a:lnTo>
                      <a:pt x="0" y="2053303"/>
                    </a:lnTo>
                    <a:cubicBezTo>
                      <a:pt x="0" y="2128240"/>
                      <a:pt x="60748" y="2189002"/>
                      <a:pt x="135700" y="2189002"/>
                    </a:cubicBezTo>
                    <a:lnTo>
                      <a:pt x="957357" y="2189002"/>
                    </a:lnTo>
                    <a:cubicBezTo>
                      <a:pt x="1032294" y="2189002"/>
                      <a:pt x="1093057" y="2128255"/>
                      <a:pt x="1093057" y="2053303"/>
                    </a:cubicBezTo>
                    <a:lnTo>
                      <a:pt x="1093057" y="135700"/>
                    </a:lnTo>
                    <a:cubicBezTo>
                      <a:pt x="1093057" y="60748"/>
                      <a:pt x="1032294" y="0"/>
                      <a:pt x="957357" y="0"/>
                    </a:cubicBezTo>
                    <a:close/>
                    <a:moveTo>
                      <a:pt x="999895" y="1969477"/>
                    </a:moveTo>
                    <a:cubicBezTo>
                      <a:pt x="999895" y="2044414"/>
                      <a:pt x="939148" y="2105177"/>
                      <a:pt x="864196" y="2105177"/>
                    </a:cubicBezTo>
                    <a:lnTo>
                      <a:pt x="228861" y="2105177"/>
                    </a:lnTo>
                    <a:cubicBezTo>
                      <a:pt x="153924" y="2105177"/>
                      <a:pt x="93161" y="2044429"/>
                      <a:pt x="93161" y="1969477"/>
                    </a:cubicBezTo>
                    <a:lnTo>
                      <a:pt x="93161" y="219511"/>
                    </a:lnTo>
                    <a:cubicBezTo>
                      <a:pt x="93161" y="144574"/>
                      <a:pt x="153909" y="83811"/>
                      <a:pt x="228861" y="83811"/>
                    </a:cubicBezTo>
                    <a:lnTo>
                      <a:pt x="279276" y="83811"/>
                    </a:lnTo>
                    <a:cubicBezTo>
                      <a:pt x="281033" y="131441"/>
                      <a:pt x="320176" y="169528"/>
                      <a:pt x="368238" y="169528"/>
                    </a:cubicBezTo>
                    <a:lnTo>
                      <a:pt x="719384" y="169528"/>
                    </a:lnTo>
                    <a:cubicBezTo>
                      <a:pt x="767446" y="169528"/>
                      <a:pt x="806590" y="131441"/>
                      <a:pt x="808347" y="83811"/>
                    </a:cubicBezTo>
                    <a:lnTo>
                      <a:pt x="864166" y="83811"/>
                    </a:lnTo>
                    <a:cubicBezTo>
                      <a:pt x="939103" y="83811"/>
                      <a:pt x="999866" y="144559"/>
                      <a:pt x="999866" y="219511"/>
                    </a:cubicBezTo>
                    <a:lnTo>
                      <a:pt x="999866" y="1969477"/>
                    </a:lnTo>
                    <a:close/>
                  </a:path>
                </a:pathLst>
              </a:custGeom>
              <a:solidFill>
                <a:srgbClr val="000000"/>
              </a:solidFill>
              <a:ln w="148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5DA87AA8-5ABE-E49A-37B7-36052DC00027}"/>
                  </a:ext>
                </a:extLst>
              </p:cNvPr>
              <p:cNvSpPr/>
              <p:nvPr/>
            </p:nvSpPr>
            <p:spPr>
              <a:xfrm>
                <a:off x="2543991" y="2307302"/>
                <a:ext cx="25211" cy="24332"/>
              </a:xfrm>
              <a:custGeom>
                <a:avLst/>
                <a:gdLst>
                  <a:gd name="connsiteX0" fmla="*/ 24982 w 25211"/>
                  <a:gd name="connsiteY0" fmla="*/ 10515 h 24332"/>
                  <a:gd name="connsiteX1" fmla="*/ 4391 w 25211"/>
                  <a:gd name="connsiteY1" fmla="*/ 3517 h 24332"/>
                  <a:gd name="connsiteX2" fmla="*/ 5582 w 25211"/>
                  <a:gd name="connsiteY2" fmla="*/ 21786 h 24332"/>
                  <a:gd name="connsiteX3" fmla="*/ 24982 w 25211"/>
                  <a:gd name="connsiteY3" fmla="*/ 10515 h 2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11" h="24332">
                    <a:moveTo>
                      <a:pt x="24982" y="10515"/>
                    </a:moveTo>
                    <a:cubicBezTo>
                      <a:pt x="24327" y="793"/>
                      <a:pt x="10912" y="-3615"/>
                      <a:pt x="4391" y="3517"/>
                    </a:cubicBezTo>
                    <a:cubicBezTo>
                      <a:pt x="-1148" y="8595"/>
                      <a:pt x="-2175" y="18332"/>
                      <a:pt x="5582" y="21786"/>
                    </a:cubicBezTo>
                    <a:cubicBezTo>
                      <a:pt x="13518" y="28546"/>
                      <a:pt x="27141" y="20833"/>
                      <a:pt x="24982" y="105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8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EA1FFFB-3055-E88B-6CFF-FF4B744644FF}"/>
                </a:ext>
              </a:extLst>
            </p:cNvPr>
            <p:cNvGrpSpPr/>
            <p:nvPr/>
          </p:nvGrpSpPr>
          <p:grpSpPr>
            <a:xfrm>
              <a:off x="3101065" y="3254668"/>
              <a:ext cx="781050" cy="769442"/>
              <a:chOff x="4810688" y="1401762"/>
              <a:chExt cx="914400" cy="914400"/>
            </a:xfrm>
          </p:grpSpPr>
          <p:pic>
            <p:nvPicPr>
              <p:cNvPr id="3" name="그래픽 2" descr="나뭇잎 단색으로 채워진">
                <a:extLst>
                  <a:ext uri="{FF2B5EF4-FFF2-40B4-BE49-F238E27FC236}">
                    <a16:creationId xmlns:a16="http://schemas.microsoft.com/office/drawing/2014/main" id="{DAAC8C83-402B-6E9F-E992-8E4199A22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10688" y="140176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" name="순서도: 가산 접합 4">
                <a:extLst>
                  <a:ext uri="{FF2B5EF4-FFF2-40B4-BE49-F238E27FC236}">
                    <a16:creationId xmlns:a16="http://schemas.microsoft.com/office/drawing/2014/main" id="{6C0F479D-7CB1-43E2-D4BA-7195E76174BF}"/>
                  </a:ext>
                </a:extLst>
              </p:cNvPr>
              <p:cNvSpPr/>
              <p:nvPr/>
            </p:nvSpPr>
            <p:spPr>
              <a:xfrm>
                <a:off x="5344088" y="1662113"/>
                <a:ext cx="156600" cy="161925"/>
              </a:xfrm>
              <a:prstGeom prst="flowChartSummingJunction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AB4AE76E-9EFA-628C-F504-4B54FACE025E}"/>
              </a:ext>
            </a:extLst>
          </p:cNvPr>
          <p:cNvSpPr/>
          <p:nvPr/>
        </p:nvSpPr>
        <p:spPr>
          <a:xfrm>
            <a:off x="9447717" y="131711"/>
            <a:ext cx="230845" cy="227207"/>
          </a:xfrm>
          <a:prstGeom prst="flowChartConnector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4991A2-46E5-B24A-51EB-F034291834DE}"/>
              </a:ext>
            </a:extLst>
          </p:cNvPr>
          <p:cNvSpPr txBox="1"/>
          <p:nvPr/>
        </p:nvSpPr>
        <p:spPr>
          <a:xfrm flipH="1">
            <a:off x="334537" y="997353"/>
            <a:ext cx="5831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ko-KR" altLang="en-US" sz="2000" b="1" spc="-150" dirty="0">
                <a:solidFill>
                  <a:schemeClr val="bg2">
                    <a:lumMod val="50000"/>
                  </a:schemeClr>
                </a:solidFill>
              </a:rPr>
              <a:t>갤러리 열기</a:t>
            </a:r>
            <a:r>
              <a:rPr lang="en-US" altLang="ko-KR" sz="2000" b="1" spc="-150" dirty="0">
                <a:solidFill>
                  <a:schemeClr val="bg2">
                    <a:lumMod val="50000"/>
                  </a:schemeClr>
                </a:solidFill>
              </a:rPr>
              <a:t>     2) </a:t>
            </a:r>
            <a:r>
              <a:rPr lang="ko-KR" altLang="en-US" sz="2000" b="1" spc="-150" dirty="0">
                <a:solidFill>
                  <a:schemeClr val="bg2">
                    <a:lumMod val="50000"/>
                  </a:schemeClr>
                </a:solidFill>
              </a:rPr>
              <a:t>이미지 압축 및 리사이징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856A931-DEF0-1640-7DEE-10EB06FD89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5058" y="1544650"/>
            <a:ext cx="8161223" cy="498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1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306D2D-BE57-B19C-7789-2A196C76C0A7}"/>
              </a:ext>
            </a:extLst>
          </p:cNvPr>
          <p:cNvSpPr/>
          <p:nvPr/>
        </p:nvSpPr>
        <p:spPr>
          <a:xfrm>
            <a:off x="334537" y="327177"/>
            <a:ext cx="2446764" cy="494371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시스템 구성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3A44A9-B3B8-C039-1228-07EAD8BEBA24}"/>
              </a:ext>
            </a:extLst>
          </p:cNvPr>
          <p:cNvSpPr txBox="1"/>
          <p:nvPr/>
        </p:nvSpPr>
        <p:spPr>
          <a:xfrm flipH="1">
            <a:off x="3079436" y="358918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spc="-150" dirty="0">
                <a:solidFill>
                  <a:schemeClr val="accent4">
                    <a:lumMod val="25000"/>
                  </a:schemeClr>
                </a:solidFill>
              </a:rPr>
              <a:t>상세 구조  </a:t>
            </a:r>
            <a:r>
              <a:rPr lang="en-US" altLang="ko-KR" sz="2200" b="1" spc="-150" dirty="0">
                <a:solidFill>
                  <a:schemeClr val="accent4">
                    <a:lumMod val="25000"/>
                  </a:schemeClr>
                </a:solidFill>
              </a:rPr>
              <a:t>2</a:t>
            </a:r>
            <a:endParaRPr lang="ko-KR" altLang="en-US" sz="2200" b="1" spc="-150" dirty="0">
              <a:solidFill>
                <a:schemeClr val="accent4">
                  <a:lumMod val="2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DF1AF85-8AE6-5A7B-26E6-410866189481}"/>
              </a:ext>
            </a:extLst>
          </p:cNvPr>
          <p:cNvGrpSpPr/>
          <p:nvPr/>
        </p:nvGrpSpPr>
        <p:grpSpPr>
          <a:xfrm>
            <a:off x="9832124" y="358918"/>
            <a:ext cx="1893151" cy="720034"/>
            <a:chOff x="3101065" y="2928119"/>
            <a:chExt cx="3926395" cy="1422540"/>
          </a:xfrm>
        </p:grpSpPr>
        <p:sp>
          <p:nvSpPr>
            <p:cNvPr id="6" name="テキスト ボックス 17">
              <a:extLst>
                <a:ext uri="{FF2B5EF4-FFF2-40B4-BE49-F238E27FC236}">
                  <a16:creationId xmlns:a16="http://schemas.microsoft.com/office/drawing/2014/main" id="{560D5598-8BCA-174A-4DB6-432137DC8A79}"/>
                </a:ext>
              </a:extLst>
            </p:cNvPr>
            <p:cNvSpPr txBox="1"/>
            <p:nvPr/>
          </p:nvSpPr>
          <p:spPr>
            <a:xfrm>
              <a:off x="5164539" y="3310977"/>
              <a:ext cx="1862921" cy="902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b="1" dirty="0">
                  <a:latin typeface="+mn-ea"/>
                </a:rPr>
                <a:t>Flask</a:t>
              </a:r>
              <a:endParaRPr kumimoji="1" lang="ja-JP" altLang="en-US" sz="2800" b="1" dirty="0">
                <a:latin typeface="+mn-ea"/>
              </a:endParaRPr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768A2911-F3AB-F592-E4DE-72E397E1093B}"/>
                </a:ext>
              </a:extLst>
            </p:cNvPr>
            <p:cNvSpPr/>
            <p:nvPr/>
          </p:nvSpPr>
          <p:spPr>
            <a:xfrm>
              <a:off x="4189791" y="3480255"/>
              <a:ext cx="781050" cy="430887"/>
            </a:xfrm>
            <a:prstGeom prst="rightArrow">
              <a:avLst/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543BA09-B0D8-2A63-2D7E-2846BF13FF45}"/>
                </a:ext>
              </a:extLst>
            </p:cNvPr>
            <p:cNvGrpSpPr/>
            <p:nvPr/>
          </p:nvGrpSpPr>
          <p:grpSpPr>
            <a:xfrm>
              <a:off x="3101065" y="2928119"/>
              <a:ext cx="791679" cy="1422540"/>
              <a:chOff x="3101065" y="2928119"/>
              <a:chExt cx="791679" cy="1422540"/>
            </a:xfrm>
          </p:grpSpPr>
          <p:grpSp>
            <p:nvGrpSpPr>
              <p:cNvPr id="10" name="그래픽 18" descr="스마트폰">
                <a:extLst>
                  <a:ext uri="{FF2B5EF4-FFF2-40B4-BE49-F238E27FC236}">
                    <a16:creationId xmlns:a16="http://schemas.microsoft.com/office/drawing/2014/main" id="{7099FE0D-747F-975E-5664-15874FD10A0E}"/>
                  </a:ext>
                </a:extLst>
              </p:cNvPr>
              <p:cNvGrpSpPr/>
              <p:nvPr/>
            </p:nvGrpSpPr>
            <p:grpSpPr>
              <a:xfrm>
                <a:off x="3111694" y="2928119"/>
                <a:ext cx="781050" cy="1422540"/>
                <a:chOff x="1820779" y="2221902"/>
                <a:chExt cx="1093056" cy="2189002"/>
              </a:xfrm>
            </p:grpSpPr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1FEBD518-2BC4-A6CC-93BA-89DC2D5454BD}"/>
                    </a:ext>
                  </a:extLst>
                </p:cNvPr>
                <p:cNvSpPr/>
                <p:nvPr/>
              </p:nvSpPr>
              <p:spPr>
                <a:xfrm>
                  <a:off x="1820779" y="2221902"/>
                  <a:ext cx="1093056" cy="2189002"/>
                </a:xfrm>
                <a:custGeom>
                  <a:avLst/>
                  <a:gdLst>
                    <a:gd name="connsiteX0" fmla="*/ 957357 w 1093056"/>
                    <a:gd name="connsiteY0" fmla="*/ 0 h 2189002"/>
                    <a:gd name="connsiteX1" fmla="*/ 135700 w 1093056"/>
                    <a:gd name="connsiteY1" fmla="*/ 0 h 2189002"/>
                    <a:gd name="connsiteX2" fmla="*/ 0 w 1093056"/>
                    <a:gd name="connsiteY2" fmla="*/ 135700 h 2189002"/>
                    <a:gd name="connsiteX3" fmla="*/ 0 w 1093056"/>
                    <a:gd name="connsiteY3" fmla="*/ 2053303 h 2189002"/>
                    <a:gd name="connsiteX4" fmla="*/ 135700 w 1093056"/>
                    <a:gd name="connsiteY4" fmla="*/ 2189002 h 2189002"/>
                    <a:gd name="connsiteX5" fmla="*/ 957357 w 1093056"/>
                    <a:gd name="connsiteY5" fmla="*/ 2189002 h 2189002"/>
                    <a:gd name="connsiteX6" fmla="*/ 1093057 w 1093056"/>
                    <a:gd name="connsiteY6" fmla="*/ 2053303 h 2189002"/>
                    <a:gd name="connsiteX7" fmla="*/ 1093057 w 1093056"/>
                    <a:gd name="connsiteY7" fmla="*/ 135700 h 2189002"/>
                    <a:gd name="connsiteX8" fmla="*/ 957357 w 1093056"/>
                    <a:gd name="connsiteY8" fmla="*/ 0 h 2189002"/>
                    <a:gd name="connsiteX9" fmla="*/ 999895 w 1093056"/>
                    <a:gd name="connsiteY9" fmla="*/ 1969477 h 2189002"/>
                    <a:gd name="connsiteX10" fmla="*/ 864196 w 1093056"/>
                    <a:gd name="connsiteY10" fmla="*/ 2105177 h 2189002"/>
                    <a:gd name="connsiteX11" fmla="*/ 228861 w 1093056"/>
                    <a:gd name="connsiteY11" fmla="*/ 2105177 h 2189002"/>
                    <a:gd name="connsiteX12" fmla="*/ 93161 w 1093056"/>
                    <a:gd name="connsiteY12" fmla="*/ 1969477 h 2189002"/>
                    <a:gd name="connsiteX13" fmla="*/ 93161 w 1093056"/>
                    <a:gd name="connsiteY13" fmla="*/ 219511 h 2189002"/>
                    <a:gd name="connsiteX14" fmla="*/ 228861 w 1093056"/>
                    <a:gd name="connsiteY14" fmla="*/ 83811 h 2189002"/>
                    <a:gd name="connsiteX15" fmla="*/ 279276 w 1093056"/>
                    <a:gd name="connsiteY15" fmla="*/ 83811 h 2189002"/>
                    <a:gd name="connsiteX16" fmla="*/ 368238 w 1093056"/>
                    <a:gd name="connsiteY16" fmla="*/ 169528 h 2189002"/>
                    <a:gd name="connsiteX17" fmla="*/ 719384 w 1093056"/>
                    <a:gd name="connsiteY17" fmla="*/ 169528 h 2189002"/>
                    <a:gd name="connsiteX18" fmla="*/ 808347 w 1093056"/>
                    <a:gd name="connsiteY18" fmla="*/ 83811 h 2189002"/>
                    <a:gd name="connsiteX19" fmla="*/ 864166 w 1093056"/>
                    <a:gd name="connsiteY19" fmla="*/ 83811 h 2189002"/>
                    <a:gd name="connsiteX20" fmla="*/ 999866 w 1093056"/>
                    <a:gd name="connsiteY20" fmla="*/ 219511 h 2189002"/>
                    <a:gd name="connsiteX21" fmla="*/ 999866 w 1093056"/>
                    <a:gd name="connsiteY21" fmla="*/ 1969477 h 2189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93056" h="2189002">
                      <a:moveTo>
                        <a:pt x="957357" y="0"/>
                      </a:moveTo>
                      <a:lnTo>
                        <a:pt x="135700" y="0"/>
                      </a:lnTo>
                      <a:cubicBezTo>
                        <a:pt x="60763" y="0"/>
                        <a:pt x="0" y="60748"/>
                        <a:pt x="0" y="135700"/>
                      </a:cubicBezTo>
                      <a:lnTo>
                        <a:pt x="0" y="2053303"/>
                      </a:lnTo>
                      <a:cubicBezTo>
                        <a:pt x="0" y="2128240"/>
                        <a:pt x="60748" y="2189002"/>
                        <a:pt x="135700" y="2189002"/>
                      </a:cubicBezTo>
                      <a:lnTo>
                        <a:pt x="957357" y="2189002"/>
                      </a:lnTo>
                      <a:cubicBezTo>
                        <a:pt x="1032294" y="2189002"/>
                        <a:pt x="1093057" y="2128255"/>
                        <a:pt x="1093057" y="2053303"/>
                      </a:cubicBezTo>
                      <a:lnTo>
                        <a:pt x="1093057" y="135700"/>
                      </a:lnTo>
                      <a:cubicBezTo>
                        <a:pt x="1093057" y="60748"/>
                        <a:pt x="1032294" y="0"/>
                        <a:pt x="957357" y="0"/>
                      </a:cubicBezTo>
                      <a:close/>
                      <a:moveTo>
                        <a:pt x="999895" y="1969477"/>
                      </a:moveTo>
                      <a:cubicBezTo>
                        <a:pt x="999895" y="2044414"/>
                        <a:pt x="939148" y="2105177"/>
                        <a:pt x="864196" y="2105177"/>
                      </a:cubicBezTo>
                      <a:lnTo>
                        <a:pt x="228861" y="2105177"/>
                      </a:lnTo>
                      <a:cubicBezTo>
                        <a:pt x="153924" y="2105177"/>
                        <a:pt x="93161" y="2044429"/>
                        <a:pt x="93161" y="1969477"/>
                      </a:cubicBezTo>
                      <a:lnTo>
                        <a:pt x="93161" y="219511"/>
                      </a:lnTo>
                      <a:cubicBezTo>
                        <a:pt x="93161" y="144574"/>
                        <a:pt x="153909" y="83811"/>
                        <a:pt x="228861" y="83811"/>
                      </a:cubicBezTo>
                      <a:lnTo>
                        <a:pt x="279276" y="83811"/>
                      </a:lnTo>
                      <a:cubicBezTo>
                        <a:pt x="281033" y="131441"/>
                        <a:pt x="320176" y="169528"/>
                        <a:pt x="368238" y="169528"/>
                      </a:cubicBezTo>
                      <a:lnTo>
                        <a:pt x="719384" y="169528"/>
                      </a:lnTo>
                      <a:cubicBezTo>
                        <a:pt x="767446" y="169528"/>
                        <a:pt x="806590" y="131441"/>
                        <a:pt x="808347" y="83811"/>
                      </a:cubicBezTo>
                      <a:lnTo>
                        <a:pt x="864166" y="83811"/>
                      </a:lnTo>
                      <a:cubicBezTo>
                        <a:pt x="939103" y="83811"/>
                        <a:pt x="999866" y="144559"/>
                        <a:pt x="999866" y="219511"/>
                      </a:cubicBezTo>
                      <a:lnTo>
                        <a:pt x="999866" y="19694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48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91A33F02-1ADF-8893-37CE-325A097C3AA1}"/>
                    </a:ext>
                  </a:extLst>
                </p:cNvPr>
                <p:cNvSpPr/>
                <p:nvPr/>
              </p:nvSpPr>
              <p:spPr>
                <a:xfrm>
                  <a:off x="2543991" y="2307302"/>
                  <a:ext cx="25211" cy="24332"/>
                </a:xfrm>
                <a:custGeom>
                  <a:avLst/>
                  <a:gdLst>
                    <a:gd name="connsiteX0" fmla="*/ 24982 w 25211"/>
                    <a:gd name="connsiteY0" fmla="*/ 10515 h 24332"/>
                    <a:gd name="connsiteX1" fmla="*/ 4391 w 25211"/>
                    <a:gd name="connsiteY1" fmla="*/ 3517 h 24332"/>
                    <a:gd name="connsiteX2" fmla="*/ 5582 w 25211"/>
                    <a:gd name="connsiteY2" fmla="*/ 21786 h 24332"/>
                    <a:gd name="connsiteX3" fmla="*/ 24982 w 25211"/>
                    <a:gd name="connsiteY3" fmla="*/ 10515 h 24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211" h="24332">
                      <a:moveTo>
                        <a:pt x="24982" y="10515"/>
                      </a:moveTo>
                      <a:cubicBezTo>
                        <a:pt x="24327" y="793"/>
                        <a:pt x="10912" y="-3615"/>
                        <a:pt x="4391" y="3517"/>
                      </a:cubicBezTo>
                      <a:cubicBezTo>
                        <a:pt x="-1148" y="8595"/>
                        <a:pt x="-2175" y="18332"/>
                        <a:pt x="5582" y="21786"/>
                      </a:cubicBezTo>
                      <a:cubicBezTo>
                        <a:pt x="13518" y="28546"/>
                        <a:pt x="27141" y="20833"/>
                        <a:pt x="24982" y="105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48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2BE0D105-97D5-6A71-F4CA-DA34C72097F9}"/>
                  </a:ext>
                </a:extLst>
              </p:cNvPr>
              <p:cNvGrpSpPr/>
              <p:nvPr/>
            </p:nvGrpSpPr>
            <p:grpSpPr>
              <a:xfrm>
                <a:off x="3101065" y="3254668"/>
                <a:ext cx="781050" cy="769442"/>
                <a:chOff x="4810688" y="1401762"/>
                <a:chExt cx="914400" cy="914400"/>
              </a:xfrm>
            </p:grpSpPr>
            <p:pic>
              <p:nvPicPr>
                <p:cNvPr id="12" name="그래픽 11" descr="나뭇잎 단색으로 채워진">
                  <a:extLst>
                    <a:ext uri="{FF2B5EF4-FFF2-40B4-BE49-F238E27FC236}">
                      <a16:creationId xmlns:a16="http://schemas.microsoft.com/office/drawing/2014/main" id="{C159FDC4-2941-99BD-7525-F2F0952142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0688" y="1401762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3" name="순서도: 가산 접합 12">
                  <a:extLst>
                    <a:ext uri="{FF2B5EF4-FFF2-40B4-BE49-F238E27FC236}">
                      <a16:creationId xmlns:a16="http://schemas.microsoft.com/office/drawing/2014/main" id="{B19C7597-848E-997C-C978-5D54819D988F}"/>
                    </a:ext>
                  </a:extLst>
                </p:cNvPr>
                <p:cNvSpPr/>
                <p:nvPr/>
              </p:nvSpPr>
              <p:spPr>
                <a:xfrm>
                  <a:off x="5344088" y="1662113"/>
                  <a:ext cx="156600" cy="161925"/>
                </a:xfrm>
                <a:prstGeom prst="flowChartSummingJunction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F79AB6E4-5020-826C-8FF9-34767ACBE2F1}"/>
              </a:ext>
            </a:extLst>
          </p:cNvPr>
          <p:cNvSpPr/>
          <p:nvPr/>
        </p:nvSpPr>
        <p:spPr>
          <a:xfrm>
            <a:off x="9447717" y="131711"/>
            <a:ext cx="230845" cy="227207"/>
          </a:xfrm>
          <a:prstGeom prst="flowChartConnector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A172EA-B69B-6F67-5F41-7AD0B0605AB5}"/>
              </a:ext>
            </a:extLst>
          </p:cNvPr>
          <p:cNvSpPr txBox="1"/>
          <p:nvPr/>
        </p:nvSpPr>
        <p:spPr>
          <a:xfrm flipH="1">
            <a:off x="334537" y="997353"/>
            <a:ext cx="5831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2">
                    <a:lumMod val="50000"/>
                  </a:schemeClr>
                </a:solidFill>
              </a:rPr>
              <a:t>이미지를 서버에 업로드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B75400-9630-3443-83DF-B15020B9E1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245" t="1675" r="9695" b="1219"/>
          <a:stretch/>
        </p:blipFill>
        <p:spPr>
          <a:xfrm>
            <a:off x="-228827" y="2075920"/>
            <a:ext cx="5932941" cy="28961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99DA97-FDB2-E011-A7AA-BCDE42071F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66" r="14415" b="803"/>
          <a:stretch/>
        </p:blipFill>
        <p:spPr>
          <a:xfrm>
            <a:off x="6303531" y="2075920"/>
            <a:ext cx="5325950" cy="289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7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306D2D-BE57-B19C-7789-2A196C76C0A7}"/>
              </a:ext>
            </a:extLst>
          </p:cNvPr>
          <p:cNvSpPr/>
          <p:nvPr/>
        </p:nvSpPr>
        <p:spPr>
          <a:xfrm>
            <a:off x="334537" y="327177"/>
            <a:ext cx="2446764" cy="494371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시스템 구성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3A44A9-B3B8-C039-1228-07EAD8BEBA24}"/>
              </a:ext>
            </a:extLst>
          </p:cNvPr>
          <p:cNvSpPr txBox="1"/>
          <p:nvPr/>
        </p:nvSpPr>
        <p:spPr>
          <a:xfrm flipH="1">
            <a:off x="3079436" y="358918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spc="-150" dirty="0">
                <a:solidFill>
                  <a:schemeClr val="accent4">
                    <a:lumMod val="25000"/>
                  </a:schemeClr>
                </a:solidFill>
              </a:rPr>
              <a:t>상세 구조  </a:t>
            </a:r>
            <a:r>
              <a:rPr lang="en-US" altLang="ko-KR" sz="2200" b="1" spc="-150" dirty="0">
                <a:solidFill>
                  <a:schemeClr val="accent4">
                    <a:lumMod val="25000"/>
                  </a:schemeClr>
                </a:solidFill>
              </a:rPr>
              <a:t>3</a:t>
            </a:r>
            <a:endParaRPr lang="ko-KR" altLang="en-US" sz="2200" b="1" spc="-15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2" name="テキスト ボックス 17">
            <a:extLst>
              <a:ext uri="{FF2B5EF4-FFF2-40B4-BE49-F238E27FC236}">
                <a16:creationId xmlns:a16="http://schemas.microsoft.com/office/drawing/2014/main" id="{6E05B3B0-7820-B4AD-581F-79570DFA2A6B}"/>
              </a:ext>
            </a:extLst>
          </p:cNvPr>
          <p:cNvSpPr txBox="1"/>
          <p:nvPr/>
        </p:nvSpPr>
        <p:spPr>
          <a:xfrm>
            <a:off x="9439373" y="386352"/>
            <a:ext cx="134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latin typeface="+mn-ea"/>
              </a:rPr>
              <a:t>Flask</a:t>
            </a:r>
            <a:endParaRPr kumimoji="1" lang="ja-JP" altLang="en-US" sz="2800" b="1" dirty="0">
              <a:latin typeface="+mn-ea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120BD2B-60AD-5967-280D-6DF7AEB2C1B7}"/>
              </a:ext>
            </a:extLst>
          </p:cNvPr>
          <p:cNvSpPr/>
          <p:nvPr/>
        </p:nvSpPr>
        <p:spPr>
          <a:xfrm>
            <a:off x="10784704" y="476700"/>
            <a:ext cx="415499" cy="307777"/>
          </a:xfrm>
          <a:prstGeom prst="rightArrow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5F3B76-4897-A1CB-ED0D-0767294083F6}"/>
              </a:ext>
            </a:extLst>
          </p:cNvPr>
          <p:cNvGrpSpPr/>
          <p:nvPr/>
        </p:nvGrpSpPr>
        <p:grpSpPr>
          <a:xfrm>
            <a:off x="11350624" y="179618"/>
            <a:ext cx="415498" cy="804097"/>
            <a:chOff x="10936553" y="449798"/>
            <a:chExt cx="666449" cy="1225188"/>
          </a:xfrm>
        </p:grpSpPr>
        <p:grpSp>
          <p:nvGrpSpPr>
            <p:cNvPr id="7" name="그래픽 18" descr="스마트폰">
              <a:extLst>
                <a:ext uri="{FF2B5EF4-FFF2-40B4-BE49-F238E27FC236}">
                  <a16:creationId xmlns:a16="http://schemas.microsoft.com/office/drawing/2014/main" id="{F402BCA9-E8FE-8024-8378-521EE158C4B1}"/>
                </a:ext>
              </a:extLst>
            </p:cNvPr>
            <p:cNvGrpSpPr/>
            <p:nvPr/>
          </p:nvGrpSpPr>
          <p:grpSpPr>
            <a:xfrm>
              <a:off x="10952560" y="449798"/>
              <a:ext cx="634438" cy="1196206"/>
              <a:chOff x="1820779" y="2221902"/>
              <a:chExt cx="1093056" cy="2189002"/>
            </a:xfrm>
          </p:grpSpPr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D1340578-D4C7-BB6F-4BE3-6DB80B76384E}"/>
                  </a:ext>
                </a:extLst>
              </p:cNvPr>
              <p:cNvSpPr/>
              <p:nvPr/>
            </p:nvSpPr>
            <p:spPr>
              <a:xfrm>
                <a:off x="1820779" y="2221902"/>
                <a:ext cx="1093056" cy="2189002"/>
              </a:xfrm>
              <a:custGeom>
                <a:avLst/>
                <a:gdLst>
                  <a:gd name="connsiteX0" fmla="*/ 957357 w 1093056"/>
                  <a:gd name="connsiteY0" fmla="*/ 0 h 2189002"/>
                  <a:gd name="connsiteX1" fmla="*/ 135700 w 1093056"/>
                  <a:gd name="connsiteY1" fmla="*/ 0 h 2189002"/>
                  <a:gd name="connsiteX2" fmla="*/ 0 w 1093056"/>
                  <a:gd name="connsiteY2" fmla="*/ 135700 h 2189002"/>
                  <a:gd name="connsiteX3" fmla="*/ 0 w 1093056"/>
                  <a:gd name="connsiteY3" fmla="*/ 2053303 h 2189002"/>
                  <a:gd name="connsiteX4" fmla="*/ 135700 w 1093056"/>
                  <a:gd name="connsiteY4" fmla="*/ 2189002 h 2189002"/>
                  <a:gd name="connsiteX5" fmla="*/ 957357 w 1093056"/>
                  <a:gd name="connsiteY5" fmla="*/ 2189002 h 2189002"/>
                  <a:gd name="connsiteX6" fmla="*/ 1093057 w 1093056"/>
                  <a:gd name="connsiteY6" fmla="*/ 2053303 h 2189002"/>
                  <a:gd name="connsiteX7" fmla="*/ 1093057 w 1093056"/>
                  <a:gd name="connsiteY7" fmla="*/ 135700 h 2189002"/>
                  <a:gd name="connsiteX8" fmla="*/ 957357 w 1093056"/>
                  <a:gd name="connsiteY8" fmla="*/ 0 h 2189002"/>
                  <a:gd name="connsiteX9" fmla="*/ 999895 w 1093056"/>
                  <a:gd name="connsiteY9" fmla="*/ 1969477 h 2189002"/>
                  <a:gd name="connsiteX10" fmla="*/ 864196 w 1093056"/>
                  <a:gd name="connsiteY10" fmla="*/ 2105177 h 2189002"/>
                  <a:gd name="connsiteX11" fmla="*/ 228861 w 1093056"/>
                  <a:gd name="connsiteY11" fmla="*/ 2105177 h 2189002"/>
                  <a:gd name="connsiteX12" fmla="*/ 93161 w 1093056"/>
                  <a:gd name="connsiteY12" fmla="*/ 1969477 h 2189002"/>
                  <a:gd name="connsiteX13" fmla="*/ 93161 w 1093056"/>
                  <a:gd name="connsiteY13" fmla="*/ 219511 h 2189002"/>
                  <a:gd name="connsiteX14" fmla="*/ 228861 w 1093056"/>
                  <a:gd name="connsiteY14" fmla="*/ 83811 h 2189002"/>
                  <a:gd name="connsiteX15" fmla="*/ 279276 w 1093056"/>
                  <a:gd name="connsiteY15" fmla="*/ 83811 h 2189002"/>
                  <a:gd name="connsiteX16" fmla="*/ 368238 w 1093056"/>
                  <a:gd name="connsiteY16" fmla="*/ 169528 h 2189002"/>
                  <a:gd name="connsiteX17" fmla="*/ 719384 w 1093056"/>
                  <a:gd name="connsiteY17" fmla="*/ 169528 h 2189002"/>
                  <a:gd name="connsiteX18" fmla="*/ 808347 w 1093056"/>
                  <a:gd name="connsiteY18" fmla="*/ 83811 h 2189002"/>
                  <a:gd name="connsiteX19" fmla="*/ 864166 w 1093056"/>
                  <a:gd name="connsiteY19" fmla="*/ 83811 h 2189002"/>
                  <a:gd name="connsiteX20" fmla="*/ 999866 w 1093056"/>
                  <a:gd name="connsiteY20" fmla="*/ 219511 h 2189002"/>
                  <a:gd name="connsiteX21" fmla="*/ 999866 w 1093056"/>
                  <a:gd name="connsiteY21" fmla="*/ 1969477 h 218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93056" h="2189002">
                    <a:moveTo>
                      <a:pt x="957357" y="0"/>
                    </a:moveTo>
                    <a:lnTo>
                      <a:pt x="135700" y="0"/>
                    </a:lnTo>
                    <a:cubicBezTo>
                      <a:pt x="60763" y="0"/>
                      <a:pt x="0" y="60748"/>
                      <a:pt x="0" y="135700"/>
                    </a:cubicBezTo>
                    <a:lnTo>
                      <a:pt x="0" y="2053303"/>
                    </a:lnTo>
                    <a:cubicBezTo>
                      <a:pt x="0" y="2128240"/>
                      <a:pt x="60748" y="2189002"/>
                      <a:pt x="135700" y="2189002"/>
                    </a:cubicBezTo>
                    <a:lnTo>
                      <a:pt x="957357" y="2189002"/>
                    </a:lnTo>
                    <a:cubicBezTo>
                      <a:pt x="1032294" y="2189002"/>
                      <a:pt x="1093057" y="2128255"/>
                      <a:pt x="1093057" y="2053303"/>
                    </a:cubicBezTo>
                    <a:lnTo>
                      <a:pt x="1093057" y="135700"/>
                    </a:lnTo>
                    <a:cubicBezTo>
                      <a:pt x="1093057" y="60748"/>
                      <a:pt x="1032294" y="0"/>
                      <a:pt x="957357" y="0"/>
                    </a:cubicBezTo>
                    <a:close/>
                    <a:moveTo>
                      <a:pt x="999895" y="1969477"/>
                    </a:moveTo>
                    <a:cubicBezTo>
                      <a:pt x="999895" y="2044414"/>
                      <a:pt x="939148" y="2105177"/>
                      <a:pt x="864196" y="2105177"/>
                    </a:cubicBezTo>
                    <a:lnTo>
                      <a:pt x="228861" y="2105177"/>
                    </a:lnTo>
                    <a:cubicBezTo>
                      <a:pt x="153924" y="2105177"/>
                      <a:pt x="93161" y="2044429"/>
                      <a:pt x="93161" y="1969477"/>
                    </a:cubicBezTo>
                    <a:lnTo>
                      <a:pt x="93161" y="219511"/>
                    </a:lnTo>
                    <a:cubicBezTo>
                      <a:pt x="93161" y="144574"/>
                      <a:pt x="153909" y="83811"/>
                      <a:pt x="228861" y="83811"/>
                    </a:cubicBezTo>
                    <a:lnTo>
                      <a:pt x="279276" y="83811"/>
                    </a:lnTo>
                    <a:cubicBezTo>
                      <a:pt x="281033" y="131441"/>
                      <a:pt x="320176" y="169528"/>
                      <a:pt x="368238" y="169528"/>
                    </a:cubicBezTo>
                    <a:lnTo>
                      <a:pt x="719384" y="169528"/>
                    </a:lnTo>
                    <a:cubicBezTo>
                      <a:pt x="767446" y="169528"/>
                      <a:pt x="806590" y="131441"/>
                      <a:pt x="808347" y="83811"/>
                    </a:cubicBezTo>
                    <a:lnTo>
                      <a:pt x="864166" y="83811"/>
                    </a:lnTo>
                    <a:cubicBezTo>
                      <a:pt x="939103" y="83811"/>
                      <a:pt x="999866" y="144559"/>
                      <a:pt x="999866" y="219511"/>
                    </a:cubicBezTo>
                    <a:lnTo>
                      <a:pt x="999866" y="1969477"/>
                    </a:lnTo>
                    <a:close/>
                  </a:path>
                </a:pathLst>
              </a:custGeom>
              <a:solidFill>
                <a:srgbClr val="000000"/>
              </a:solidFill>
              <a:ln w="148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BCA93578-4532-20F0-DFE2-B5DAC997050C}"/>
                  </a:ext>
                </a:extLst>
              </p:cNvPr>
              <p:cNvSpPr/>
              <p:nvPr/>
            </p:nvSpPr>
            <p:spPr>
              <a:xfrm>
                <a:off x="2543991" y="2307302"/>
                <a:ext cx="25211" cy="24332"/>
              </a:xfrm>
              <a:custGeom>
                <a:avLst/>
                <a:gdLst>
                  <a:gd name="connsiteX0" fmla="*/ 24982 w 25211"/>
                  <a:gd name="connsiteY0" fmla="*/ 10515 h 24332"/>
                  <a:gd name="connsiteX1" fmla="*/ 4391 w 25211"/>
                  <a:gd name="connsiteY1" fmla="*/ 3517 h 24332"/>
                  <a:gd name="connsiteX2" fmla="*/ 5582 w 25211"/>
                  <a:gd name="connsiteY2" fmla="*/ 21786 h 24332"/>
                  <a:gd name="connsiteX3" fmla="*/ 24982 w 25211"/>
                  <a:gd name="connsiteY3" fmla="*/ 10515 h 2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11" h="24332">
                    <a:moveTo>
                      <a:pt x="24982" y="10515"/>
                    </a:moveTo>
                    <a:cubicBezTo>
                      <a:pt x="24327" y="793"/>
                      <a:pt x="10912" y="-3615"/>
                      <a:pt x="4391" y="3517"/>
                    </a:cubicBezTo>
                    <a:cubicBezTo>
                      <a:pt x="-1148" y="8595"/>
                      <a:pt x="-2175" y="18332"/>
                      <a:pt x="5582" y="21786"/>
                    </a:cubicBezTo>
                    <a:cubicBezTo>
                      <a:pt x="13518" y="28546"/>
                      <a:pt x="27141" y="20833"/>
                      <a:pt x="24982" y="105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8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494F074-8132-00CF-182E-D3B59BAE2E66}"/>
                </a:ext>
              </a:extLst>
            </p:cNvPr>
            <p:cNvGrpSpPr/>
            <p:nvPr/>
          </p:nvGrpSpPr>
          <p:grpSpPr>
            <a:xfrm>
              <a:off x="10945486" y="724391"/>
              <a:ext cx="634438" cy="647020"/>
              <a:chOff x="4810688" y="1401762"/>
              <a:chExt cx="914400" cy="914400"/>
            </a:xfrm>
          </p:grpSpPr>
          <p:pic>
            <p:nvPicPr>
              <p:cNvPr id="22" name="그래픽 21" descr="나뭇잎 단색으로 채워진">
                <a:extLst>
                  <a:ext uri="{FF2B5EF4-FFF2-40B4-BE49-F238E27FC236}">
                    <a16:creationId xmlns:a16="http://schemas.microsoft.com/office/drawing/2014/main" id="{611FF681-42FE-F72C-480D-C11CD215EF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10688" y="140176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3" name="순서도: 가산 접합 22">
                <a:extLst>
                  <a:ext uri="{FF2B5EF4-FFF2-40B4-BE49-F238E27FC236}">
                    <a16:creationId xmlns:a16="http://schemas.microsoft.com/office/drawing/2014/main" id="{ED77425F-1223-80FB-94D8-2368B72FE895}"/>
                  </a:ext>
                </a:extLst>
              </p:cNvPr>
              <p:cNvSpPr/>
              <p:nvPr/>
            </p:nvSpPr>
            <p:spPr>
              <a:xfrm>
                <a:off x="5344088" y="1662113"/>
                <a:ext cx="156600" cy="161925"/>
              </a:xfrm>
              <a:prstGeom prst="flowChartSummingJunction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액자 19">
              <a:extLst>
                <a:ext uri="{FF2B5EF4-FFF2-40B4-BE49-F238E27FC236}">
                  <a16:creationId xmlns:a16="http://schemas.microsoft.com/office/drawing/2014/main" id="{B0687A87-7B87-01B9-66A1-9F450A025BE6}"/>
                </a:ext>
              </a:extLst>
            </p:cNvPr>
            <p:cNvSpPr/>
            <p:nvPr/>
          </p:nvSpPr>
          <p:spPr>
            <a:xfrm>
              <a:off x="11262980" y="844288"/>
              <a:ext cx="218702" cy="237560"/>
            </a:xfrm>
            <a:prstGeom prst="frame">
              <a:avLst>
                <a:gd name="adj1" fmla="val 13339"/>
              </a:avLst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テキスト ボックス 17">
              <a:extLst>
                <a:ext uri="{FF2B5EF4-FFF2-40B4-BE49-F238E27FC236}">
                  <a16:creationId xmlns:a16="http://schemas.microsoft.com/office/drawing/2014/main" id="{AF107754-3AC5-7061-5011-DC670B891B5B}"/>
                </a:ext>
              </a:extLst>
            </p:cNvPr>
            <p:cNvSpPr txBox="1"/>
            <p:nvPr/>
          </p:nvSpPr>
          <p:spPr>
            <a:xfrm>
              <a:off x="10936553" y="1206032"/>
              <a:ext cx="666449" cy="468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b="1" dirty="0">
                  <a:latin typeface="+mn-ea"/>
                </a:rPr>
                <a:t>---</a:t>
              </a:r>
              <a:endParaRPr kumimoji="1" lang="ja-JP" altLang="en-US" sz="1400" b="1" dirty="0">
                <a:latin typeface="+mn-ea"/>
              </a:endParaRPr>
            </a:p>
          </p:txBody>
        </p:sp>
      </p:grp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3D69240D-EE26-6DD8-C30C-6F086BC7E112}"/>
              </a:ext>
            </a:extLst>
          </p:cNvPr>
          <p:cNvSpPr/>
          <p:nvPr/>
        </p:nvSpPr>
        <p:spPr>
          <a:xfrm>
            <a:off x="9447717" y="131711"/>
            <a:ext cx="230845" cy="227207"/>
          </a:xfrm>
          <a:prstGeom prst="flowChartConnector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B0E9477-F413-13B1-76C7-B5BD5DA73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540" y="1644208"/>
            <a:ext cx="7756071" cy="49134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5653A1-0F71-2FF6-E758-E48EADE1E452}"/>
              </a:ext>
            </a:extLst>
          </p:cNvPr>
          <p:cNvSpPr txBox="1"/>
          <p:nvPr/>
        </p:nvSpPr>
        <p:spPr>
          <a:xfrm flipH="1">
            <a:off x="334537" y="997353"/>
            <a:ext cx="5831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2">
                    <a:lumMod val="50000"/>
                  </a:schemeClr>
                </a:solidFill>
              </a:rPr>
              <a:t>서버에서 이미지 가져오기</a:t>
            </a:r>
          </a:p>
        </p:txBody>
      </p:sp>
    </p:spTree>
    <p:extLst>
      <p:ext uri="{BB962C8B-B14F-4D97-AF65-F5344CB8AC3E}">
        <p14:creationId xmlns:p14="http://schemas.microsoft.com/office/powerpoint/2010/main" val="405730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306D2D-BE57-B19C-7789-2A196C76C0A7}"/>
              </a:ext>
            </a:extLst>
          </p:cNvPr>
          <p:cNvSpPr/>
          <p:nvPr/>
        </p:nvSpPr>
        <p:spPr>
          <a:xfrm>
            <a:off x="334537" y="327177"/>
            <a:ext cx="2446764" cy="494371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시스템 구성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3A44A9-B3B8-C039-1228-07EAD8BEBA24}"/>
              </a:ext>
            </a:extLst>
          </p:cNvPr>
          <p:cNvSpPr txBox="1"/>
          <p:nvPr/>
        </p:nvSpPr>
        <p:spPr>
          <a:xfrm flipH="1">
            <a:off x="3079436" y="358918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spc="-150" dirty="0">
                <a:solidFill>
                  <a:schemeClr val="accent4">
                    <a:lumMod val="25000"/>
                  </a:schemeClr>
                </a:solidFill>
              </a:rPr>
              <a:t>상세 구조  </a:t>
            </a:r>
            <a:r>
              <a:rPr lang="en-US" altLang="ko-KR" sz="2200" b="1" spc="-150" dirty="0">
                <a:solidFill>
                  <a:schemeClr val="accent4">
                    <a:lumMod val="25000"/>
                  </a:schemeClr>
                </a:solidFill>
              </a:rPr>
              <a:t>4</a:t>
            </a:r>
            <a:endParaRPr lang="ko-KR" altLang="en-US" sz="2200" b="1" spc="-15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A2DAA168-3A13-1C34-3D22-6F5C45C58226}"/>
              </a:ext>
            </a:extLst>
          </p:cNvPr>
          <p:cNvSpPr/>
          <p:nvPr/>
        </p:nvSpPr>
        <p:spPr>
          <a:xfrm>
            <a:off x="9447717" y="131711"/>
            <a:ext cx="230845" cy="227207"/>
          </a:xfrm>
          <a:prstGeom prst="flowChartConnector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8538C84-3A2B-4FBC-55CB-79FF21DFC8AE}"/>
              </a:ext>
            </a:extLst>
          </p:cNvPr>
          <p:cNvGrpSpPr/>
          <p:nvPr/>
        </p:nvGrpSpPr>
        <p:grpSpPr>
          <a:xfrm>
            <a:off x="9948544" y="232568"/>
            <a:ext cx="415498" cy="804097"/>
            <a:chOff x="10936553" y="449798"/>
            <a:chExt cx="666449" cy="1225188"/>
          </a:xfrm>
        </p:grpSpPr>
        <p:grpSp>
          <p:nvGrpSpPr>
            <p:cNvPr id="9" name="그래픽 18" descr="스마트폰">
              <a:extLst>
                <a:ext uri="{FF2B5EF4-FFF2-40B4-BE49-F238E27FC236}">
                  <a16:creationId xmlns:a16="http://schemas.microsoft.com/office/drawing/2014/main" id="{AEE70072-58F9-1D94-72D7-6A43B61E5774}"/>
                </a:ext>
              </a:extLst>
            </p:cNvPr>
            <p:cNvGrpSpPr/>
            <p:nvPr/>
          </p:nvGrpSpPr>
          <p:grpSpPr>
            <a:xfrm>
              <a:off x="10952560" y="449798"/>
              <a:ext cx="634438" cy="1196206"/>
              <a:chOff x="1820779" y="2221902"/>
              <a:chExt cx="1093056" cy="2189002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3C493139-A3CB-C256-9810-EF0E2D5FF94C}"/>
                  </a:ext>
                </a:extLst>
              </p:cNvPr>
              <p:cNvSpPr/>
              <p:nvPr/>
            </p:nvSpPr>
            <p:spPr>
              <a:xfrm>
                <a:off x="1820779" y="2221902"/>
                <a:ext cx="1093056" cy="2189002"/>
              </a:xfrm>
              <a:custGeom>
                <a:avLst/>
                <a:gdLst>
                  <a:gd name="connsiteX0" fmla="*/ 957357 w 1093056"/>
                  <a:gd name="connsiteY0" fmla="*/ 0 h 2189002"/>
                  <a:gd name="connsiteX1" fmla="*/ 135700 w 1093056"/>
                  <a:gd name="connsiteY1" fmla="*/ 0 h 2189002"/>
                  <a:gd name="connsiteX2" fmla="*/ 0 w 1093056"/>
                  <a:gd name="connsiteY2" fmla="*/ 135700 h 2189002"/>
                  <a:gd name="connsiteX3" fmla="*/ 0 w 1093056"/>
                  <a:gd name="connsiteY3" fmla="*/ 2053303 h 2189002"/>
                  <a:gd name="connsiteX4" fmla="*/ 135700 w 1093056"/>
                  <a:gd name="connsiteY4" fmla="*/ 2189002 h 2189002"/>
                  <a:gd name="connsiteX5" fmla="*/ 957357 w 1093056"/>
                  <a:gd name="connsiteY5" fmla="*/ 2189002 h 2189002"/>
                  <a:gd name="connsiteX6" fmla="*/ 1093057 w 1093056"/>
                  <a:gd name="connsiteY6" fmla="*/ 2053303 h 2189002"/>
                  <a:gd name="connsiteX7" fmla="*/ 1093057 w 1093056"/>
                  <a:gd name="connsiteY7" fmla="*/ 135700 h 2189002"/>
                  <a:gd name="connsiteX8" fmla="*/ 957357 w 1093056"/>
                  <a:gd name="connsiteY8" fmla="*/ 0 h 2189002"/>
                  <a:gd name="connsiteX9" fmla="*/ 999895 w 1093056"/>
                  <a:gd name="connsiteY9" fmla="*/ 1969477 h 2189002"/>
                  <a:gd name="connsiteX10" fmla="*/ 864196 w 1093056"/>
                  <a:gd name="connsiteY10" fmla="*/ 2105177 h 2189002"/>
                  <a:gd name="connsiteX11" fmla="*/ 228861 w 1093056"/>
                  <a:gd name="connsiteY11" fmla="*/ 2105177 h 2189002"/>
                  <a:gd name="connsiteX12" fmla="*/ 93161 w 1093056"/>
                  <a:gd name="connsiteY12" fmla="*/ 1969477 h 2189002"/>
                  <a:gd name="connsiteX13" fmla="*/ 93161 w 1093056"/>
                  <a:gd name="connsiteY13" fmla="*/ 219511 h 2189002"/>
                  <a:gd name="connsiteX14" fmla="*/ 228861 w 1093056"/>
                  <a:gd name="connsiteY14" fmla="*/ 83811 h 2189002"/>
                  <a:gd name="connsiteX15" fmla="*/ 279276 w 1093056"/>
                  <a:gd name="connsiteY15" fmla="*/ 83811 h 2189002"/>
                  <a:gd name="connsiteX16" fmla="*/ 368238 w 1093056"/>
                  <a:gd name="connsiteY16" fmla="*/ 169528 h 2189002"/>
                  <a:gd name="connsiteX17" fmla="*/ 719384 w 1093056"/>
                  <a:gd name="connsiteY17" fmla="*/ 169528 h 2189002"/>
                  <a:gd name="connsiteX18" fmla="*/ 808347 w 1093056"/>
                  <a:gd name="connsiteY18" fmla="*/ 83811 h 2189002"/>
                  <a:gd name="connsiteX19" fmla="*/ 864166 w 1093056"/>
                  <a:gd name="connsiteY19" fmla="*/ 83811 h 2189002"/>
                  <a:gd name="connsiteX20" fmla="*/ 999866 w 1093056"/>
                  <a:gd name="connsiteY20" fmla="*/ 219511 h 2189002"/>
                  <a:gd name="connsiteX21" fmla="*/ 999866 w 1093056"/>
                  <a:gd name="connsiteY21" fmla="*/ 1969477 h 218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93056" h="2189002">
                    <a:moveTo>
                      <a:pt x="957357" y="0"/>
                    </a:moveTo>
                    <a:lnTo>
                      <a:pt x="135700" y="0"/>
                    </a:lnTo>
                    <a:cubicBezTo>
                      <a:pt x="60763" y="0"/>
                      <a:pt x="0" y="60748"/>
                      <a:pt x="0" y="135700"/>
                    </a:cubicBezTo>
                    <a:lnTo>
                      <a:pt x="0" y="2053303"/>
                    </a:lnTo>
                    <a:cubicBezTo>
                      <a:pt x="0" y="2128240"/>
                      <a:pt x="60748" y="2189002"/>
                      <a:pt x="135700" y="2189002"/>
                    </a:cubicBezTo>
                    <a:lnTo>
                      <a:pt x="957357" y="2189002"/>
                    </a:lnTo>
                    <a:cubicBezTo>
                      <a:pt x="1032294" y="2189002"/>
                      <a:pt x="1093057" y="2128255"/>
                      <a:pt x="1093057" y="2053303"/>
                    </a:cubicBezTo>
                    <a:lnTo>
                      <a:pt x="1093057" y="135700"/>
                    </a:lnTo>
                    <a:cubicBezTo>
                      <a:pt x="1093057" y="60748"/>
                      <a:pt x="1032294" y="0"/>
                      <a:pt x="957357" y="0"/>
                    </a:cubicBezTo>
                    <a:close/>
                    <a:moveTo>
                      <a:pt x="999895" y="1969477"/>
                    </a:moveTo>
                    <a:cubicBezTo>
                      <a:pt x="999895" y="2044414"/>
                      <a:pt x="939148" y="2105177"/>
                      <a:pt x="864196" y="2105177"/>
                    </a:cubicBezTo>
                    <a:lnTo>
                      <a:pt x="228861" y="2105177"/>
                    </a:lnTo>
                    <a:cubicBezTo>
                      <a:pt x="153924" y="2105177"/>
                      <a:pt x="93161" y="2044429"/>
                      <a:pt x="93161" y="1969477"/>
                    </a:cubicBezTo>
                    <a:lnTo>
                      <a:pt x="93161" y="219511"/>
                    </a:lnTo>
                    <a:cubicBezTo>
                      <a:pt x="93161" y="144574"/>
                      <a:pt x="153909" y="83811"/>
                      <a:pt x="228861" y="83811"/>
                    </a:cubicBezTo>
                    <a:lnTo>
                      <a:pt x="279276" y="83811"/>
                    </a:lnTo>
                    <a:cubicBezTo>
                      <a:pt x="281033" y="131441"/>
                      <a:pt x="320176" y="169528"/>
                      <a:pt x="368238" y="169528"/>
                    </a:cubicBezTo>
                    <a:lnTo>
                      <a:pt x="719384" y="169528"/>
                    </a:lnTo>
                    <a:cubicBezTo>
                      <a:pt x="767446" y="169528"/>
                      <a:pt x="806590" y="131441"/>
                      <a:pt x="808347" y="83811"/>
                    </a:cubicBezTo>
                    <a:lnTo>
                      <a:pt x="864166" y="83811"/>
                    </a:lnTo>
                    <a:cubicBezTo>
                      <a:pt x="939103" y="83811"/>
                      <a:pt x="999866" y="144559"/>
                      <a:pt x="999866" y="219511"/>
                    </a:cubicBezTo>
                    <a:lnTo>
                      <a:pt x="999866" y="1969477"/>
                    </a:lnTo>
                    <a:close/>
                  </a:path>
                </a:pathLst>
              </a:custGeom>
              <a:solidFill>
                <a:srgbClr val="000000"/>
              </a:solidFill>
              <a:ln w="148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AED1E575-0748-95F0-C884-DF4446C78F1F}"/>
                  </a:ext>
                </a:extLst>
              </p:cNvPr>
              <p:cNvSpPr/>
              <p:nvPr/>
            </p:nvSpPr>
            <p:spPr>
              <a:xfrm>
                <a:off x="2543991" y="2307302"/>
                <a:ext cx="25211" cy="24332"/>
              </a:xfrm>
              <a:custGeom>
                <a:avLst/>
                <a:gdLst>
                  <a:gd name="connsiteX0" fmla="*/ 24982 w 25211"/>
                  <a:gd name="connsiteY0" fmla="*/ 10515 h 24332"/>
                  <a:gd name="connsiteX1" fmla="*/ 4391 w 25211"/>
                  <a:gd name="connsiteY1" fmla="*/ 3517 h 24332"/>
                  <a:gd name="connsiteX2" fmla="*/ 5582 w 25211"/>
                  <a:gd name="connsiteY2" fmla="*/ 21786 h 24332"/>
                  <a:gd name="connsiteX3" fmla="*/ 24982 w 25211"/>
                  <a:gd name="connsiteY3" fmla="*/ 10515 h 2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11" h="24332">
                    <a:moveTo>
                      <a:pt x="24982" y="10515"/>
                    </a:moveTo>
                    <a:cubicBezTo>
                      <a:pt x="24327" y="793"/>
                      <a:pt x="10912" y="-3615"/>
                      <a:pt x="4391" y="3517"/>
                    </a:cubicBezTo>
                    <a:cubicBezTo>
                      <a:pt x="-1148" y="8595"/>
                      <a:pt x="-2175" y="18332"/>
                      <a:pt x="5582" y="21786"/>
                    </a:cubicBezTo>
                    <a:cubicBezTo>
                      <a:pt x="13518" y="28546"/>
                      <a:pt x="27141" y="20833"/>
                      <a:pt x="24982" y="105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8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297C87-B2D4-336E-6921-8CE2B3AA0FC2}"/>
                </a:ext>
              </a:extLst>
            </p:cNvPr>
            <p:cNvGrpSpPr/>
            <p:nvPr/>
          </p:nvGrpSpPr>
          <p:grpSpPr>
            <a:xfrm>
              <a:off x="10945486" y="724391"/>
              <a:ext cx="634438" cy="647020"/>
              <a:chOff x="4810688" y="1401762"/>
              <a:chExt cx="914400" cy="914400"/>
            </a:xfrm>
          </p:grpSpPr>
          <p:pic>
            <p:nvPicPr>
              <p:cNvPr id="13" name="그래픽 12" descr="나뭇잎 단색으로 채워진">
                <a:extLst>
                  <a:ext uri="{FF2B5EF4-FFF2-40B4-BE49-F238E27FC236}">
                    <a16:creationId xmlns:a16="http://schemas.microsoft.com/office/drawing/2014/main" id="{4C2BA416-9DF6-0EA6-403B-D598FE4BCF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10688" y="140176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" name="순서도: 가산 접합 13">
                <a:extLst>
                  <a:ext uri="{FF2B5EF4-FFF2-40B4-BE49-F238E27FC236}">
                    <a16:creationId xmlns:a16="http://schemas.microsoft.com/office/drawing/2014/main" id="{B08E3D7F-7720-FAED-5BC9-06C68D94B5D0}"/>
                  </a:ext>
                </a:extLst>
              </p:cNvPr>
              <p:cNvSpPr/>
              <p:nvPr/>
            </p:nvSpPr>
            <p:spPr>
              <a:xfrm>
                <a:off x="5344088" y="1662113"/>
                <a:ext cx="156600" cy="161925"/>
              </a:xfrm>
              <a:prstGeom prst="flowChartSummingJunction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B8DABC37-B2DE-7209-6C17-19B114E355C0}"/>
                </a:ext>
              </a:extLst>
            </p:cNvPr>
            <p:cNvSpPr/>
            <p:nvPr/>
          </p:nvSpPr>
          <p:spPr>
            <a:xfrm>
              <a:off x="11262980" y="844288"/>
              <a:ext cx="218702" cy="237560"/>
            </a:xfrm>
            <a:prstGeom prst="frame">
              <a:avLst>
                <a:gd name="adj1" fmla="val 13339"/>
              </a:avLst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テキスト ボックス 17">
              <a:extLst>
                <a:ext uri="{FF2B5EF4-FFF2-40B4-BE49-F238E27FC236}">
                  <a16:creationId xmlns:a16="http://schemas.microsoft.com/office/drawing/2014/main" id="{7B87804C-C26D-9387-2753-4F83FCF44845}"/>
                </a:ext>
              </a:extLst>
            </p:cNvPr>
            <p:cNvSpPr txBox="1"/>
            <p:nvPr/>
          </p:nvSpPr>
          <p:spPr>
            <a:xfrm>
              <a:off x="10936553" y="1206032"/>
              <a:ext cx="666449" cy="468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b="1" dirty="0">
                  <a:latin typeface="+mn-ea"/>
                </a:rPr>
                <a:t>---</a:t>
              </a:r>
              <a:endParaRPr kumimoji="1" lang="ja-JP" altLang="en-US" sz="1400" b="1" dirty="0">
                <a:latin typeface="+mn-ea"/>
              </a:endParaRPr>
            </a:p>
          </p:txBody>
        </p:sp>
      </p:grp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DCBA863-71AE-0E69-98DD-DDE12FBB2372}"/>
              </a:ext>
            </a:extLst>
          </p:cNvPr>
          <p:cNvSpPr/>
          <p:nvPr/>
        </p:nvSpPr>
        <p:spPr>
          <a:xfrm>
            <a:off x="10670404" y="480084"/>
            <a:ext cx="415499" cy="307777"/>
          </a:xfrm>
          <a:prstGeom prst="rightArrow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DAF0D69-6713-26B3-2A57-6C30BC1772C6}"/>
              </a:ext>
            </a:extLst>
          </p:cNvPr>
          <p:cNvGrpSpPr/>
          <p:nvPr/>
        </p:nvGrpSpPr>
        <p:grpSpPr>
          <a:xfrm>
            <a:off x="11288409" y="179110"/>
            <a:ext cx="507352" cy="926136"/>
            <a:chOff x="10335165" y="1905000"/>
            <a:chExt cx="1276350" cy="2308153"/>
          </a:xfrm>
        </p:grpSpPr>
        <p:pic>
          <p:nvPicPr>
            <p:cNvPr id="29" name="그래픽 28" descr="휴대폰을 들고 있는 소년">
              <a:extLst>
                <a:ext uri="{FF2B5EF4-FFF2-40B4-BE49-F238E27FC236}">
                  <a16:creationId xmlns:a16="http://schemas.microsoft.com/office/drawing/2014/main" id="{55ACC5F0-4949-E74B-70D0-DBE798FD0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35165" y="2984428"/>
              <a:ext cx="1276350" cy="1228725"/>
            </a:xfrm>
            <a:prstGeom prst="rect">
              <a:avLst/>
            </a:prstGeom>
          </p:spPr>
        </p:pic>
        <p:pic>
          <p:nvPicPr>
            <p:cNvPr id="30" name="그래픽 29" descr="느낌표 단색으로 채워진">
              <a:extLst>
                <a:ext uri="{FF2B5EF4-FFF2-40B4-BE49-F238E27FC236}">
                  <a16:creationId xmlns:a16="http://schemas.microsoft.com/office/drawing/2014/main" id="{40BA17B9-4926-4ACF-53C2-3EE62C737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16140" y="1905000"/>
              <a:ext cx="914400" cy="914400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6D9397E6-8DA0-829A-6EEA-70DF9E247A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7916" y="1749364"/>
            <a:ext cx="8180164" cy="43797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DC68731-40CB-6C2E-8CEC-441F0C5FEA60}"/>
              </a:ext>
            </a:extLst>
          </p:cNvPr>
          <p:cNvSpPr txBox="1"/>
          <p:nvPr/>
        </p:nvSpPr>
        <p:spPr>
          <a:xfrm flipH="1">
            <a:off x="334537" y="997353"/>
            <a:ext cx="5831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2">
                    <a:lumMod val="50000"/>
                  </a:schemeClr>
                </a:solidFill>
              </a:rPr>
              <a:t>결과 이미지를 포함한 결과 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225890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161</Words>
  <Application>Microsoft Office PowerPoint</Application>
  <PresentationFormat>와이드스크린</PresentationFormat>
  <Paragraphs>75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游ゴシック</vt:lpstr>
      <vt:lpstr>나눔스퀘어 네오 Bold</vt:lpstr>
      <vt:lpstr>나눔스퀘어 네오 Heavy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이재윤</dc:creator>
  <cp:lastModifiedBy>이재윤</cp:lastModifiedBy>
  <cp:revision>23</cp:revision>
  <dcterms:created xsi:type="dcterms:W3CDTF">2023-12-05T01:04:09Z</dcterms:created>
  <dcterms:modified xsi:type="dcterms:W3CDTF">2023-12-12T00:04:58Z</dcterms:modified>
</cp:coreProperties>
</file>