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AFA-6D7C-5393-23B0-C75F7F536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0D57D5-0A64-EEF9-AB7A-BFF970AF8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6BBE9-B824-59E7-9147-14D2669E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14DAB-AED0-AAE4-0467-8B9142F4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CB8B7-A389-A48B-AF44-8876D617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D92B-C74C-11D8-AD41-4D71AF64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66C28-4B4E-5211-2F8F-67A13769B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64412-58B4-10ED-0052-B274E505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68DF9-AEBE-E750-C492-63DB605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1FB76-3104-EB63-4286-79286E66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EFAF91-0347-C524-EEBE-A3874B02F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DE114-D3A6-4B5C-D24F-28CA17052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3CEF0-E25E-EB95-1426-B9476724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5D3C8-BD12-6640-876F-80748C8B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D5DC2-1082-9D60-D132-4A469919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4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EEC2-02B3-9760-B951-896854D3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89F21-01DB-A32F-314E-1927B3D4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B729C-4020-2516-50C9-79B99C03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AD58D-7E5F-88D9-3991-7043F191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3873A-5642-4FBD-E484-6C07E4D8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5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FE86D-E00B-3116-4693-EA2DEED0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BB5CF-CFAD-BF8C-4C02-C7FB189E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B70D2-56BE-F5C0-D118-6D315EE4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2DC1C-479B-545A-981F-15D42CEA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CC7F-B34F-7C59-B452-B95F9DAF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62569-C78A-7A4F-AE7E-BFD51D28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DA469-1C3B-8185-9B64-40624B0D4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599CD7-D8F0-EE92-1E63-A213A9B7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F7F1A-777A-FC50-B7B7-BD44E3A6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2F8AD-1312-7A73-5779-A2C4493B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8BEFB-28FD-5601-1CEF-B3FBE9A5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3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797B-01C4-5C95-C621-18D4061B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FD11F-F5E2-6703-2188-9203C1CD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A7EA5-1A27-33C2-70D0-0F8EFB036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106958-0B66-709D-EA05-AE800ADEC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DD4CC-6957-2B90-AAE6-F3AA16386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D4C5F-5F04-E30F-811A-369E3BF1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85347-AC75-D658-3576-A5535077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6536B2-5915-30D0-5608-D969AD25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6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CAD39-CE5E-CEEC-ADF5-4473E4E8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511F9-A8D0-B3C3-E599-491ABBD9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A33260-6874-FA0F-9099-D51DE5AF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41F27-4EDA-7022-74D0-1C597941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4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404999-496E-55C0-C5B1-F84AA110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21707C-3BD0-9951-F052-C6618975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3957A-E9F0-357A-19F6-2B48B3CB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1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D0C1F-94AA-9575-E3BB-466099B9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85223-32DE-6E5F-BFDD-1C59BFD1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BC831-1A74-4F10-2B80-230C5D5F1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D9BF6-3CE5-6A7B-F02F-BFA93997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B01A2-8727-4DB2-7850-7CA3A499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32E36-51F0-8C56-CDE7-F6B9E7E2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9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AFA34-E888-ED36-756A-E574E067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AB0EE4-2B7F-8519-5901-A6087A07D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CAF65-8341-572E-036F-679ABDE5F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1F043-FC36-4F41-9406-0E23BFE0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8E883-9C57-AAF4-F10B-85482564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BCD44-2BE0-4766-B1B1-83B178A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C6A7A4-6B9A-B438-106D-57BFB0E4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C494B-FA7B-873D-82BC-7F117A28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D3836-1999-BC30-339C-EDE578C45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25AB-FB0F-4A32-9A5C-F74F0AF11C78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E4C1A-DBB9-B765-9A1E-16B44D4A8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80748-6332-6529-1BA5-223E838A9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30D3-19C4-4883-A8C4-0193AB7C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7556BB0-6CCD-2DB9-9B32-01B956E7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72716"/>
            <a:ext cx="11582400" cy="64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7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CF4AC0-EDEB-127D-D1D8-4E2A58DA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7" y="286183"/>
            <a:ext cx="10479865" cy="62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0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30F8FE-ABB0-D9C5-4CB2-0C4FBB9A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7" y="344802"/>
            <a:ext cx="11402307" cy="64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7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1C809A-16F8-DEFD-D1B9-C9651535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33"/>
            <a:ext cx="11578143" cy="66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9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7DE3E6-CB52-4496-A422-A136AF84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376343"/>
            <a:ext cx="10972800" cy="62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BB9FC5-1223-E889-3026-D9BA9046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50" y="233270"/>
            <a:ext cx="10878300" cy="60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E4000A-557F-6FC3-15D9-7A874BB3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861654"/>
            <a:ext cx="8897592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3BF141-CA5B-DDCA-E37F-5EF04B68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928338"/>
            <a:ext cx="8869013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DE4A72-9212-FD2E-9E16-195ADD7F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914049"/>
            <a:ext cx="879280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0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4667B1-4DD8-493D-2AA5-68065CC8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856891"/>
            <a:ext cx="887853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8DCE5D-6A04-4555-2BBB-637C58E4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904522"/>
            <a:ext cx="853559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86BD3A-F009-A8CB-8CFE-1B884569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4" y="497305"/>
            <a:ext cx="11183964" cy="60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4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0B97CA-A959-4FD5-30EA-FD958551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723522"/>
            <a:ext cx="884996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90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47BB8D2-15A9-A7CD-294A-DD30CD88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880707"/>
            <a:ext cx="8764223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1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EE8522-11BC-4FAA-BF54-737F1B2C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847364"/>
            <a:ext cx="8630854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360922-4213-EA99-88E1-76C3B379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761628"/>
            <a:ext cx="905001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8D068-9B50-9404-32CD-BBE688ED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19" y="966444"/>
            <a:ext cx="9241139" cy="54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71BA24-C16D-C7D3-17DA-EE1E7538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8" y="385011"/>
            <a:ext cx="1122683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FDC60C-224D-CA94-46DF-843112F5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4" y="540637"/>
            <a:ext cx="11369480" cy="57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7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3BDA3F-BC97-1EC4-FBFC-37DAFF01E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86"/>
            <a:ext cx="11154129" cy="60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8BB030-D4C4-507A-B19A-F8671538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8" y="0"/>
            <a:ext cx="11728343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4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BDD578-E863-B1C6-C5FE-6203F8A1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1" y="420682"/>
            <a:ext cx="10506197" cy="60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FE558F-CA61-0D53-68F0-E669ADFD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15" y="438042"/>
            <a:ext cx="10526505" cy="59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F2AF4B-5DEF-5C81-C52A-A6D09BFD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" y="441323"/>
            <a:ext cx="11207050" cy="59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재윤 이</dc:creator>
  <cp:lastModifiedBy>재윤 이</cp:lastModifiedBy>
  <cp:revision>1</cp:revision>
  <dcterms:created xsi:type="dcterms:W3CDTF">2023-12-26T01:03:52Z</dcterms:created>
  <dcterms:modified xsi:type="dcterms:W3CDTF">2023-12-26T01:14:39Z</dcterms:modified>
</cp:coreProperties>
</file>